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ячеслав" initials="В" lastIdx="1" clrIdx="0">
    <p:extLst>
      <p:ext uri="{19B8F6BF-5375-455C-9EA6-DF929625EA0E}">
        <p15:presenceInfo xmlns:p15="http://schemas.microsoft.com/office/powerpoint/2012/main" userId="497b14e4c156455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0" d="100"/>
          <a:sy n="90" d="100"/>
        </p:scale>
        <p:origin x="-18" y="-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3-08T10:43:27.997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88928-2AC6-4E69-8725-46CDC176F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7544" y="2221016"/>
            <a:ext cx="8791575" cy="878715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«ЭЛЕКТРИЗАЦИЯ ТЕЛ»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6EED84-98B0-4CD2-94B7-63995F416B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41704" y="5377829"/>
            <a:ext cx="4306956" cy="878715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/>
              <a:t>Яметов Вячеслав </a:t>
            </a:r>
            <a:r>
              <a:rPr lang="ru-RU" dirty="0" err="1"/>
              <a:t>александрович</a:t>
            </a:r>
            <a:r>
              <a:rPr lang="ru-RU" dirty="0"/>
              <a:t>  </a:t>
            </a:r>
          </a:p>
          <a:p>
            <a:pPr algn="r"/>
            <a:r>
              <a:rPr lang="ru-RU" sz="1500" dirty="0"/>
              <a:t>учитель</a:t>
            </a:r>
            <a:r>
              <a:rPr lang="ru-RU" dirty="0"/>
              <a:t> МОУ «Запорожская ООШ»</a:t>
            </a:r>
          </a:p>
        </p:txBody>
      </p:sp>
    </p:spTree>
    <p:extLst>
      <p:ext uri="{BB962C8B-B14F-4D97-AF65-F5344CB8AC3E}">
        <p14:creationId xmlns:p14="http://schemas.microsoft.com/office/powerpoint/2010/main" val="176074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31FFAEF-5001-45B0-A123-0F95ADC0529E}"/>
              </a:ext>
            </a:extLst>
          </p:cNvPr>
          <p:cNvSpPr txBox="1"/>
          <p:nvPr/>
        </p:nvSpPr>
        <p:spPr>
          <a:xfrm>
            <a:off x="1258957" y="530087"/>
            <a:ext cx="9925877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300" dirty="0"/>
              <a:t>ЭЛЕКТРИЗАЦИЯ ТЕЛ</a:t>
            </a:r>
          </a:p>
          <a:p>
            <a:pPr algn="ctr"/>
            <a:endParaRPr lang="ru-RU" sz="3300" dirty="0"/>
          </a:p>
          <a:p>
            <a:pPr algn="ctr"/>
            <a:r>
              <a:rPr lang="en-US" sz="3100" dirty="0"/>
              <a:t>I</a:t>
            </a:r>
            <a:r>
              <a:rPr lang="ru-RU" sz="3100" dirty="0"/>
              <a:t> Преимущества электрической энергии</a:t>
            </a:r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2500" dirty="0"/>
              <a:t>1. Простота передачи</a:t>
            </a:r>
          </a:p>
          <a:p>
            <a:pPr algn="ctr"/>
            <a:r>
              <a:rPr lang="ru-RU" sz="2500" dirty="0"/>
              <a:t>2. Простота управления</a:t>
            </a:r>
          </a:p>
          <a:p>
            <a:pPr algn="ctr"/>
            <a:r>
              <a:rPr lang="ru-RU" sz="2500" dirty="0"/>
              <a:t> 3. Дробимость</a:t>
            </a:r>
          </a:p>
          <a:p>
            <a:pPr algn="ctr"/>
            <a:r>
              <a:rPr lang="ru-RU" sz="2500" dirty="0"/>
              <a:t> 4. КПД </a:t>
            </a:r>
            <a:r>
              <a:rPr lang="ru-RU" sz="2500" dirty="0" err="1"/>
              <a:t>эл.двигателей</a:t>
            </a:r>
            <a:r>
              <a:rPr lang="ru-RU" sz="2500" dirty="0"/>
              <a:t> – 92% </a:t>
            </a:r>
          </a:p>
          <a:p>
            <a:pPr algn="ctr"/>
            <a:r>
              <a:rPr lang="ru-RU" sz="2500" dirty="0"/>
              <a:t>5. КПД передачи – 98</a:t>
            </a:r>
          </a:p>
        </p:txBody>
      </p:sp>
    </p:spTree>
    <p:extLst>
      <p:ext uri="{BB962C8B-B14F-4D97-AF65-F5344CB8AC3E}">
        <p14:creationId xmlns:p14="http://schemas.microsoft.com/office/powerpoint/2010/main" val="149224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4CD4CEA-4070-4949-81C2-518E608502B9}"/>
              </a:ext>
            </a:extLst>
          </p:cNvPr>
          <p:cNvSpPr txBox="1"/>
          <p:nvPr/>
        </p:nvSpPr>
        <p:spPr>
          <a:xfrm>
            <a:off x="1298713" y="866113"/>
            <a:ext cx="9409044" cy="5524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300" dirty="0"/>
              <a:t>II.  </a:t>
            </a:r>
            <a:r>
              <a:rPr lang="ru-RU" sz="3300" dirty="0"/>
              <a:t>Электризация тел</a:t>
            </a:r>
          </a:p>
          <a:p>
            <a:r>
              <a:rPr lang="ru-RU" sz="2700" dirty="0"/>
              <a:t>1600г. </a:t>
            </a:r>
            <a:r>
              <a:rPr lang="ru-RU" sz="2700" dirty="0" err="1"/>
              <a:t>У.Гильберт</a:t>
            </a:r>
            <a:endParaRPr lang="ru-RU" sz="2700" dirty="0"/>
          </a:p>
          <a:p>
            <a:r>
              <a:rPr lang="ru-RU" sz="2700" dirty="0"/>
              <a:t>Электрон – янтарь. Урал. Прибалтика («с мушкой»)</a:t>
            </a:r>
            <a:endParaRPr lang="en-US" sz="2700" dirty="0"/>
          </a:p>
          <a:p>
            <a:endParaRPr lang="ru-RU" sz="2700" dirty="0"/>
          </a:p>
          <a:p>
            <a:pPr algn="ctr"/>
            <a:r>
              <a:rPr lang="en-US" sz="3300" dirty="0"/>
              <a:t>III</a:t>
            </a:r>
            <a:r>
              <a:rPr lang="ru-RU" sz="3300" dirty="0"/>
              <a:t>.Два рода зарядов</a:t>
            </a:r>
            <a:endParaRPr lang="en-US" sz="3300" dirty="0"/>
          </a:p>
          <a:p>
            <a:pPr algn="ctr"/>
            <a:endParaRPr lang="ru-RU" sz="3300" dirty="0"/>
          </a:p>
          <a:p>
            <a:r>
              <a:rPr lang="ru-RU" sz="2700" dirty="0"/>
              <a:t>1640г. Монах </a:t>
            </a:r>
            <a:r>
              <a:rPr lang="ru-RU" sz="2700" dirty="0" err="1"/>
              <a:t>Николло</a:t>
            </a:r>
            <a:r>
              <a:rPr lang="ru-RU" sz="2700" dirty="0"/>
              <a:t> </a:t>
            </a:r>
            <a:r>
              <a:rPr lang="ru-RU" sz="2700" dirty="0" err="1"/>
              <a:t>Кабео</a:t>
            </a:r>
            <a:endParaRPr lang="en-US" sz="2700" dirty="0"/>
          </a:p>
          <a:p>
            <a:endParaRPr lang="ru-RU" sz="2700" dirty="0"/>
          </a:p>
          <a:p>
            <a:pPr algn="r"/>
            <a:r>
              <a:rPr lang="en-US" sz="3700" dirty="0">
                <a:solidFill>
                  <a:srgbClr val="FF0000"/>
                </a:solidFill>
              </a:rPr>
              <a:t>+</a:t>
            </a:r>
            <a:r>
              <a:rPr lang="ru-RU" sz="2700" dirty="0"/>
              <a:t> - стекло о шёлк</a:t>
            </a:r>
          </a:p>
          <a:p>
            <a:pPr algn="r"/>
            <a:endParaRPr lang="en-US" sz="2700" dirty="0"/>
          </a:p>
          <a:p>
            <a:pPr algn="r"/>
            <a:r>
              <a:rPr lang="en-US" sz="5500" dirty="0">
                <a:solidFill>
                  <a:srgbClr val="FF0000"/>
                </a:solidFill>
              </a:rPr>
              <a:t>-</a:t>
            </a:r>
            <a:r>
              <a:rPr lang="en-US" sz="2700" dirty="0"/>
              <a:t>   </a:t>
            </a:r>
            <a:r>
              <a:rPr lang="ru-RU" sz="2700" dirty="0"/>
              <a:t>- эбонит о мех</a:t>
            </a:r>
          </a:p>
        </p:txBody>
      </p: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6B2D6F60-4AB3-4A86-957D-9DA2A04DE7EA}"/>
              </a:ext>
            </a:extLst>
          </p:cNvPr>
          <p:cNvCxnSpPr>
            <a:cxnSpLocks/>
          </p:cNvCxnSpPr>
          <p:nvPr/>
        </p:nvCxnSpPr>
        <p:spPr>
          <a:xfrm>
            <a:off x="2610678" y="4293704"/>
            <a:ext cx="512985" cy="13252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53914271-BFB0-4084-8328-310EFAEF4649}"/>
              </a:ext>
            </a:extLst>
          </p:cNvPr>
          <p:cNvCxnSpPr>
            <a:cxnSpLocks/>
            <a:endCxn id="16" idx="5"/>
          </p:cNvCxnSpPr>
          <p:nvPr/>
        </p:nvCxnSpPr>
        <p:spPr>
          <a:xfrm flipH="1">
            <a:off x="1853618" y="4293704"/>
            <a:ext cx="746011" cy="16840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8C892C1B-128C-4785-BA02-2F7D7BDB4CE1}"/>
              </a:ext>
            </a:extLst>
          </p:cNvPr>
          <p:cNvCxnSpPr/>
          <p:nvPr/>
        </p:nvCxnSpPr>
        <p:spPr>
          <a:xfrm>
            <a:off x="2014330" y="4293704"/>
            <a:ext cx="119269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Овал 15">
            <a:extLst>
              <a:ext uri="{FF2B5EF4-FFF2-40B4-BE49-F238E27FC236}">
                <a16:creationId xmlns:a16="http://schemas.microsoft.com/office/drawing/2014/main" id="{09FC6D04-4872-4400-B82D-F369A7DFC6D0}"/>
              </a:ext>
            </a:extLst>
          </p:cNvPr>
          <p:cNvSpPr/>
          <p:nvPr/>
        </p:nvSpPr>
        <p:spPr>
          <a:xfrm flipH="1">
            <a:off x="1792891" y="5618922"/>
            <a:ext cx="414669" cy="42041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AE6D66FE-B882-4775-8DD8-E83A28A96421}"/>
              </a:ext>
            </a:extLst>
          </p:cNvPr>
          <p:cNvSpPr/>
          <p:nvPr/>
        </p:nvSpPr>
        <p:spPr>
          <a:xfrm flipH="1">
            <a:off x="2943038" y="5643975"/>
            <a:ext cx="414669" cy="42042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+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1CCF3696-C3B9-44BB-9AD3-40D377F30DC5}"/>
              </a:ext>
            </a:extLst>
          </p:cNvPr>
          <p:cNvCxnSpPr/>
          <p:nvPr/>
        </p:nvCxnSpPr>
        <p:spPr>
          <a:xfrm>
            <a:off x="4093535" y="4293704"/>
            <a:ext cx="9888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A9098D1C-FAF8-4E4B-BF80-485AED41F82F}"/>
              </a:ext>
            </a:extLst>
          </p:cNvPr>
          <p:cNvCxnSpPr>
            <a:cxnSpLocks/>
          </p:cNvCxnSpPr>
          <p:nvPr/>
        </p:nvCxnSpPr>
        <p:spPr>
          <a:xfrm flipH="1">
            <a:off x="4107249" y="4293704"/>
            <a:ext cx="528546" cy="13252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5ADD8287-3EFC-444D-9DB2-B590D9B4588E}"/>
              </a:ext>
            </a:extLst>
          </p:cNvPr>
          <p:cNvCxnSpPr>
            <a:cxnSpLocks/>
            <a:endCxn id="41" idx="0"/>
          </p:cNvCxnSpPr>
          <p:nvPr/>
        </p:nvCxnSpPr>
        <p:spPr>
          <a:xfrm>
            <a:off x="4635795" y="4293704"/>
            <a:ext cx="556340" cy="13773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Овал 39">
            <a:extLst>
              <a:ext uri="{FF2B5EF4-FFF2-40B4-BE49-F238E27FC236}">
                <a16:creationId xmlns:a16="http://schemas.microsoft.com/office/drawing/2014/main" id="{6DE7E883-32FC-45AD-821F-A302E0B91FF4}"/>
              </a:ext>
            </a:extLst>
          </p:cNvPr>
          <p:cNvSpPr/>
          <p:nvPr/>
        </p:nvSpPr>
        <p:spPr>
          <a:xfrm>
            <a:off x="3827721" y="5650736"/>
            <a:ext cx="414670" cy="42045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-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1" name="Овал 40">
            <a:extLst>
              <a:ext uri="{FF2B5EF4-FFF2-40B4-BE49-F238E27FC236}">
                <a16:creationId xmlns:a16="http://schemas.microsoft.com/office/drawing/2014/main" id="{47A34760-1450-47B2-AFF9-AF6E67E3FB9C}"/>
              </a:ext>
            </a:extLst>
          </p:cNvPr>
          <p:cNvSpPr/>
          <p:nvPr/>
        </p:nvSpPr>
        <p:spPr>
          <a:xfrm>
            <a:off x="4984800" y="5671025"/>
            <a:ext cx="414670" cy="42530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-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93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97C00F-400E-4695-A51D-1456509B715C}"/>
              </a:ext>
            </a:extLst>
          </p:cNvPr>
          <p:cNvSpPr txBox="1"/>
          <p:nvPr/>
        </p:nvSpPr>
        <p:spPr>
          <a:xfrm>
            <a:off x="3359888" y="670150"/>
            <a:ext cx="6103088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500" dirty="0"/>
              <a:t>IV</a:t>
            </a:r>
            <a:r>
              <a:rPr lang="ru-RU" sz="3500" dirty="0"/>
              <a:t>.</a:t>
            </a:r>
            <a:r>
              <a:rPr lang="en-US" sz="3500" dirty="0"/>
              <a:t> </a:t>
            </a:r>
            <a:r>
              <a:rPr lang="ru-RU" sz="3500" dirty="0"/>
              <a:t>Электрометр (стрелка) – Электроскоп (лепестки)</a:t>
            </a:r>
          </a:p>
          <a:p>
            <a:pPr algn="r"/>
            <a:r>
              <a:rPr lang="ru-RU" dirty="0"/>
              <a:t> </a:t>
            </a:r>
            <a:endParaRPr lang="en-US" dirty="0"/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r>
              <a:rPr lang="ru-RU" sz="2800" dirty="0"/>
              <a:t>1.Заряжено ли тело?</a:t>
            </a:r>
          </a:p>
          <a:p>
            <a:pPr algn="r"/>
            <a:r>
              <a:rPr lang="ru-RU" sz="2800" dirty="0"/>
              <a:t>2.Величину заряда?</a:t>
            </a:r>
          </a:p>
          <a:p>
            <a:pPr algn="r"/>
            <a:r>
              <a:rPr lang="ru-RU" sz="2800" dirty="0"/>
              <a:t>3.Знак заряда?</a:t>
            </a:r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endParaRPr lang="en-US" dirty="0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7DD7FA0D-3483-4D2A-A9F2-B8C954D39170}"/>
              </a:ext>
            </a:extLst>
          </p:cNvPr>
          <p:cNvSpPr/>
          <p:nvPr/>
        </p:nvSpPr>
        <p:spPr>
          <a:xfrm flipV="1">
            <a:off x="3774559" y="2602319"/>
            <a:ext cx="1660273" cy="165336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F0AD99EF-44E5-4785-93DB-9001D6EA380B}"/>
              </a:ext>
            </a:extLst>
          </p:cNvPr>
          <p:cNvCxnSpPr>
            <a:cxnSpLocks/>
          </p:cNvCxnSpPr>
          <p:nvPr/>
        </p:nvCxnSpPr>
        <p:spPr>
          <a:xfrm>
            <a:off x="4600706" y="2190307"/>
            <a:ext cx="0" cy="18232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9B22FF5E-391B-449E-9F82-CF4002C7CB10}"/>
              </a:ext>
            </a:extLst>
          </p:cNvPr>
          <p:cNvCxnSpPr>
            <a:stCxn id="4" idx="5"/>
            <a:endCxn id="4" idx="5"/>
          </p:cNvCxnSpPr>
          <p:nvPr/>
        </p:nvCxnSpPr>
        <p:spPr>
          <a:xfrm>
            <a:off x="5191691" y="2844448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9445C75E-2856-41FE-96CA-14C91DC356C7}"/>
              </a:ext>
            </a:extLst>
          </p:cNvPr>
          <p:cNvCxnSpPr>
            <a:stCxn id="4" idx="1"/>
            <a:endCxn id="4" idx="5"/>
          </p:cNvCxnSpPr>
          <p:nvPr/>
        </p:nvCxnSpPr>
        <p:spPr>
          <a:xfrm flipV="1">
            <a:off x="4017700" y="2844448"/>
            <a:ext cx="1173991" cy="1169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51F9ACE-9B34-4949-A01F-BEAD01CA70EE}"/>
              </a:ext>
            </a:extLst>
          </p:cNvPr>
          <p:cNvSpPr/>
          <p:nvPr/>
        </p:nvSpPr>
        <p:spPr>
          <a:xfrm>
            <a:off x="4540103" y="2531878"/>
            <a:ext cx="148853" cy="1408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088E490D-65F1-420D-B48C-F5F2A18259C2}"/>
              </a:ext>
            </a:extLst>
          </p:cNvPr>
          <p:cNvSpPr/>
          <p:nvPr/>
        </p:nvSpPr>
        <p:spPr>
          <a:xfrm flipH="1" flipV="1">
            <a:off x="4423143" y="1807535"/>
            <a:ext cx="382772" cy="38277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F516466-6F01-48F4-88CB-FF6FAACC9C5E}"/>
              </a:ext>
            </a:extLst>
          </p:cNvPr>
          <p:cNvSpPr/>
          <p:nvPr/>
        </p:nvSpPr>
        <p:spPr>
          <a:xfrm>
            <a:off x="4600706" y="4255681"/>
            <a:ext cx="45719" cy="4120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585E427-4E44-49B5-91AC-5108F57910F3}"/>
              </a:ext>
            </a:extLst>
          </p:cNvPr>
          <p:cNvSpPr/>
          <p:nvPr/>
        </p:nvSpPr>
        <p:spPr>
          <a:xfrm>
            <a:off x="4166365" y="4678595"/>
            <a:ext cx="914400" cy="1060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615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104D092-F7C3-4139-8448-98350CAFEF69}"/>
              </a:ext>
            </a:extLst>
          </p:cNvPr>
          <p:cNvSpPr txBox="1"/>
          <p:nvPr/>
        </p:nvSpPr>
        <p:spPr>
          <a:xfrm>
            <a:off x="2668772" y="1424764"/>
            <a:ext cx="6475227" cy="28469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500" dirty="0"/>
              <a:t>5. Три способа электризации</a:t>
            </a:r>
            <a:endParaRPr lang="en-US" sz="3500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ru-RU" dirty="0"/>
              <a:t> 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8A9F2CC9-3199-4819-97C6-EB68347EA120}"/>
              </a:ext>
            </a:extLst>
          </p:cNvPr>
          <p:cNvCxnSpPr>
            <a:cxnSpLocks/>
          </p:cNvCxnSpPr>
          <p:nvPr/>
        </p:nvCxnSpPr>
        <p:spPr>
          <a:xfrm flipH="1">
            <a:off x="2490684" y="1940442"/>
            <a:ext cx="991481" cy="6088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C051094-2047-4C10-97D6-697324C6003E}"/>
              </a:ext>
            </a:extLst>
          </p:cNvPr>
          <p:cNvSpPr/>
          <p:nvPr/>
        </p:nvSpPr>
        <p:spPr>
          <a:xfrm>
            <a:off x="1667543" y="2549282"/>
            <a:ext cx="1814622" cy="4944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+mn-cs"/>
              </a:rPr>
              <a:t>трением 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D9E98ECB-E2CD-4580-9832-BA0CF85C1D12}"/>
              </a:ext>
            </a:extLst>
          </p:cNvPr>
          <p:cNvCxnSpPr>
            <a:cxnSpLocks/>
          </p:cNvCxnSpPr>
          <p:nvPr/>
        </p:nvCxnSpPr>
        <p:spPr>
          <a:xfrm>
            <a:off x="8709617" y="1972339"/>
            <a:ext cx="1144771" cy="6088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9D2E725-3973-4245-85F2-64D92964FABE}"/>
              </a:ext>
            </a:extLst>
          </p:cNvPr>
          <p:cNvSpPr/>
          <p:nvPr/>
        </p:nvSpPr>
        <p:spPr>
          <a:xfrm>
            <a:off x="8381113" y="2581179"/>
            <a:ext cx="2812311" cy="462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 влиянием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4E549A1-7B51-4363-A4FA-BD6ADF9EE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647" y="3311791"/>
            <a:ext cx="7529621" cy="3365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1A497BCB-0F6A-4F10-8B6A-C69DD8DDC04F}"/>
              </a:ext>
            </a:extLst>
          </p:cNvPr>
          <p:cNvCxnSpPr/>
          <p:nvPr/>
        </p:nvCxnSpPr>
        <p:spPr>
          <a:xfrm>
            <a:off x="6022458" y="1956391"/>
            <a:ext cx="0" cy="608840"/>
          </a:xfrm>
          <a:prstGeom prst="straightConnector1">
            <a:avLst/>
          </a:prstGeom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654592B-AB87-4937-9561-0298C5498D0D}"/>
              </a:ext>
            </a:extLst>
          </p:cNvPr>
          <p:cNvSpPr/>
          <p:nvPr/>
        </p:nvSpPr>
        <p:spPr>
          <a:xfrm>
            <a:off x="3919874" y="2581178"/>
            <a:ext cx="4255677" cy="462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соприкосновением</a:t>
            </a:r>
          </a:p>
        </p:txBody>
      </p:sp>
    </p:spTree>
    <p:extLst>
      <p:ext uri="{BB962C8B-B14F-4D97-AF65-F5344CB8AC3E}">
        <p14:creationId xmlns:p14="http://schemas.microsoft.com/office/powerpoint/2010/main" val="117998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80</TotalTime>
  <Words>130</Words>
  <Application>Microsoft Office PowerPoint</Application>
  <PresentationFormat>Широкоэкранный</PresentationFormat>
  <Paragraphs>51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Tw Cen MT</vt:lpstr>
      <vt:lpstr>Контур</vt:lpstr>
      <vt:lpstr>«ЭЛЕКТРИЗАЦИЯ ТЕЛ»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«ЭЛЕКТРИЗАЦИЯ ТЕЛ»</dc:title>
  <dc:creator>Вячеслав</dc:creator>
  <cp:lastModifiedBy>Вячеслав</cp:lastModifiedBy>
  <cp:revision>1</cp:revision>
  <dcterms:created xsi:type="dcterms:W3CDTF">2022-03-08T07:23:26Z</dcterms:created>
  <dcterms:modified xsi:type="dcterms:W3CDTF">2022-03-08T08:44:08Z</dcterms:modified>
</cp:coreProperties>
</file>