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436D-1C17-4EE9-B6F0-C28B2179A0FF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B784-C8F2-4C19-9001-DDBCCC29B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80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436D-1C17-4EE9-B6F0-C28B2179A0FF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B784-C8F2-4C19-9001-DDBCCC29B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18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436D-1C17-4EE9-B6F0-C28B2179A0FF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B784-C8F2-4C19-9001-DDBCCC29B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09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436D-1C17-4EE9-B6F0-C28B2179A0FF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B784-C8F2-4C19-9001-DDBCCC29B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30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436D-1C17-4EE9-B6F0-C28B2179A0FF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B784-C8F2-4C19-9001-DDBCCC29B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82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436D-1C17-4EE9-B6F0-C28B2179A0FF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B784-C8F2-4C19-9001-DDBCCC29B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01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436D-1C17-4EE9-B6F0-C28B2179A0FF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B784-C8F2-4C19-9001-DDBCCC29B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26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436D-1C17-4EE9-B6F0-C28B2179A0FF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B784-C8F2-4C19-9001-DDBCCC29B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78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436D-1C17-4EE9-B6F0-C28B2179A0FF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B784-C8F2-4C19-9001-DDBCCC29B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0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436D-1C17-4EE9-B6F0-C28B2179A0FF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B784-C8F2-4C19-9001-DDBCCC29B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60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436D-1C17-4EE9-B6F0-C28B2179A0FF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B784-C8F2-4C19-9001-DDBCCC29B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5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4436D-1C17-4EE9-B6F0-C28B2179A0FF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BB784-C8F2-4C19-9001-DDBCCC29B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18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244408" cy="1830065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Ложные друзья переводчика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66124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Джумабаева М.Д.</a:t>
            </a:r>
          </a:p>
          <a:p>
            <a:pPr algn="r"/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1-34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1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мной ресурсы для грамматической, орфографической и стилистической правильности переводов.</a:t>
            </a:r>
            <a:endParaRPr lang="ru-RU" sz="2400" b="1" i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55" y="6453336"/>
            <a:ext cx="464096" cy="33759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/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1\OneDrive\Рабочий стол\англ\language-t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4040">
            <a:off x="4722332" y="1981831"/>
            <a:ext cx="3966693" cy="198334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1\OneDrive\Рабочий стол\англ\header-revers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4899">
            <a:off x="494153" y="3534587"/>
            <a:ext cx="4876800" cy="262096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1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9523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anose="04020705040A02060702" pitchFamily="82" charset="0"/>
                <a:cs typeface="Times New Roman" panose="02020603050405020304" pitchFamily="18" charset="0"/>
              </a:rPr>
              <a:t>Thank you for your attention!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37312"/>
            <a:ext cx="968152" cy="4816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772400" cy="194421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28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сложный и многогранный процесс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считается качественным, </a:t>
            </a:r>
            <a:r>
              <a:rPr lang="ru-RU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7088832" cy="3888432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перевода точно передает содержание оригинала;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перевода соответствует нормам языка перевода;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перевода примерно сопоставим с оригиналом по своему объему.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Самые популярные и часто используемые переводчики.</a:t>
            </a:r>
            <a:endParaRPr lang="ru-RU" sz="3200" b="1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506666"/>
            <a:ext cx="536104" cy="33759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1\OneDrive\Рабочий стол\англ\Google-Translate-title-696x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3418">
            <a:off x="538857" y="1808697"/>
            <a:ext cx="4634022" cy="251009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1\OneDrive\Рабочий стол\англ\1508653028_yandex_translate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7394">
            <a:off x="4317111" y="4053616"/>
            <a:ext cx="4664461" cy="222117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04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-243408"/>
            <a:ext cx="7772400" cy="6480720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истории машинного перевода: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В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 веке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Рене Декарт и Готфрид Лейбниц независимо друг от друга предлагали создать универсальный язык как новую основу для логического мышления;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В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30-е годы XX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века ученые заговорили о разработке технологий машинного перевода;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Только в конце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1940-х годов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была сформулирована Концепция машинного перевода;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января 1954 года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Нью-Йорке 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Джорджтаунский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эксперимент;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В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1968-м году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Сан-Диего Питер Тома открыл первую в мире компанию, специализирующуюся на разработке программ для машинного перевода – </a:t>
            </a:r>
            <a:r>
              <a:rPr lang="ru-RU" sz="20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Systran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3295" y="6404942"/>
            <a:ext cx="536104" cy="4816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7772400" cy="4752527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В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мае 1958 года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Розенцвейг организовал в Москве первую советскую конференцию по машинному переводу;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В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1972 году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института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Информэлектро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приступили к разработке системы машинного перевода – </a:t>
            </a:r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(Электротехнический автоматический перевод);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В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1971-м году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Ленинграде, была создана Научно-исследовательская лаборатория инженерной лингвистики;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В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1992 году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PROMT выиграла тендер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поставку систем машинного перевода с английского на русский.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14" y="6520408"/>
            <a:ext cx="248072" cy="33759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7772400" cy="54006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ru-RU" sz="2400" dirty="0" smtClean="0"/>
              <a:t>                      </a:t>
            </a:r>
            <a:r>
              <a:rPr lang="ru-RU" sz="2800" b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Слова представленные для опроса: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Magazine-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Fabric-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ткань;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Heroine-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героиня;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Insult-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оскорбление;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Desk-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стол;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some nest egg-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есть небольшая заначка;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Blue-boy-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грустный мальчик;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my cup of tea-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 по мне;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He's a big cheese-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влиятельный человек/ он большая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шишика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680" y="6088360"/>
            <a:ext cx="896144" cy="76964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134672" cy="590465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88" y="6304384"/>
            <a:ext cx="608112" cy="55361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9184"/>
            <a:ext cx="7416824" cy="498603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1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6309320"/>
            <a:ext cx="501824" cy="459482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3961" y="6540574"/>
            <a:ext cx="320080" cy="33759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7397414" cy="482453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1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062664" cy="5112568"/>
          </a:xfrm>
        </p:spPr>
        <p:txBody>
          <a:bodyPr numCol="1">
            <a:normAutofit/>
          </a:bodyPr>
          <a:lstStyle/>
          <a:p>
            <a:pPr algn="l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Плюсы: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Удобство;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Быстрота;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Доступность;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Бесплатно;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Перевод с любого языка;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Пользователь может не знать язык.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Минусы: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Доступ в интернет отвлекает;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Неточность переводов;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Грамматические и стилистические ошибки;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Не способствует изучению языка, потому что обучающийся не использует мыслительные процессы.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8628" y="6589340"/>
            <a:ext cx="392088" cy="265584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93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Ложные друзья переводчика</vt:lpstr>
      <vt:lpstr>Перевод – это сложный и многогранный процесс.  Перевод считается качественным, если:  </vt:lpstr>
      <vt:lpstr>Самые популярные и часто используемые переводчики.</vt:lpstr>
      <vt:lpstr>Из истории машинного перевода:  • В XVII веке, когда Рене Декарт и Готфрид Лейбниц независимо друг от друга предлагали создать универсальный язык как новую основу для логического мышления; • В 30-е годы XX века ученые заговорили о разработке технологий машинного перевода; • Только в конце 1940-х годов была сформулирована Концепция машинного перевода; • 7 января 1954 года в Нью-Йорке -Джорджтаунский эксперимент; • В 1968-м году в Сан-Диего Питер Тома открыл первую в мире компанию, специализирующуюся на разработке программ для машинного перевода – Systran;  </vt:lpstr>
      <vt:lpstr>• В мае 1958 года Розенцвейг организовал в Москве первую советскую конференцию по машинному переводу; • В 1972 году специалисты института «Информэлектро» приступили к разработке системы машинного перевода – ЭТАП (Электротехнический автоматический перевод); • В 1971-м году в Ленинграде, была создана Научно-исследовательская лаборатория инженерной лингвистики; • В 1992 году компания PROMT выиграла тендер NASA на поставку систем машинного перевода с английского на русский.   </vt:lpstr>
      <vt:lpstr>                      Слова представленные для опроса:  1. Magazine- журнал; 2. Data- данные; 3. Fabric- ткань; 4. Heroine- героиня; 5. Insult- оскорбление; 6. Desk- письменный стол; 7. I have some nest egg- у меня есть небольшая заначка; 8. Blue-boy- грустный мальчик; 9. Not my cup of tea- это не по мне; 10. He's a big cheese- он влиятельный человек/ он большая шишика.</vt:lpstr>
      <vt:lpstr>.</vt:lpstr>
      <vt:lpstr>.</vt:lpstr>
      <vt:lpstr>     Плюсы:  •   Удобство; •   Быстрота; •   Доступность; •   Бесплатно; •   Перевод с любого языка; •   Пользователь может не знать язык.     Минусы:  •   Доступ в интернет отвлекает; •   Неточность переводов; •   Грамматические и стилистические ошибки; •   Не способствует изучению языка, потому что обучающийся не использует мыслительные процессы.</vt:lpstr>
      <vt:lpstr>Используемые мной ресурсы для грамматической, орфографической и стилистической правильности переводов.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Ложные друзья переводчика</dc:title>
  <dc:creator>Милана Джумабаева</dc:creator>
  <cp:lastModifiedBy>Милана Джумабаева</cp:lastModifiedBy>
  <cp:revision>8</cp:revision>
  <dcterms:created xsi:type="dcterms:W3CDTF">2021-12-21T19:01:33Z</dcterms:created>
  <dcterms:modified xsi:type="dcterms:W3CDTF">2021-12-21T20:25:56Z</dcterms:modified>
</cp:coreProperties>
</file>