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77" r:id="rId5"/>
    <p:sldId id="260" r:id="rId6"/>
    <p:sldId id="259" r:id="rId7"/>
    <p:sldId id="273" r:id="rId8"/>
    <p:sldId id="274" r:id="rId9"/>
    <p:sldId id="269" r:id="rId10"/>
    <p:sldId id="266" r:id="rId11"/>
    <p:sldId id="270" r:id="rId12"/>
    <p:sldId id="275" r:id="rId13"/>
    <p:sldId id="276" r:id="rId14"/>
    <p:sldId id="271" r:id="rId15"/>
    <p:sldId id="27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274320"/>
            <a:ext cx="10894423" cy="173735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5634" y="2416630"/>
            <a:ext cx="8382588" cy="369678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Презентация игры «Краеведение +» </a:t>
            </a:r>
          </a:p>
          <a:p>
            <a:r>
              <a:rPr lang="ru-RU" sz="3600" dirty="0" smtClean="0"/>
              <a:t>Автор – учитель Белецкая Н.Ю.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036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42579" y="1905862"/>
            <a:ext cx="5342709" cy="576262"/>
          </a:xfrm>
        </p:spPr>
        <p:txBody>
          <a:bodyPr/>
          <a:lstStyle/>
          <a:p>
            <a:r>
              <a:rPr lang="ru-RU" dirty="0" smtClean="0"/>
              <a:t>Памятник героям фронта и тыла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328307" y="1941286"/>
            <a:ext cx="5379150" cy="576262"/>
          </a:xfrm>
        </p:spPr>
        <p:txBody>
          <a:bodyPr/>
          <a:lstStyle/>
          <a:p>
            <a:r>
              <a:rPr lang="ru-RU" dirty="0" smtClean="0"/>
              <a:t>Памятник борцам революции</a:t>
            </a:r>
            <a:endParaRPr lang="ru-RU" dirty="0"/>
          </a:p>
        </p:txBody>
      </p:sp>
      <p:pic>
        <p:nvPicPr>
          <p:cNvPr id="5122" name="Picture 2" descr="https://chastnik.ru/upload/iblock/062/06251ce98411a26cbb97d4a77b6eaf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25" y="2620479"/>
            <a:ext cx="2729219" cy="40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лощадь Революции, Иваново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7" y="2857810"/>
            <a:ext cx="5286419" cy="35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872988" y="-20410"/>
            <a:ext cx="8910638" cy="942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ИСТОРИЯ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2988" y="929248"/>
            <a:ext cx="891063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 каких исторических событиях напоминают эти памятники?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6024" y="5799908"/>
            <a:ext cx="407561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Великая Отечественная война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3417" y="5799908"/>
            <a:ext cx="5286419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Революция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539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1051" y="830474"/>
            <a:ext cx="9331004" cy="884341"/>
          </a:xfrm>
        </p:spPr>
        <p:txBody>
          <a:bodyPr/>
          <a:lstStyle/>
          <a:p>
            <a:r>
              <a:rPr lang="ru-RU" sz="3200" b="1" dirty="0" smtClean="0"/>
              <a:t>Назови автора и название стихотворения. 						Продолжи строчки</a:t>
            </a:r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38651" y="1714815"/>
            <a:ext cx="5851153" cy="50517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sz="3400" dirty="0"/>
          </a:p>
          <a:p>
            <a:r>
              <a:rPr lang="ru-RU" sz="3400" dirty="0"/>
              <a:t>Поспевает брусника,</a:t>
            </a:r>
          </a:p>
          <a:p>
            <a:r>
              <a:rPr lang="ru-RU" sz="3400" dirty="0"/>
              <a:t>Стали дни холоднее,</a:t>
            </a:r>
          </a:p>
          <a:p>
            <a:r>
              <a:rPr lang="ru-RU" sz="3400" dirty="0"/>
              <a:t>И от птичьего крика</a:t>
            </a:r>
          </a:p>
          <a:p>
            <a:r>
              <a:rPr lang="ru-RU" sz="3400" dirty="0"/>
              <a:t>В сердце стало грустнее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Стаи птиц улетают</a:t>
            </a:r>
          </a:p>
          <a:p>
            <a:r>
              <a:rPr lang="ru-RU" sz="3400" dirty="0" smtClean="0"/>
              <a:t>Прочь, за синее море.</a:t>
            </a:r>
          </a:p>
          <a:p>
            <a:r>
              <a:rPr lang="ru-RU" sz="3400" dirty="0" smtClean="0"/>
              <a:t>Все деревья блистают</a:t>
            </a:r>
          </a:p>
          <a:p>
            <a:r>
              <a:rPr lang="ru-RU" sz="3400" dirty="0" smtClean="0"/>
              <a:t>В разноцветном уборе.</a:t>
            </a:r>
          </a:p>
          <a:p>
            <a:endParaRPr lang="ru-RU" sz="3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55271" y="1714815"/>
            <a:ext cx="3403883" cy="50514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80207" y="-19855"/>
            <a:ext cx="8915399" cy="85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Литература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5405" y="1891683"/>
            <a:ext cx="487244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Осень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5271" y="5851840"/>
            <a:ext cx="3403883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К. Бальмонт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702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17" y="0"/>
            <a:ext cx="5492972" cy="98763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9531" y="987638"/>
            <a:ext cx="10881359" cy="917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Угадай растения, занесенные в Красную книгу.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56754" y="1658983"/>
            <a:ext cx="6775351" cy="519901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 этот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цветок есть легенда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Богиня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любви Венера вышла на охоту вместе с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Адонисом.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Только они начали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охотиться, как на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них обрушилась гроза. Не ожидавшие этого Венера и Адонис побежали к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пещере и спрятались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там.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Они стали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отогреваться  от дождя.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Венера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поставила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свои мокрые туфельки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пещеры.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Адонис захотел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спрятать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туфельки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любимой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 дождя, но изящные башмачки с лентами обратились в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красивые цветы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Назовите их 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823730" y="1578429"/>
            <a:ext cx="5207160" cy="403363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Ее называли русалочьим цветком, т. к. считали, что ночью она погружается под воду, превращаясь в красивую русалку,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а на рассвете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вновь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превращается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водяной цветок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Franklin Gothic Book"/>
              </a:rPr>
              <a:t>, чтобы украшать гладь вод. Назовите это растение.</a:t>
            </a:r>
            <a:r>
              <a:rPr lang="ru-RU" sz="2800" dirty="0">
                <a:latin typeface="Franklin Gothic Book"/>
                <a:ea typeface="Franklin Gothic Book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3" y="1578428"/>
            <a:ext cx="6160750" cy="4585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742" y="1578427"/>
            <a:ext cx="5656217" cy="45850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0373" y="5920434"/>
            <a:ext cx="616075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Венерин башмачок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84742" y="5920434"/>
            <a:ext cx="5656217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Кувшинка белая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105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82" y="0"/>
            <a:ext cx="6730567" cy="98154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1417" y="981541"/>
            <a:ext cx="10611354" cy="576262"/>
          </a:xfrm>
        </p:spPr>
        <p:txBody>
          <a:bodyPr/>
          <a:lstStyle/>
          <a:p>
            <a:r>
              <a:rPr lang="ru-RU" sz="3200" dirty="0" smtClean="0"/>
              <a:t>Угадай </a:t>
            </a:r>
            <a:r>
              <a:rPr lang="ru-RU" sz="3200" dirty="0" err="1" smtClean="0"/>
              <a:t>краснокнижных</a:t>
            </a:r>
            <a:r>
              <a:rPr lang="ru-RU" sz="3200" dirty="0" smtClean="0"/>
              <a:t> жителей нашего региона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49821" y="1698171"/>
            <a:ext cx="5460274" cy="47156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Это самая быстрая в мире птица.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 В древнем Египте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ее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считали покровителем фараонов,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она символизировала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царскую власть.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Ее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почитали, как Бога Гора-Бога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Неба. Ее название носит скоростной поезд.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61703" y="1698171"/>
            <a:ext cx="5630091" cy="471569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Она современница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мамонтов.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Сохранилась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почти без изменений в течение 30 или, по данным других источников, 40 миллионов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лет.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 Длина ее туловища — около 20 сантиметров, примерно такой же длины хвост, вес — 400−520 граммов. </a:t>
            </a: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24" y="1698171"/>
            <a:ext cx="5486400" cy="4114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107" y="1686380"/>
            <a:ext cx="5835988" cy="40482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59" y="5734594"/>
            <a:ext cx="550236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Выхухоль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74107" y="5746385"/>
            <a:ext cx="583598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Сокол сапсан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239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149" y="1345474"/>
            <a:ext cx="11234057" cy="113646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места нашего города упоминаются в песне?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01829" y="0"/>
            <a:ext cx="8915398" cy="1147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Музыка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" name="Клип на песню ДОРОГА В ИВАНОВО авт.исп.Евгений Светлояр (256  kbps)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349" y="1872343"/>
            <a:ext cx="609600" cy="609600"/>
          </a:xfrm>
        </p:spPr>
      </p:pic>
      <p:pic>
        <p:nvPicPr>
          <p:cNvPr id="2050" name="Picture 2" descr="https://img.tourister.ru/files/2/7/5/7/3/7/0/8/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73" y="3629902"/>
            <a:ext cx="5069568" cy="31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vgoradm.ru/attaches/DSCF73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9" y="3560127"/>
            <a:ext cx="4785360" cy="31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gorod37.ru/files/gallery/photos/5/43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44" y="2068448"/>
            <a:ext cx="4679188" cy="35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4029" y="4663440"/>
            <a:ext cx="368372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Харинка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099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1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6155" y="1210588"/>
            <a:ext cx="6287589" cy="4715692"/>
          </a:xfrm>
        </p:spPr>
      </p:pic>
    </p:spTree>
    <p:extLst>
      <p:ext uri="{BB962C8B-B14F-4D97-AF65-F5344CB8AC3E}">
        <p14:creationId xmlns:p14="http://schemas.microsoft.com/office/powerpoint/2010/main" val="35689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1042852"/>
            <a:ext cx="10502535" cy="5815148"/>
          </a:xfrm>
        </p:spPr>
        <p:txBody>
          <a:bodyPr>
            <a:normAutofit/>
          </a:bodyPr>
          <a:lstStyle/>
          <a:p>
            <a:r>
              <a:rPr lang="en-US" sz="2800" dirty="0"/>
              <a:t>https://mp3spy.cc/music/</a:t>
            </a:r>
            <a:r>
              <a:rPr lang="ru-RU" sz="2800" dirty="0" err="1"/>
              <a:t>песня+про+иваново</a:t>
            </a:r>
            <a:r>
              <a:rPr lang="ru-RU" sz="2800" dirty="0" smtClean="0"/>
              <a:t>/</a:t>
            </a:r>
            <a:br>
              <a:rPr lang="ru-RU" sz="2800" dirty="0" smtClean="0"/>
            </a:br>
            <a:r>
              <a:rPr lang="en-US" sz="2800" dirty="0"/>
              <a:t>https://yandex.ru/images/search?pos=2&amp;img_https://yandex.ru/images/search?pos=1&amp;img_https://yandex.ru/search/?text=</a:t>
            </a:r>
            <a:r>
              <a:rPr lang="ru-RU" sz="2800" dirty="0" err="1" smtClean="0"/>
              <a:t>К.Бальмонт</a:t>
            </a:r>
            <a:r>
              <a:rPr lang="ru-RU" sz="2800" dirty="0" smtClean="0"/>
              <a:t>+</a:t>
            </a:r>
            <a:r>
              <a:rPr lang="en-US" sz="2800" dirty="0" smtClean="0"/>
              <a:t>y-o-</a:t>
            </a:r>
            <a:r>
              <a:rPr lang="en-US" sz="2800" dirty="0" err="1" smtClean="0"/>
              <a:t>zhivotnykh</a:t>
            </a:r>
            <a:r>
              <a:rPr lang="en-US" sz="2800" dirty="0" smtClean="0"/>
              <a:t>/498-zhivotnye-krasnoj-knigi-ivanovskoj-oecologyproblems.ru/</a:t>
            </a:r>
            <a:r>
              <a:rPr lang="en-US" sz="2800" dirty="0" err="1" smtClean="0"/>
              <a:t>interesnye-faktblasti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/>
              <a:t>https://</a:t>
            </a:r>
            <a:r>
              <a:rPr lang="en-US" sz="2800" dirty="0" smtClean="0"/>
              <a:t>ozonit.ru/elr/kuvshinka_belaya_vodyanaya_liliya.php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/>
              <a:t>https://yandex.ru/images/search?pos=0&amp;img_url=https%3A%2F%2https://yandex.ru/images/search?pos=0&amp;img_url=httphttp://</a:t>
            </a:r>
            <a:r>
              <a:rPr lang="en-US" sz="2800" dirty="0" smtClean="0"/>
              <a:t>heraldry.hobby.ru/blazon/ivanovo.html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/>
              <a:t>s%3A%2F%2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/>
              <a:t>http://www.vidania.ru/statyi/kratkii_ocherk_istorii_paleha.html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14447" y="0"/>
            <a:ext cx="891539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Источники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8779" y="2338252"/>
            <a:ext cx="6113416" cy="1332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Краеведение +</a:t>
            </a:r>
            <a:endParaRPr lang="ru-RU" sz="6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017" y="5003074"/>
            <a:ext cx="360534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Математика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57062" y="5003074"/>
            <a:ext cx="283464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Живопись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017" y="640080"/>
            <a:ext cx="3331029" cy="783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География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0742" y="248194"/>
            <a:ext cx="37490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Геральдика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12479" y="640080"/>
            <a:ext cx="3579224" cy="783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Биология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14267" y="3125289"/>
            <a:ext cx="2377436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dirty="0">
                <a:solidFill>
                  <a:prstClr val="black"/>
                </a:solidFill>
              </a:rPr>
              <a:t>История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13216" y="5003074"/>
            <a:ext cx="436299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Литература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319" y="3125289"/>
            <a:ext cx="27823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Музыка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4497" y="70521"/>
            <a:ext cx="884816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ИСТОРИЯ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6718" y="1071813"/>
            <a:ext cx="8848165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неофициальные названия есть у нашего города? Почему они возникли?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98694" y="2235061"/>
            <a:ext cx="6091518" cy="7049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ГОРОД НЕВЕСТ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98694" y="3113782"/>
            <a:ext cx="6091518" cy="575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ГОРОД ЖЕНИХОВ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98694" y="3863341"/>
            <a:ext cx="6091518" cy="573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ТЕКСТИЛЬНЫЫЙ КРАЙ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98694" y="4610924"/>
            <a:ext cx="6091518" cy="6730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ГОЛОДНЫЙ КРАЙ</a:t>
            </a:r>
            <a:endParaRPr lang="ru-RU" sz="3200" dirty="0"/>
          </a:p>
        </p:txBody>
      </p:sp>
      <p:pic>
        <p:nvPicPr>
          <p:cNvPr id="4098" name="Picture 2" descr="https://pbs.twimg.com/media/D1CtjLbWoAAish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30" y="4666129"/>
            <a:ext cx="3237570" cy="21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anket365.ru/storage/posts/images/XIqICpWhCuOAtlKl5qkDfa3mgcAPpUtNNRKtVoG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73706"/>
            <a:ext cx="3111207" cy="20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70263" y="1807028"/>
            <a:ext cx="5630091" cy="446314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древности эту реку называли Ра, в средние века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башкиры и татары называли эту реку Итиль, что в переводе с арабского означает «река рек», русские называют ее матушкой. О какой реке идет речь?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Какие города Ивановской области, расположенные на ее берегах?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325335" y="2016034"/>
            <a:ext cx="5747658" cy="377081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река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вытекает из Андреевских болот к северо-востоку от </a:t>
            </a:r>
            <a:r>
              <a:rPr lang="ru-RU" sz="28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Комсомольска.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Течет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Ивановской и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Владимирской областях, является притоком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Клязьмы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Она  течет в центре Иванова и обеспечивает город водой. Как  называется эта река ?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7513" y="0"/>
            <a:ext cx="761564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География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51" y="1679666"/>
            <a:ext cx="5884841" cy="42018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2" y="1679666"/>
            <a:ext cx="5969727" cy="42018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9831" y="5618662"/>
            <a:ext cx="5950523" cy="123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Волга, </a:t>
            </a:r>
          </a:p>
          <a:p>
            <a:pPr algn="ctr"/>
            <a:r>
              <a:rPr lang="ru-RU" sz="3200" dirty="0" smtClean="0"/>
              <a:t>Плес, Кинешма, Юрьевец</a:t>
            </a:r>
            <a:r>
              <a:rPr lang="ru-RU" sz="3200" dirty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19559" y="5618662"/>
            <a:ext cx="5953433" cy="123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err="1" smtClean="0"/>
              <a:t>Уводь</a:t>
            </a:r>
            <a:r>
              <a:rPr lang="ru-RU" sz="3200" dirty="0" smtClean="0"/>
              <a:t>, </a:t>
            </a:r>
            <a:r>
              <a:rPr lang="ru-RU" sz="3200" dirty="0" err="1" smtClean="0"/>
              <a:t>пр.Ленина</a:t>
            </a:r>
            <a:r>
              <a:rPr lang="ru-RU" sz="3200" dirty="0" smtClean="0"/>
              <a:t>,</a:t>
            </a:r>
          </a:p>
          <a:p>
            <a:pPr algn="ctr"/>
            <a:r>
              <a:rPr lang="ru-RU" sz="3200" dirty="0" err="1" smtClean="0"/>
              <a:t>Шереметевский,пл.Ленина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669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8640" y="1539898"/>
            <a:ext cx="4872445" cy="3354060"/>
          </a:xfrm>
        </p:spPr>
        <p:txBody>
          <a:bodyPr>
            <a:noAutofit/>
          </a:bodyPr>
          <a:lstStyle/>
          <a:p>
            <a:pPr lvl="0">
              <a:buClr>
                <a:srgbClr val="E78712"/>
              </a:buClr>
            </a:pPr>
            <a:r>
              <a:rPr lang="ru-RU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1853 году </a:t>
            </a:r>
            <a:r>
              <a:rPr lang="ru-RU" sz="36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«официально </a:t>
            </a:r>
            <a:r>
              <a:rPr lang="ru-RU" sz="36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учредили» село Вознесенский посад. Сколько лет назад возникло село?</a:t>
            </a:r>
            <a:endParaRPr lang="ru-RU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520" y="1304767"/>
            <a:ext cx="6348549" cy="3354060"/>
          </a:xfrm>
        </p:spPr>
        <p:txBody>
          <a:bodyPr>
            <a:noAutofit/>
          </a:bodyPr>
          <a:lstStyle/>
          <a:p>
            <a:pPr marL="0" lvl="0" indent="0">
              <a:buClr>
                <a:srgbClr val="E78712"/>
              </a:buClr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основания села Иванова  точно не известно, но  в 1328 г. оно упоминается как деревня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Ивань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завещании Ивана Калиты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его отъезде  в 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Орду. Сколько примерно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 Иваново?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176" y="5657014"/>
            <a:ext cx="38872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168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3941" y="5657014"/>
            <a:ext cx="41278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692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7336" y="182880"/>
            <a:ext cx="593053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Математика</a:t>
            </a:r>
            <a:endParaRPr lang="ru-RU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9977" y="124825"/>
            <a:ext cx="107420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1871 году посредством слияния села Иванова </a:t>
            </a:r>
            <a:r>
              <a:rPr lang="ru-RU" sz="32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Вознесенского посада появился  город 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Иваново-Вознесенск, ставший ведущим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текстильным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России</a:t>
            </a:r>
            <a:r>
              <a:rPr lang="ru-RU" sz="3200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Посчитайте, сколько лет нашему городу.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4554" y="5460507"/>
            <a:ext cx="24296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150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fotostarina.ru/file/ivanovo/7379R_Ivanovo-Vohnesensk._Pokrovskii_sobor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9" y="2390503"/>
            <a:ext cx="6782713" cy="423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100571"/>
            <a:ext cx="10116318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Как отразилась в гербах городов нашей области  особенность 	ее экономики?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0753" y="1732289"/>
            <a:ext cx="5365461" cy="867219"/>
          </a:xfrm>
        </p:spPr>
        <p:txBody>
          <a:bodyPr/>
          <a:lstStyle/>
          <a:p>
            <a:pPr lvl="0">
              <a:buClr>
                <a:srgbClr val="E78712"/>
              </a:buClr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Что объединяет эти гербы?</a:t>
            </a:r>
          </a:p>
          <a:p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43998" y="1365196"/>
            <a:ext cx="5614281" cy="701661"/>
          </a:xfrm>
        </p:spPr>
        <p:txBody>
          <a:bodyPr/>
          <a:lstStyle/>
          <a:p>
            <a:r>
              <a:rPr lang="ru-RU" sz="2800" dirty="0" smtClean="0"/>
              <a:t>Что общего у этих гербов?</a:t>
            </a:r>
            <a:endParaRPr lang="ru-RU" sz="2800" dirty="0"/>
          </a:p>
        </p:txBody>
      </p:sp>
      <p:pic>
        <p:nvPicPr>
          <p:cNvPr id="8" name="Picture 10" descr="Герб города Тейково (2006 г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85" y="3237343"/>
            <a:ext cx="2304259" cy="28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Герб города Гаврилов Поса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9" y="3126598"/>
            <a:ext cx="2258015" cy="299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 descr="Герб Приволжск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9" y="3284019"/>
            <a:ext cx="22098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Герб Пестяковского райо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79" y="3284019"/>
            <a:ext cx="2372559" cy="298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4908" y="2275933"/>
            <a:ext cx="225801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Гав-Посад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13484" y="2309402"/>
            <a:ext cx="230426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Тейково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64858" y="2369619"/>
            <a:ext cx="220980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Приволжск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389678" y="2359552"/>
            <a:ext cx="237256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Пестяки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629" y="4138202"/>
            <a:ext cx="12061371" cy="2719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На гербах изображены челноки как символы ткацкого производства.</a:t>
            </a:r>
          </a:p>
          <a:p>
            <a:pPr algn="ctr"/>
            <a:r>
              <a:rPr lang="ru-RU" sz="2800" dirty="0" smtClean="0"/>
              <a:t>Цветки льна символизируют то, что эти населенные пункты-центры </a:t>
            </a:r>
            <a:r>
              <a:rPr lang="ru-RU" sz="2800" smtClean="0"/>
              <a:t>текстильного льняного </a:t>
            </a:r>
            <a:r>
              <a:rPr lang="ru-RU" sz="2800" dirty="0" smtClean="0"/>
              <a:t>производства.</a:t>
            </a:r>
          </a:p>
          <a:p>
            <a:pPr algn="ctr"/>
            <a:r>
              <a:rPr lang="ru-RU" sz="2800" dirty="0" smtClean="0"/>
              <a:t>Ивановская область- текстильный край.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7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45" y="91440"/>
            <a:ext cx="10529455" cy="10547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Иллюстрацию к какой сказке Вы видите? </a:t>
            </a:r>
            <a:br>
              <a:rPr lang="ru-RU" dirty="0" smtClean="0"/>
            </a:br>
            <a:r>
              <a:rPr lang="ru-RU" dirty="0" smtClean="0"/>
              <a:t>Вставьте вместо точек нужное название</a:t>
            </a:r>
            <a:r>
              <a:rPr lang="ru-RU" dirty="0"/>
              <a:t>.</a:t>
            </a:r>
          </a:p>
        </p:txBody>
      </p:sp>
      <p:pic>
        <p:nvPicPr>
          <p:cNvPr id="1028" name="Picture 4" descr="https://i.pinimg.com/originals/0b/84/75/0b8475b9a8b9e52c1cabaa791ed302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5" y="1742892"/>
            <a:ext cx="6687953" cy="47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98327" y="1742892"/>
            <a:ext cx="49737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Вешнее солнце в шкатулке хранится,</a:t>
            </a:r>
          </a:p>
          <a:p>
            <a:pPr lvl="0"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увядает старинный секрет.</a:t>
            </a:r>
          </a:p>
          <a:p>
            <a:pPr lvl="0"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Кисти взлетают, как крылья Жар-птицы,</a:t>
            </a:r>
          </a:p>
          <a:p>
            <a:pPr lvl="0" algn="ctr"/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рисует России портрет.(П. Синявский)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98327" y="4724400"/>
            <a:ext cx="1664129" cy="5264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4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08" y="713746"/>
            <a:ext cx="11573692" cy="12808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Какой город Ивановской области изображен на 						картине? Кто ее автор?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32106" y="2363696"/>
            <a:ext cx="5020408" cy="4285298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YS Text Optional"/>
              </a:rPr>
              <a:t> Холст охватили цвета золотые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YS Text Optional"/>
              </a:rPr>
              <a:t>И до людей счастлив он донести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YS Text Optional"/>
              </a:rPr>
              <a:t>Это глубинное  чудо России -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YS Text Optional"/>
              </a:rPr>
              <a:t> золотой на любимой Руси.</a:t>
            </a:r>
            <a:endParaRPr lang="ru-RU" sz="3200" dirty="0"/>
          </a:p>
        </p:txBody>
      </p:sp>
      <p:pic>
        <p:nvPicPr>
          <p:cNvPr id="1026" name="Picture 2" descr="https://www.tury.ru/img.php?gid=334710&amp;pid=2727727&amp;v=1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6" y="2363696"/>
            <a:ext cx="6566963" cy="435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6629" y="-31585"/>
            <a:ext cx="7132320" cy="745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Живопись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60873" y="4876800"/>
            <a:ext cx="2189017" cy="4433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Плес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08696" y="1787434"/>
            <a:ext cx="6469195" cy="576262"/>
          </a:xfrm>
        </p:spPr>
        <p:txBody>
          <a:bodyPr/>
          <a:lstStyle/>
          <a:p>
            <a:r>
              <a:rPr lang="ru-RU" sz="2800" dirty="0" smtClean="0"/>
              <a:t>И. </a:t>
            </a:r>
            <a:r>
              <a:rPr lang="ru-RU" sz="2800" dirty="0" err="1" smtClean="0"/>
              <a:t>Левитан.Вечер.Золотой</a:t>
            </a:r>
            <a:r>
              <a:rPr lang="ru-RU" sz="2800" dirty="0" smtClean="0"/>
              <a:t> Плес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8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4886</TotalTime>
  <Words>555</Words>
  <Application>Microsoft Office PowerPoint</Application>
  <PresentationFormat>Широкоэкранный</PresentationFormat>
  <Paragraphs>92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Century Gothic</vt:lpstr>
      <vt:lpstr>Franklin Gothic Book</vt:lpstr>
      <vt:lpstr>Times New Roman</vt:lpstr>
      <vt:lpstr>Wingdings 3</vt:lpstr>
      <vt:lpstr>YS Text</vt:lpstr>
      <vt:lpstr>YS Text Optional</vt:lpstr>
      <vt:lpstr>Легкий дым</vt:lpstr>
      <vt:lpstr>Презентация PowerPoint</vt:lpstr>
      <vt:lpstr>Презентация PowerPoint</vt:lpstr>
      <vt:lpstr>Какие неофициальные названия есть у нашего города? Почему они возникли?</vt:lpstr>
      <vt:lpstr>Презентация PowerPoint</vt:lpstr>
      <vt:lpstr>Презентация PowerPoint</vt:lpstr>
      <vt:lpstr>Презентация PowerPoint</vt:lpstr>
      <vt:lpstr>Как отразилась в гербах городов нашей области  особенность  ее экономики?</vt:lpstr>
      <vt:lpstr>Иллюстрацию к какой сказке Вы видите?  Вставьте вместо точек нужное название.</vt:lpstr>
      <vt:lpstr>Какой город Ивановской области изображен на       картине? Кто ее автор?</vt:lpstr>
      <vt:lpstr>ИСТОРИЯ</vt:lpstr>
      <vt:lpstr>Презентация PowerPoint</vt:lpstr>
      <vt:lpstr>Угадай растения, занесенные в Красную книгу.</vt:lpstr>
      <vt:lpstr>Презентация PowerPoint</vt:lpstr>
      <vt:lpstr>Какие места нашего города упоминаются в песне?</vt:lpstr>
      <vt:lpstr>Презентация PowerPoint</vt:lpstr>
      <vt:lpstr>https://mp3spy.cc/music/песня+про+иваново/ https://yandex.ru/images/search?pos=2&amp;img_https://yandex.ru/images/search?pos=1&amp;img_https://yandex.ru/search/?text=К.Бальмонт+y-o-zhivotnykh/498-zhivotnye-krasnoj-knigi-ivanovskoj-oecologyproblems.ru/interesnye-faktblasti https://ozonit.ru/elr/kuvshinka_belaya_vodyanaya_liliya.php https://yandex.ru/images/search?pos=0&amp;img_url=https%3A%2F%2https://yandex.ru/images/search?pos=0&amp;img_url=httphttp://heraldry.hobby.ru/blazon/ivanovo.html s%3A%2F%2 http://www.vidania.ru/statyi/kratkii_ocherk_istorii_paleha.html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82</cp:revision>
  <dcterms:created xsi:type="dcterms:W3CDTF">2021-01-06T11:39:48Z</dcterms:created>
  <dcterms:modified xsi:type="dcterms:W3CDTF">2021-11-19T19:57:43Z</dcterms:modified>
</cp:coreProperties>
</file>