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25" r:id="rId2"/>
    <p:sldId id="308" r:id="rId3"/>
    <p:sldId id="326" r:id="rId4"/>
    <p:sldId id="318" r:id="rId5"/>
    <p:sldId id="305" r:id="rId6"/>
    <p:sldId id="312" r:id="rId7"/>
    <p:sldId id="292" r:id="rId8"/>
    <p:sldId id="310" r:id="rId9"/>
    <p:sldId id="293" r:id="rId10"/>
    <p:sldId id="307" r:id="rId11"/>
    <p:sldId id="317" r:id="rId12"/>
    <p:sldId id="309" r:id="rId13"/>
    <p:sldId id="330" r:id="rId14"/>
    <p:sldId id="323" r:id="rId15"/>
    <p:sldId id="327" r:id="rId16"/>
    <p:sldId id="328" r:id="rId17"/>
    <p:sldId id="329" r:id="rId18"/>
    <p:sldId id="333" r:id="rId19"/>
    <p:sldId id="321" r:id="rId20"/>
    <p:sldId id="271" r:id="rId21"/>
    <p:sldId id="334" r:id="rId22"/>
    <p:sldId id="32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60" autoAdjust="0"/>
    <p:restoredTop sz="63060" autoAdjust="0"/>
  </p:normalViewPr>
  <p:slideViewPr>
    <p:cSldViewPr>
      <p:cViewPr>
        <p:scale>
          <a:sx n="70" d="100"/>
          <a:sy n="70" d="100"/>
        </p:scale>
        <p:origin x="-136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A040-047B-402C-B63C-F4C292FE7D6F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DC9DA-88B3-4BD4-9FF1-BD7A4D6A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DC9DA-88B3-4BD4-9FF1-BD7A4D6A85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3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DC9DA-88B3-4BD4-9FF1-BD7A4D6A85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0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DC9DA-88B3-4BD4-9FF1-BD7A4D6A85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17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DC9DA-88B3-4BD4-9FF1-BD7A4D6A85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62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DC9DA-88B3-4BD4-9FF1-BD7A4D6A85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493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DC9DA-88B3-4BD4-9FF1-BD7A4D6A85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04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Выступление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«Роль декоративно -  прикладного искусства в развитии креативного мышления младших школьников»</a:t>
            </a:r>
          </a:p>
          <a:p>
            <a:r>
              <a:rPr lang="ru-RU" sz="2800" dirty="0" smtClean="0"/>
              <a:t>Подготовила:  Казанцева </a:t>
            </a:r>
            <a:r>
              <a:rPr lang="ru-RU" sz="2800" smtClean="0"/>
              <a:t>Татьяна Никитична,</a:t>
            </a:r>
            <a:endParaRPr lang="ru-RU" sz="2800" dirty="0" smtClean="0"/>
          </a:p>
          <a:p>
            <a:r>
              <a:rPr lang="ru-RU" sz="2800" dirty="0" smtClean="0"/>
              <a:t>                                 воспитатель  </a:t>
            </a:r>
            <a:r>
              <a:rPr lang="en-US" sz="2800" dirty="0" smtClean="0"/>
              <a:t>I</a:t>
            </a:r>
            <a:r>
              <a:rPr lang="ru-RU" sz="2800" dirty="0" smtClean="0"/>
              <a:t>КК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 бюджетная образовательная организация «Лицей села Верхний Мамон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Верхнемамонского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 Воронежской области»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DSC0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35" y="1214422"/>
            <a:ext cx="3133351" cy="4181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Рисунок 5" descr="DSC02648.JPG"/>
          <p:cNvPicPr>
            <a:picLocks noChangeAspect="1" noChangeArrowheads="1"/>
          </p:cNvPicPr>
          <p:nvPr/>
        </p:nvPicPr>
        <p:blipFill>
          <a:blip r:embed="rId3" cstate="print"/>
          <a:srcRect l="7857" t="13255" r="6680" b="5070"/>
          <a:stretch>
            <a:fillRect/>
          </a:stretch>
        </p:blipFill>
        <p:spPr bwMode="auto">
          <a:xfrm>
            <a:off x="4000496" y="1357298"/>
            <a:ext cx="4791073" cy="399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01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из ват диск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937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-603250"/>
            <a:ext cx="7772400" cy="194468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Аппликация из ватных </a:t>
            </a:r>
            <a:br>
              <a:rPr lang="ru-RU" sz="4800" dirty="0" smtClean="0"/>
            </a:br>
            <a:r>
              <a:rPr lang="ru-RU" sz="4800" dirty="0" smtClean="0"/>
              <a:t>   дисков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5906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«Краски осени»</a:t>
            </a:r>
            <a:endParaRPr lang="ru-RU" dirty="0"/>
          </a:p>
        </p:txBody>
      </p:sp>
      <p:pic>
        <p:nvPicPr>
          <p:cNvPr id="1026" name="Picture 2" descr="H:\семинар 2021\фот 2\ряб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8191"/>
            <a:ext cx="3132856" cy="4381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H:\семинар 2021\фот 2\гриб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53" y="1728191"/>
            <a:ext cx="2921961" cy="4381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8488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8"/>
            <a:ext cx="7772400" cy="1327150"/>
          </a:xfrm>
        </p:spPr>
        <p:txBody>
          <a:bodyPr/>
          <a:lstStyle/>
          <a:p>
            <a:r>
              <a:rPr lang="ru-RU" dirty="0" smtClean="0"/>
              <a:t>     «Зимушка – зима»</a:t>
            </a:r>
            <a:endParaRPr lang="ru-RU" dirty="0"/>
          </a:p>
        </p:txBody>
      </p:sp>
      <p:pic>
        <p:nvPicPr>
          <p:cNvPr id="4" name="Picture 2" descr="C:\Users\USER\Desktop\фото к презент 2021\зимушка - зи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5203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фото к презент 2021\Весенний бук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214422"/>
            <a:ext cx="8570694" cy="5371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-568325"/>
            <a:ext cx="9144000" cy="16938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Выставка работ «Весенний букет»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16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Поздравительная открытка </a:t>
            </a:r>
            <a:br>
              <a:rPr lang="ru-RU" dirty="0" smtClean="0"/>
            </a:br>
            <a:r>
              <a:rPr lang="ru-RU" dirty="0" smtClean="0"/>
              <a:t>С Новым годом!</a:t>
            </a:r>
            <a:endParaRPr lang="ru-RU" dirty="0"/>
          </a:p>
        </p:txBody>
      </p:sp>
      <p:pic>
        <p:nvPicPr>
          <p:cNvPr id="8" name="Picture 2" descr="C:\Users\USER\Desktop\фото к презент 2021\с новым год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7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17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ru-RU" dirty="0" smtClean="0"/>
              <a:t>Открытки к 23 февраля</a:t>
            </a:r>
            <a:endParaRPr lang="ru-RU" dirty="0"/>
          </a:p>
        </p:txBody>
      </p:sp>
      <p:pic>
        <p:nvPicPr>
          <p:cNvPr id="1026" name="Picture 2" descr="C:\Users\USER\Pictures\23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528392" cy="496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USER\Pictures\23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00400" cy="496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9829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3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31236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C:\Users\USER\Pictures\23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96752"/>
            <a:ext cx="3744417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361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40160"/>
          </a:xfrm>
        </p:spPr>
        <p:txBody>
          <a:bodyPr/>
          <a:lstStyle/>
          <a:p>
            <a:r>
              <a:rPr lang="ru-RU" dirty="0" smtClean="0"/>
              <a:t>Выставка работ </a:t>
            </a:r>
            <a:br>
              <a:rPr lang="ru-RU" dirty="0" smtClean="0"/>
            </a:br>
            <a:r>
              <a:rPr lang="ru-RU" dirty="0" smtClean="0"/>
              <a:t>«Открытка для мамы»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136904" cy="129614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USER\Desktop\фото к презент 2021\8 м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4964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63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333375"/>
            <a:ext cx="7772400" cy="5746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Открытки к Дню Победы</a:t>
            </a:r>
            <a:endParaRPr lang="ru-RU" dirty="0"/>
          </a:p>
        </p:txBody>
      </p:sp>
      <p:pic>
        <p:nvPicPr>
          <p:cNvPr id="1026" name="Picture 2" descr="H:\семинар 2021\фот 2\9 м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8092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H:\семинар 2021\фот 2\9 мая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4298"/>
            <a:ext cx="417646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6133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56490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В.А. Сухомлинский писал, что “ребенок по своей природе - пытливый исследователь, открыватель мира. Так пусть перед ним открывается чудесный мир в живых красках, ярких и трепетных звуках, в сказке и игре, в собственном творчестве, в стремлении делать добро людям. Через сказку, фантазию, игру, через неповторимое детское творчество - верная дорога к сердцу ребенка”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cuments\фото сухомлинский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194421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06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минар 2021\Презентация 23\выстав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5" y="1196752"/>
            <a:ext cx="8664255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07504" y="-315416"/>
            <a:ext cx="9036496" cy="1775969"/>
          </a:xfrm>
        </p:spPr>
        <p:txBody>
          <a:bodyPr/>
          <a:lstStyle/>
          <a:p>
            <a:r>
              <a:rPr lang="ru-RU" dirty="0" smtClean="0"/>
              <a:t> Выставка работ </a:t>
            </a:r>
            <a:br>
              <a:rPr lang="ru-RU" dirty="0" smtClean="0"/>
            </a:br>
            <a:r>
              <a:rPr lang="ru-RU" dirty="0" smtClean="0"/>
              <a:t>«С Днём защитника Отечества!»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0891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больше всего моим детям понравился такой вид творчества -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тестопластика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Это полезное и увлекательное занятие, которое активизирует мышление, память, внимание, успокаивает нервную систему, дарит положительные эмоции и поднимает настроение. 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соленого теста перед пластилином и глиной: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приготовить в любой момент, не тратя лишних денег.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 отмывается и не оставляет следов.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липнет к рукам при лепке.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сушить на воздухе.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лепить из окрашенного теста и можно расписать уже готовое изделие.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покрыть лаком - сохранится на века.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игрушками из соленого теста можно без боязни играть, они не потеряют форму.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материал приятный на ощупь, теплый, нежный, совершенно безвредный с точки зрения экологии и аллергенов.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Детское творчество неисчерпаемо. Успех в нём достигается на основе увлечённости. Чтобы процесс развития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креативного мышления детей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младшего школьного возраста был эффективным, необходимо создавать такие условия, чтобы каждый обучающийся имел возможность овладеть  личным опытом творческой деятельности. Дети всегда должны находиться в поиске, каждый раз открывая для себя что – то новое. В творческой обстановке всегда рождаются новые идеи, замыслы, возникает атмосфера сотрудничества.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Главное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верить в ребёнка, стремиться помочь ему в достижении успеха.</a:t>
            </a:r>
          </a:p>
        </p:txBody>
      </p:sp>
    </p:spTree>
    <p:extLst>
      <p:ext uri="{BB962C8B-B14F-4D97-AF65-F5344CB8AC3E}">
        <p14:creationId xmlns="" xmlns:p14="http://schemas.microsoft.com/office/powerpoint/2010/main" val="3235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1439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Декоративно – прикладное искусство является одним из главных направлений развития народного творчества.  Знакомство в яркой, доступной форме с народным и декоративно-прикладным искусством закладывают в детях образные художественные представления, воспитывают эстетический вкус, развивают творческое начало. На занятиях дети учатся понимать, ценить искусство, чувствовать потребность в нем.  Важно поддержать и направить ребенка на потребность мыслить, узнавать, постигать, изумляться.  Создание красоты требует огромных усилий, напряжения ума и сердца.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минар 2021\фото к семинару\баб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5" y="318252"/>
            <a:ext cx="403244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Picture 2" descr="H:\семинар 2021\фото к семинару\птиц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07" y="316969"/>
            <a:ext cx="3966457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9105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бумагой и картоном</a:t>
            </a:r>
            <a:endParaRPr lang="ru-RU" dirty="0"/>
          </a:p>
        </p:txBody>
      </p:sp>
      <p:pic>
        <p:nvPicPr>
          <p:cNvPr id="4" name="Picture 2" descr="H:\семинар 2021\фото к семинару\20210324_101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31236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H:\семинар 2021\фото к семинару\осен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40179"/>
            <a:ext cx="3312368" cy="4841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849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минар 2021\фот 2\сказ пт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0" y="380866"/>
            <a:ext cx="3780928" cy="6144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 descr="H:\семинар 2021\фот 2\декор цвет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0866"/>
            <a:ext cx="3888432" cy="6144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4598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/>
          <a:lstStyle/>
          <a:p>
            <a:r>
              <a:rPr lang="ru-RU" dirty="0" smtClean="0"/>
              <a:t>Работа с природным материалом</a:t>
            </a:r>
            <a:endParaRPr lang="ru-RU" dirty="0"/>
          </a:p>
        </p:txBody>
      </p:sp>
      <p:pic>
        <p:nvPicPr>
          <p:cNvPr id="1028" name="Picture 4" descr="H:\семинар 2021\фото к семинару\из природного материа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7273316" cy="4680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434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минар 2021\фот 2\природ ма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57940"/>
            <a:ext cx="3600400" cy="518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Picture 2" descr="H:\семинар 2021\фот 2\природ материа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7939"/>
            <a:ext cx="3528392" cy="518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3329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384" y="0"/>
            <a:ext cx="9324528" cy="1235357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пластилином</a:t>
            </a:r>
            <a:endParaRPr lang="ru-RU" dirty="0"/>
          </a:p>
        </p:txBody>
      </p:sp>
      <p:pic>
        <p:nvPicPr>
          <p:cNvPr id="1026" name="Picture 2" descr="H:\семинар 2021\фото к презент 2021\из пластил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7800"/>
            <a:ext cx="3312368" cy="5322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C:\Users\USER\Pictures\из пластилин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621339" cy="5355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1670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379</Words>
  <Application>Microsoft Office PowerPoint</Application>
  <PresentationFormat>Экран (4:3)</PresentationFormat>
  <Paragraphs>38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Слайд 1</vt:lpstr>
      <vt:lpstr>Слайд 2</vt:lpstr>
      <vt:lpstr>Слайд 3</vt:lpstr>
      <vt:lpstr>Слайд 4</vt:lpstr>
      <vt:lpstr>Работа с бумагой и картоном</vt:lpstr>
      <vt:lpstr>Слайд 6</vt:lpstr>
      <vt:lpstr>Работа с природным материалом</vt:lpstr>
      <vt:lpstr>Слайд 8</vt:lpstr>
      <vt:lpstr>Работа с пластилином</vt:lpstr>
      <vt:lpstr>Слайд 10</vt:lpstr>
      <vt:lpstr>           Аппликация из ватных     дисков</vt:lpstr>
      <vt:lpstr>Аппликация «Краски осени»</vt:lpstr>
      <vt:lpstr>     «Зимушка – зима»</vt:lpstr>
      <vt:lpstr> Выставка работ «Весенний букет»</vt:lpstr>
      <vt:lpstr>Поздравительная открытка  С Новым годом!</vt:lpstr>
      <vt:lpstr>Открытки к 23 февраля</vt:lpstr>
      <vt:lpstr>Слайд 17</vt:lpstr>
      <vt:lpstr>Выставка работ  «Открытка для мамы»</vt:lpstr>
      <vt:lpstr>Открытки к Дню Победы</vt:lpstr>
      <vt:lpstr> Выставка работ  «С Днём защитника Отечества!»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лицей</cp:lastModifiedBy>
  <cp:revision>150</cp:revision>
  <dcterms:created xsi:type="dcterms:W3CDTF">2021-03-07T13:28:16Z</dcterms:created>
  <dcterms:modified xsi:type="dcterms:W3CDTF">2022-01-10T08:06:56Z</dcterms:modified>
</cp:coreProperties>
</file>