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69D1E-8F87-4318-96E5-DAA9DB260F91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FAC84-8941-4D73-ABAF-1DCC584C7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6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AC84-8941-4D73-ABAF-1DCC584C7F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8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3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85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3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393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5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4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5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6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6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6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FF2DD-34C6-47FB-9646-6BDF3FCC7F7E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27965D-3EAA-4876-8E5B-09487BB03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3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602" y="1122384"/>
            <a:ext cx="8911687" cy="921588"/>
          </a:xfrm>
        </p:spPr>
        <p:txBody>
          <a:bodyPr/>
          <a:lstStyle/>
          <a:p>
            <a:pPr algn="ctr"/>
            <a:r>
              <a:rPr lang="ru-RU" dirty="0" smtClean="0"/>
              <a:t>« </a:t>
            </a:r>
            <a:r>
              <a:rPr lang="ru-RU" dirty="0" smtClean="0"/>
              <a:t>Моя </a:t>
            </a:r>
            <a:r>
              <a:rPr lang="ru-RU" dirty="0" smtClean="0"/>
              <a:t>педагогическая проба»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71" y="19670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88" y="720124"/>
            <a:ext cx="9047667" cy="22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21" y="2225614"/>
            <a:ext cx="6520851" cy="385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76250" y="6263264"/>
            <a:ext cx="3269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Мастер производственного обучения</a:t>
            </a:r>
          </a:p>
          <a:p>
            <a:pPr algn="r"/>
            <a:r>
              <a:rPr lang="ru-RU" sz="1000" b="1" dirty="0" smtClean="0"/>
              <a:t> Боброва Яна Андреевна 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0340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6676" y="1122363"/>
            <a:ext cx="9144000" cy="854160"/>
          </a:xfrm>
        </p:spPr>
        <p:txBody>
          <a:bodyPr>
            <a:normAutofit/>
          </a:bodyPr>
          <a:lstStyle/>
          <a:p>
            <a:pPr algn="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Бюджетного учреждение профессионального образования Ханты-Мансийского автономного округа – Югры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Нефтеюганский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политехнический колледж»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5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6676" y="2047834"/>
            <a:ext cx="9144000" cy="2578994"/>
          </a:xfrm>
        </p:spPr>
        <p:txBody>
          <a:bodyPr/>
          <a:lstStyle/>
          <a:p>
            <a:r>
              <a:rPr lang="ru-RU" sz="2800" dirty="0" smtClean="0"/>
              <a:t>Тема: « Приготовление </a:t>
            </a:r>
            <a:r>
              <a:rPr lang="ru-RU" sz="2800" dirty="0"/>
              <a:t>жульена в авторской </a:t>
            </a:r>
            <a:r>
              <a:rPr lang="ru-RU" sz="2800" dirty="0" smtClean="0"/>
              <a:t>подаче»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85" y="142082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70" y="953037"/>
            <a:ext cx="9047667" cy="22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3023586"/>
            <a:ext cx="4662152" cy="334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/>
          <a:stretch/>
        </p:blipFill>
        <p:spPr>
          <a:xfrm>
            <a:off x="6196924" y="3023585"/>
            <a:ext cx="4610637" cy="334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009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52227" y="1333407"/>
            <a:ext cx="5578264" cy="49811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Цели: </a:t>
            </a:r>
            <a:r>
              <a:rPr lang="ru-RU" dirty="0"/>
              <a:t>С</a:t>
            </a:r>
            <a:r>
              <a:rPr lang="ru-RU" dirty="0" smtClean="0"/>
              <a:t>формировать </a:t>
            </a:r>
            <a:r>
              <a:rPr lang="ru-RU" dirty="0"/>
              <a:t>практические умения и навыки по приготовлению и оформлению вторых блюд </a:t>
            </a:r>
            <a:r>
              <a:rPr lang="ru-RU" dirty="0" smtClean="0"/>
              <a:t>из мяса.</a:t>
            </a:r>
          </a:p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r>
              <a:rPr lang="ru-RU" sz="1100" dirty="0"/>
              <a:t>формировать знания и отработать умения у обучающихся технологически правильно с применением профессиональных трудовых действий и приемов готовить и подавать блюда из мяса;</a:t>
            </a:r>
            <a:endParaRPr lang="ru-RU" sz="1100" dirty="0" smtClean="0"/>
          </a:p>
          <a:p>
            <a:r>
              <a:rPr lang="ru-RU" sz="1100" dirty="0" smtClean="0"/>
              <a:t>формировать </a:t>
            </a:r>
            <a:r>
              <a:rPr lang="ru-RU" sz="1100" dirty="0"/>
              <a:t>способность адекватно оценивать производственные ситуации</a:t>
            </a:r>
            <a:r>
              <a:rPr lang="ru-RU" sz="1100" dirty="0" smtClean="0"/>
              <a:t>;</a:t>
            </a:r>
          </a:p>
          <a:p>
            <a:r>
              <a:rPr lang="ru-RU" sz="1100" dirty="0"/>
              <a:t>развивать навыки по приготовлению блюд из мяса разными способами тепловой обработки;</a:t>
            </a:r>
          </a:p>
          <a:p>
            <a:r>
              <a:rPr lang="ru-RU" sz="1100" dirty="0" smtClean="0"/>
              <a:t>развивать </a:t>
            </a:r>
            <a:r>
              <a:rPr lang="ru-RU" sz="1100" dirty="0"/>
              <a:t>умения рационально организовывать свой труд и умело </a:t>
            </a:r>
            <a:r>
              <a:rPr lang="ru-RU" sz="1100" dirty="0" smtClean="0"/>
              <a:t>использовать </a:t>
            </a:r>
            <a:r>
              <a:rPr lang="ru-RU" sz="1100" dirty="0"/>
              <a:t>оборудование и инвентарь в процессе работы</a:t>
            </a:r>
            <a:r>
              <a:rPr lang="ru-RU" sz="1100" dirty="0" smtClean="0"/>
              <a:t>;</a:t>
            </a:r>
          </a:p>
          <a:p>
            <a:r>
              <a:rPr lang="ru-RU" sz="1100" dirty="0"/>
              <a:t>развивать умения оперативно мыслить и анализировать выполненные работы;</a:t>
            </a:r>
          </a:p>
          <a:p>
            <a:r>
              <a:rPr lang="ru-RU" sz="1100" dirty="0"/>
              <a:t>воспитывать стремление к познанию профессии и добиваться высоких показателей;</a:t>
            </a:r>
          </a:p>
          <a:p>
            <a:endParaRPr lang="ru-RU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828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36" y="724375"/>
            <a:ext cx="9112061" cy="22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8" y="1262333"/>
            <a:ext cx="2210709" cy="205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42" y="1262333"/>
            <a:ext cx="2561326" cy="2018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8" y="4002659"/>
            <a:ext cx="2431930" cy="23118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44" y="4002659"/>
            <a:ext cx="2328623" cy="2311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487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2140" y="1753013"/>
            <a:ext cx="9144000" cy="404396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Процесс приготовления жульена в авторской подачи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Лук очистить, </a:t>
            </a:r>
            <a:r>
              <a:rPr lang="ru-RU" dirty="0"/>
              <a:t>м</a:t>
            </a:r>
            <a:r>
              <a:rPr lang="ru-RU" dirty="0" smtClean="0"/>
              <a:t>елко нарезать лук </a:t>
            </a:r>
            <a:r>
              <a:rPr lang="ru-RU" dirty="0"/>
              <a:t>обжарить на сковороде с растительным маслом до золотистого цвета, потом добавляем </a:t>
            </a:r>
            <a:r>
              <a:rPr lang="ru-RU" dirty="0" smtClean="0"/>
              <a:t>грибы порезанные кубиком </a:t>
            </a:r>
            <a:r>
              <a:rPr lang="ru-RU" dirty="0"/>
              <a:t>и обжариваем до полного выпаривания воды. Курица режется средним кубиком 1:1 добавляется к обжаренным грибам и лукам солится </a:t>
            </a:r>
            <a:r>
              <a:rPr lang="ru-RU" dirty="0" smtClean="0"/>
              <a:t>и перчится 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обавляются </a:t>
            </a:r>
            <a:r>
              <a:rPr lang="ru-RU" dirty="0"/>
              <a:t>сливки и доводится до кипения.</a:t>
            </a:r>
          </a:p>
          <a:p>
            <a:endParaRPr lang="ru-RU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9" y="142082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18" y="772732"/>
            <a:ext cx="8918879" cy="24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0" y="3774996"/>
            <a:ext cx="4276667" cy="301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92" y="3805396"/>
            <a:ext cx="4277982" cy="295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1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316214" y="1733911"/>
            <a:ext cx="3992732" cy="33423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готовое </a:t>
            </a:r>
            <a:r>
              <a:rPr lang="ru-RU" dirty="0" err="1"/>
              <a:t>блиновое</a:t>
            </a:r>
            <a:r>
              <a:rPr lang="ru-RU" dirty="0"/>
              <a:t> тесто добавляем сок свеклы и выпекаем 2 блина, возвращаем на плиту сковороду с обжаренной курицей,  грибами и луком доводим до кипения и добавляем сыр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56" y="13004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39" y="715991"/>
            <a:ext cx="8918879" cy="19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41" y="1027791"/>
            <a:ext cx="4313237" cy="287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21" y="4017842"/>
            <a:ext cx="4313237" cy="269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857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373" y="1972702"/>
            <a:ext cx="3992732" cy="2314625"/>
          </a:xfrm>
        </p:spPr>
        <p:txBody>
          <a:bodyPr/>
          <a:lstStyle/>
          <a:p>
            <a:endParaRPr lang="ru-RU" dirty="0"/>
          </a:p>
          <a:p>
            <a:endParaRPr lang="ru-RU" sz="11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9"/>
          <a:stretch/>
        </p:blipFill>
        <p:spPr>
          <a:xfrm>
            <a:off x="996681" y="1972702"/>
            <a:ext cx="3649926" cy="2495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72435" y="1379529"/>
            <a:ext cx="3999001" cy="2370463"/>
          </a:xfrm>
        </p:spPr>
        <p:txBody>
          <a:bodyPr/>
          <a:lstStyle/>
          <a:p>
            <a:pPr algn="ctr"/>
            <a:r>
              <a:rPr lang="ru-RU" b="1" dirty="0"/>
              <a:t>В блин выкладывается жульен и заворачивается в рулет и разрезается по полам.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61" y="1972702"/>
            <a:ext cx="3471041" cy="2590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97" y="46360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32" y="759125"/>
            <a:ext cx="8918879" cy="18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35" y="3842760"/>
            <a:ext cx="4011283" cy="278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40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61076" y="1841600"/>
            <a:ext cx="4342893" cy="1652098"/>
          </a:xfrm>
        </p:spPr>
        <p:txBody>
          <a:bodyPr/>
          <a:lstStyle/>
          <a:p>
            <a:r>
              <a:rPr lang="ru-RU" dirty="0" smtClean="0"/>
              <a:t>В результате проведённого мероприятия не было нарушена техника безопасности и были выполнены все поставленные цели и задачи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18" y="149877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81" y="854014"/>
            <a:ext cx="8918879" cy="19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62" y="1699402"/>
            <a:ext cx="4208972" cy="3450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3424686"/>
            <a:ext cx="4547664" cy="3045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7754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420" y="154713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Всем спасибо за внимание!!! 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58" y="2606650"/>
            <a:ext cx="7901797" cy="418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18" y="149877"/>
            <a:ext cx="1860718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81" y="854014"/>
            <a:ext cx="8918879" cy="19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0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189</TotalTime>
  <Words>247</Words>
  <Application>Microsoft Office PowerPoint</Application>
  <PresentationFormat>Широкоэкранный</PresentationFormat>
  <Paragraphs>20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Легкий дым</vt:lpstr>
      <vt:lpstr>« Моя педагогическая проба»</vt:lpstr>
      <vt:lpstr>Бюджетного учреждение профессионального образования Ханты-Мансийского автономного округа – Югры  «Нефтеюганский политехнический колледж»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Всем спасибо за внимание!!!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Боброва Яна Андреевна</dc:creator>
  <cp:lastModifiedBy>Боброва Яна Андреевна</cp:lastModifiedBy>
  <cp:revision>20</cp:revision>
  <dcterms:created xsi:type="dcterms:W3CDTF">2019-04-17T07:24:49Z</dcterms:created>
  <dcterms:modified xsi:type="dcterms:W3CDTF">2022-10-14T04:50:54Z</dcterms:modified>
</cp:coreProperties>
</file>