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69" r:id="rId4"/>
    <p:sldId id="266" r:id="rId5"/>
    <p:sldId id="270" r:id="rId6"/>
    <p:sldId id="264" r:id="rId7"/>
    <p:sldId id="265" r:id="rId8"/>
    <p:sldId id="260" r:id="rId9"/>
    <p:sldId id="272" r:id="rId10"/>
    <p:sldId id="274" r:id="rId11"/>
    <p:sldId id="263" r:id="rId12"/>
    <p:sldId id="271" r:id="rId13"/>
    <p:sldId id="26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15B97-1615-4ECF-A90D-F6C6BBEF4F9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F755ECC-F16B-408B-9CA2-EEC78400ACBC}">
      <dgm:prSet phldrT="[Текст]"/>
      <dgm:spPr/>
      <dgm:t>
        <a:bodyPr/>
        <a:lstStyle/>
        <a:p>
          <a:pPr rtl="0"/>
          <a:r>
            <a:rPr kumimoji="0" lang="ru-RU" b="0" i="0" u="none" strike="noStrike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rPr>
            <a:t> Выработать единый стиль воспитания и общения с ребёнком в ДОУ и семье.</a:t>
          </a:r>
          <a:endParaRPr lang="ru-RU" b="0" dirty="0">
            <a:solidFill>
              <a:schemeClr val="tx1"/>
            </a:solidFill>
          </a:endParaRPr>
        </a:p>
      </dgm:t>
    </dgm:pt>
    <dgm:pt modelId="{0DA31D18-BB27-46A5-8C9C-14A21F1328A6}" type="parTrans" cxnId="{10439F05-2927-4495-A8B8-7D3BB4F2729B}">
      <dgm:prSet/>
      <dgm:spPr/>
      <dgm:t>
        <a:bodyPr/>
        <a:lstStyle/>
        <a:p>
          <a:endParaRPr lang="ru-RU"/>
        </a:p>
      </dgm:t>
    </dgm:pt>
    <dgm:pt modelId="{862816DC-D6EC-4355-85C7-11723597B15C}" type="sibTrans" cxnId="{10439F05-2927-4495-A8B8-7D3BB4F2729B}">
      <dgm:prSet/>
      <dgm:spPr/>
      <dgm:t>
        <a:bodyPr/>
        <a:lstStyle/>
        <a:p>
          <a:endParaRPr lang="ru-RU"/>
        </a:p>
      </dgm:t>
    </dgm:pt>
    <dgm:pt modelId="{29F5D5E3-62C6-401E-9F02-488793470418}">
      <dgm:prSet/>
      <dgm:spPr/>
      <dgm:t>
        <a:bodyPr/>
        <a:lstStyle/>
        <a:p>
          <a:pPr rtl="0"/>
          <a:r>
            <a:rPr kumimoji="0" lang="ru-RU" b="0" i="0" u="none" strike="noStrike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rPr>
            <a:t>Оказать квалифицированную консультативную и практическую помощь родителям по проблемам воспитания и развития ребёнка.</a:t>
          </a:r>
        </a:p>
      </dgm:t>
    </dgm:pt>
    <dgm:pt modelId="{E3248968-5F7F-4616-992A-8CF9CF6D4721}" type="parTrans" cxnId="{ADA6D677-D106-40C5-9A3B-17B74A0B43E4}">
      <dgm:prSet/>
      <dgm:spPr/>
      <dgm:t>
        <a:bodyPr/>
        <a:lstStyle/>
        <a:p>
          <a:endParaRPr lang="ru-RU"/>
        </a:p>
      </dgm:t>
    </dgm:pt>
    <dgm:pt modelId="{98627693-F2D7-4D0F-9779-E718AADFEF4D}" type="sibTrans" cxnId="{ADA6D677-D106-40C5-9A3B-17B74A0B43E4}">
      <dgm:prSet/>
      <dgm:spPr/>
      <dgm:t>
        <a:bodyPr/>
        <a:lstStyle/>
        <a:p>
          <a:endParaRPr lang="ru-RU"/>
        </a:p>
      </dgm:t>
    </dgm:pt>
    <dgm:pt modelId="{9BDA8BA7-624F-4D17-AF80-C57059FD3D1C}">
      <dgm:prSet/>
      <dgm:spPr/>
      <dgm:t>
        <a:bodyPr/>
        <a:lstStyle/>
        <a:p>
          <a:pPr rtl="0"/>
          <a:r>
            <a:rPr kumimoji="0" lang="ru-RU" b="0" i="0" u="none" strike="noStrike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rPr>
            <a:t>Сформировать у ребёнка чувство защищенности и внутренней свободы, доверия к окружающему миру.</a:t>
          </a:r>
        </a:p>
      </dgm:t>
    </dgm:pt>
    <dgm:pt modelId="{AAAC7DDD-DEDE-4A87-A50F-4930E1A4ACE5}" type="parTrans" cxnId="{16E1FAC1-50AB-4D5F-A432-2351FAE2AF13}">
      <dgm:prSet/>
      <dgm:spPr/>
      <dgm:t>
        <a:bodyPr/>
        <a:lstStyle/>
        <a:p>
          <a:endParaRPr lang="ru-RU"/>
        </a:p>
      </dgm:t>
    </dgm:pt>
    <dgm:pt modelId="{DA368BB7-2076-4404-AEA0-CD7B9A9F349E}" type="sibTrans" cxnId="{16E1FAC1-50AB-4D5F-A432-2351FAE2AF13}">
      <dgm:prSet/>
      <dgm:spPr/>
      <dgm:t>
        <a:bodyPr/>
        <a:lstStyle/>
        <a:p>
          <a:endParaRPr lang="ru-RU"/>
        </a:p>
      </dgm:t>
    </dgm:pt>
    <dgm:pt modelId="{6A7AFD07-4D1D-4B46-89D7-EE88DE3F8760}">
      <dgm:prSet/>
      <dgm:spPr/>
      <dgm:t>
        <a:bodyPr/>
        <a:lstStyle/>
        <a:p>
          <a:pPr rtl="0"/>
          <a:r>
            <a:rPr kumimoji="0" lang="ru-RU" b="0" i="0" u="none" strike="noStrike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rPr>
            <a:t> Активировать и обогатить воспитательные умения родителей, поддерживать их уверенность в собственных педагогических возможностях.</a:t>
          </a:r>
        </a:p>
      </dgm:t>
    </dgm:pt>
    <dgm:pt modelId="{D0174421-EAC0-43CE-9316-3FF4E90D772D}" type="parTrans" cxnId="{B0617DB3-68AC-4A8E-99CF-F16856A264D1}">
      <dgm:prSet/>
      <dgm:spPr/>
      <dgm:t>
        <a:bodyPr/>
        <a:lstStyle/>
        <a:p>
          <a:endParaRPr lang="ru-RU"/>
        </a:p>
      </dgm:t>
    </dgm:pt>
    <dgm:pt modelId="{0BE4F86F-29D6-4F80-A49E-4C1545DB28EE}" type="sibTrans" cxnId="{B0617DB3-68AC-4A8E-99CF-F16856A264D1}">
      <dgm:prSet/>
      <dgm:spPr/>
      <dgm:t>
        <a:bodyPr/>
        <a:lstStyle/>
        <a:p>
          <a:endParaRPr lang="ru-RU"/>
        </a:p>
      </dgm:t>
    </dgm:pt>
    <dgm:pt modelId="{3CB20568-8067-4F9B-B22A-7B00F3B92DF6}" type="pres">
      <dgm:prSet presAssocID="{1EE15B97-1615-4ECF-A90D-F6C6BBEF4F9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F61ACA1-A73A-4B2A-A54C-6EB186799AAF}" type="pres">
      <dgm:prSet presAssocID="{1EE15B97-1615-4ECF-A90D-F6C6BBEF4F91}" presName="Name1" presStyleCnt="0"/>
      <dgm:spPr/>
    </dgm:pt>
    <dgm:pt modelId="{3DB64ADB-E932-486D-B014-26831B39EE0D}" type="pres">
      <dgm:prSet presAssocID="{1EE15B97-1615-4ECF-A90D-F6C6BBEF4F91}" presName="cycle" presStyleCnt="0"/>
      <dgm:spPr/>
    </dgm:pt>
    <dgm:pt modelId="{8F403E1A-2DAA-47D1-8A50-4138FA9399A3}" type="pres">
      <dgm:prSet presAssocID="{1EE15B97-1615-4ECF-A90D-F6C6BBEF4F91}" presName="srcNode" presStyleLbl="node1" presStyleIdx="0" presStyleCnt="4"/>
      <dgm:spPr/>
    </dgm:pt>
    <dgm:pt modelId="{A15E43A9-E726-4D77-B37E-B392E449FD7B}" type="pres">
      <dgm:prSet presAssocID="{1EE15B97-1615-4ECF-A90D-F6C6BBEF4F91}" presName="conn" presStyleLbl="parChTrans1D2" presStyleIdx="0" presStyleCnt="1"/>
      <dgm:spPr/>
      <dgm:t>
        <a:bodyPr/>
        <a:lstStyle/>
        <a:p>
          <a:endParaRPr lang="ru-RU"/>
        </a:p>
      </dgm:t>
    </dgm:pt>
    <dgm:pt modelId="{78291592-47B2-4DAB-9C02-73A56964AAF3}" type="pres">
      <dgm:prSet presAssocID="{1EE15B97-1615-4ECF-A90D-F6C6BBEF4F91}" presName="extraNode" presStyleLbl="node1" presStyleIdx="0" presStyleCnt="4"/>
      <dgm:spPr/>
    </dgm:pt>
    <dgm:pt modelId="{81E04D56-4778-4E42-829B-6AAE34DBFDE2}" type="pres">
      <dgm:prSet presAssocID="{1EE15B97-1615-4ECF-A90D-F6C6BBEF4F91}" presName="dstNode" presStyleLbl="node1" presStyleIdx="0" presStyleCnt="4"/>
      <dgm:spPr/>
    </dgm:pt>
    <dgm:pt modelId="{79B6256E-B486-4BE1-98C9-B6DCFAD99D89}" type="pres">
      <dgm:prSet presAssocID="{CF755ECC-F16B-408B-9CA2-EEC78400ACB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DAD80-E61F-4195-9B8A-A806B4808594}" type="pres">
      <dgm:prSet presAssocID="{CF755ECC-F16B-408B-9CA2-EEC78400ACBC}" presName="accent_1" presStyleCnt="0"/>
      <dgm:spPr/>
    </dgm:pt>
    <dgm:pt modelId="{8CAE3647-6052-460D-9045-CD5239BA5E04}" type="pres">
      <dgm:prSet presAssocID="{CF755ECC-F16B-408B-9CA2-EEC78400ACBC}" presName="accentRepeatNode" presStyleLbl="solidFgAcc1" presStyleIdx="0" presStyleCnt="4"/>
      <dgm:spPr/>
    </dgm:pt>
    <dgm:pt modelId="{C70DCE97-E8E2-4A47-9CB2-A7C9AB207DF3}" type="pres">
      <dgm:prSet presAssocID="{29F5D5E3-62C6-401E-9F02-48879347041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F4851-23C0-4A31-A36E-FDAC76F6309C}" type="pres">
      <dgm:prSet presAssocID="{29F5D5E3-62C6-401E-9F02-488793470418}" presName="accent_2" presStyleCnt="0"/>
      <dgm:spPr/>
    </dgm:pt>
    <dgm:pt modelId="{2668AD76-3978-4F91-ADCE-9219A3CD4DF4}" type="pres">
      <dgm:prSet presAssocID="{29F5D5E3-62C6-401E-9F02-488793470418}" presName="accentRepeatNode" presStyleLbl="solidFgAcc1" presStyleIdx="1" presStyleCnt="4"/>
      <dgm:spPr/>
    </dgm:pt>
    <dgm:pt modelId="{3973A88E-AD1B-48F3-8163-52912225C9A6}" type="pres">
      <dgm:prSet presAssocID="{9BDA8BA7-624F-4D17-AF80-C57059FD3D1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5A28F-A68A-4FFE-8FF8-06CF6F288FD5}" type="pres">
      <dgm:prSet presAssocID="{9BDA8BA7-624F-4D17-AF80-C57059FD3D1C}" presName="accent_3" presStyleCnt="0"/>
      <dgm:spPr/>
    </dgm:pt>
    <dgm:pt modelId="{2C42C77F-5993-47F7-94AA-E024841236C4}" type="pres">
      <dgm:prSet presAssocID="{9BDA8BA7-624F-4D17-AF80-C57059FD3D1C}" presName="accentRepeatNode" presStyleLbl="solidFgAcc1" presStyleIdx="2" presStyleCnt="4"/>
      <dgm:spPr/>
    </dgm:pt>
    <dgm:pt modelId="{B6A1728A-FFBC-45EF-9F6D-D080C5EC8D9A}" type="pres">
      <dgm:prSet presAssocID="{6A7AFD07-4D1D-4B46-89D7-EE88DE3F876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FBE77-DBCF-48D7-8B23-DCFA5BDC70DC}" type="pres">
      <dgm:prSet presAssocID="{6A7AFD07-4D1D-4B46-89D7-EE88DE3F8760}" presName="accent_4" presStyleCnt="0"/>
      <dgm:spPr/>
    </dgm:pt>
    <dgm:pt modelId="{DA3328BD-0896-42AA-9ABA-BC1F2BF5C6FC}" type="pres">
      <dgm:prSet presAssocID="{6A7AFD07-4D1D-4B46-89D7-EE88DE3F8760}" presName="accentRepeatNode" presStyleLbl="solidFgAcc1" presStyleIdx="3" presStyleCnt="4"/>
      <dgm:spPr/>
    </dgm:pt>
  </dgm:ptLst>
  <dgm:cxnLst>
    <dgm:cxn modelId="{16E1FAC1-50AB-4D5F-A432-2351FAE2AF13}" srcId="{1EE15B97-1615-4ECF-A90D-F6C6BBEF4F91}" destId="{9BDA8BA7-624F-4D17-AF80-C57059FD3D1C}" srcOrd="2" destOrd="0" parTransId="{AAAC7DDD-DEDE-4A87-A50F-4930E1A4ACE5}" sibTransId="{DA368BB7-2076-4404-AEA0-CD7B9A9F349E}"/>
    <dgm:cxn modelId="{FD193BA5-37C3-4943-8F5F-A4C9964C9AFF}" type="presOf" srcId="{CF755ECC-F16B-408B-9CA2-EEC78400ACBC}" destId="{79B6256E-B486-4BE1-98C9-B6DCFAD99D89}" srcOrd="0" destOrd="0" presId="urn:microsoft.com/office/officeart/2008/layout/VerticalCurvedList"/>
    <dgm:cxn modelId="{B0617DB3-68AC-4A8E-99CF-F16856A264D1}" srcId="{1EE15B97-1615-4ECF-A90D-F6C6BBEF4F91}" destId="{6A7AFD07-4D1D-4B46-89D7-EE88DE3F8760}" srcOrd="3" destOrd="0" parTransId="{D0174421-EAC0-43CE-9316-3FF4E90D772D}" sibTransId="{0BE4F86F-29D6-4F80-A49E-4C1545DB28EE}"/>
    <dgm:cxn modelId="{ADA6D677-D106-40C5-9A3B-17B74A0B43E4}" srcId="{1EE15B97-1615-4ECF-A90D-F6C6BBEF4F91}" destId="{29F5D5E3-62C6-401E-9F02-488793470418}" srcOrd="1" destOrd="0" parTransId="{E3248968-5F7F-4616-992A-8CF9CF6D4721}" sibTransId="{98627693-F2D7-4D0F-9779-E718AADFEF4D}"/>
    <dgm:cxn modelId="{FB816EFB-E781-4EE2-97DC-A6966070ADD0}" type="presOf" srcId="{6A7AFD07-4D1D-4B46-89D7-EE88DE3F8760}" destId="{B6A1728A-FFBC-45EF-9F6D-D080C5EC8D9A}" srcOrd="0" destOrd="0" presId="urn:microsoft.com/office/officeart/2008/layout/VerticalCurvedList"/>
    <dgm:cxn modelId="{10439F05-2927-4495-A8B8-7D3BB4F2729B}" srcId="{1EE15B97-1615-4ECF-A90D-F6C6BBEF4F91}" destId="{CF755ECC-F16B-408B-9CA2-EEC78400ACBC}" srcOrd="0" destOrd="0" parTransId="{0DA31D18-BB27-46A5-8C9C-14A21F1328A6}" sibTransId="{862816DC-D6EC-4355-85C7-11723597B15C}"/>
    <dgm:cxn modelId="{51C6DAF6-C95E-43A9-AE26-FB6FE0D075F6}" type="presOf" srcId="{862816DC-D6EC-4355-85C7-11723597B15C}" destId="{A15E43A9-E726-4D77-B37E-B392E449FD7B}" srcOrd="0" destOrd="0" presId="urn:microsoft.com/office/officeart/2008/layout/VerticalCurvedList"/>
    <dgm:cxn modelId="{8CB8845D-7841-4AFA-A2C4-83B59191953A}" type="presOf" srcId="{1EE15B97-1615-4ECF-A90D-F6C6BBEF4F91}" destId="{3CB20568-8067-4F9B-B22A-7B00F3B92DF6}" srcOrd="0" destOrd="0" presId="urn:microsoft.com/office/officeart/2008/layout/VerticalCurvedList"/>
    <dgm:cxn modelId="{E8DE58B6-EE1C-4B9A-83F0-66B8CC923D1C}" type="presOf" srcId="{9BDA8BA7-624F-4D17-AF80-C57059FD3D1C}" destId="{3973A88E-AD1B-48F3-8163-52912225C9A6}" srcOrd="0" destOrd="0" presId="urn:microsoft.com/office/officeart/2008/layout/VerticalCurvedList"/>
    <dgm:cxn modelId="{51BE0359-17DE-44F4-B894-56FA729D1E5E}" type="presOf" srcId="{29F5D5E3-62C6-401E-9F02-488793470418}" destId="{C70DCE97-E8E2-4A47-9CB2-A7C9AB207DF3}" srcOrd="0" destOrd="0" presId="urn:microsoft.com/office/officeart/2008/layout/VerticalCurvedList"/>
    <dgm:cxn modelId="{BB7888B2-F5F0-476A-A420-9E25E1CBE07C}" type="presParOf" srcId="{3CB20568-8067-4F9B-B22A-7B00F3B92DF6}" destId="{0F61ACA1-A73A-4B2A-A54C-6EB186799AAF}" srcOrd="0" destOrd="0" presId="urn:microsoft.com/office/officeart/2008/layout/VerticalCurvedList"/>
    <dgm:cxn modelId="{1F0AD06F-9AD0-4FFE-93A8-3103D56AF508}" type="presParOf" srcId="{0F61ACA1-A73A-4B2A-A54C-6EB186799AAF}" destId="{3DB64ADB-E932-486D-B014-26831B39EE0D}" srcOrd="0" destOrd="0" presId="urn:microsoft.com/office/officeart/2008/layout/VerticalCurvedList"/>
    <dgm:cxn modelId="{77CEAB75-0CA6-41A7-AB34-B30F39702FF2}" type="presParOf" srcId="{3DB64ADB-E932-486D-B014-26831B39EE0D}" destId="{8F403E1A-2DAA-47D1-8A50-4138FA9399A3}" srcOrd="0" destOrd="0" presId="urn:microsoft.com/office/officeart/2008/layout/VerticalCurvedList"/>
    <dgm:cxn modelId="{E98F9C77-4D15-466C-8C86-5ADFAA054C86}" type="presParOf" srcId="{3DB64ADB-E932-486D-B014-26831B39EE0D}" destId="{A15E43A9-E726-4D77-B37E-B392E449FD7B}" srcOrd="1" destOrd="0" presId="urn:microsoft.com/office/officeart/2008/layout/VerticalCurvedList"/>
    <dgm:cxn modelId="{BEB9E103-0CB3-49C2-9278-075F7E0A1F0C}" type="presParOf" srcId="{3DB64ADB-E932-486D-B014-26831B39EE0D}" destId="{78291592-47B2-4DAB-9C02-73A56964AAF3}" srcOrd="2" destOrd="0" presId="urn:microsoft.com/office/officeart/2008/layout/VerticalCurvedList"/>
    <dgm:cxn modelId="{E70AE44A-28FD-42B3-AC36-5CCE33EF017B}" type="presParOf" srcId="{3DB64ADB-E932-486D-B014-26831B39EE0D}" destId="{81E04D56-4778-4E42-829B-6AAE34DBFDE2}" srcOrd="3" destOrd="0" presId="urn:microsoft.com/office/officeart/2008/layout/VerticalCurvedList"/>
    <dgm:cxn modelId="{820DA2B7-F5BE-4400-934A-799B80B1479D}" type="presParOf" srcId="{0F61ACA1-A73A-4B2A-A54C-6EB186799AAF}" destId="{79B6256E-B486-4BE1-98C9-B6DCFAD99D89}" srcOrd="1" destOrd="0" presId="urn:microsoft.com/office/officeart/2008/layout/VerticalCurvedList"/>
    <dgm:cxn modelId="{C7689806-4F09-4E9B-B781-0BDFC3D7E74A}" type="presParOf" srcId="{0F61ACA1-A73A-4B2A-A54C-6EB186799AAF}" destId="{8D3DAD80-E61F-4195-9B8A-A806B4808594}" srcOrd="2" destOrd="0" presId="urn:microsoft.com/office/officeart/2008/layout/VerticalCurvedList"/>
    <dgm:cxn modelId="{48D02DF9-FDC9-4338-8145-4F9FEE3B796E}" type="presParOf" srcId="{8D3DAD80-E61F-4195-9B8A-A806B4808594}" destId="{8CAE3647-6052-460D-9045-CD5239BA5E04}" srcOrd="0" destOrd="0" presId="urn:microsoft.com/office/officeart/2008/layout/VerticalCurvedList"/>
    <dgm:cxn modelId="{4919CF18-BD8C-4B29-8EBA-D574325B8532}" type="presParOf" srcId="{0F61ACA1-A73A-4B2A-A54C-6EB186799AAF}" destId="{C70DCE97-E8E2-4A47-9CB2-A7C9AB207DF3}" srcOrd="3" destOrd="0" presId="urn:microsoft.com/office/officeart/2008/layout/VerticalCurvedList"/>
    <dgm:cxn modelId="{7BD2A9D5-5192-496A-B8E0-BB7EE7831D94}" type="presParOf" srcId="{0F61ACA1-A73A-4B2A-A54C-6EB186799AAF}" destId="{AC6F4851-23C0-4A31-A36E-FDAC76F6309C}" srcOrd="4" destOrd="0" presId="urn:microsoft.com/office/officeart/2008/layout/VerticalCurvedList"/>
    <dgm:cxn modelId="{31006519-1428-4452-A515-EAA3A4D85BE6}" type="presParOf" srcId="{AC6F4851-23C0-4A31-A36E-FDAC76F6309C}" destId="{2668AD76-3978-4F91-ADCE-9219A3CD4DF4}" srcOrd="0" destOrd="0" presId="urn:microsoft.com/office/officeart/2008/layout/VerticalCurvedList"/>
    <dgm:cxn modelId="{0731A678-10CB-432A-9658-BE42A5831062}" type="presParOf" srcId="{0F61ACA1-A73A-4B2A-A54C-6EB186799AAF}" destId="{3973A88E-AD1B-48F3-8163-52912225C9A6}" srcOrd="5" destOrd="0" presId="urn:microsoft.com/office/officeart/2008/layout/VerticalCurvedList"/>
    <dgm:cxn modelId="{72D93A07-1F09-4AB8-A1E1-94A2F200610C}" type="presParOf" srcId="{0F61ACA1-A73A-4B2A-A54C-6EB186799AAF}" destId="{2A25A28F-A68A-4FFE-8FF8-06CF6F288FD5}" srcOrd="6" destOrd="0" presId="urn:microsoft.com/office/officeart/2008/layout/VerticalCurvedList"/>
    <dgm:cxn modelId="{63F28C72-6F65-470D-BABD-27D6E45EA2AA}" type="presParOf" srcId="{2A25A28F-A68A-4FFE-8FF8-06CF6F288FD5}" destId="{2C42C77F-5993-47F7-94AA-E024841236C4}" srcOrd="0" destOrd="0" presId="urn:microsoft.com/office/officeart/2008/layout/VerticalCurvedList"/>
    <dgm:cxn modelId="{9792F059-38C7-405A-899C-2DC14774F2CD}" type="presParOf" srcId="{0F61ACA1-A73A-4B2A-A54C-6EB186799AAF}" destId="{B6A1728A-FFBC-45EF-9F6D-D080C5EC8D9A}" srcOrd="7" destOrd="0" presId="urn:microsoft.com/office/officeart/2008/layout/VerticalCurvedList"/>
    <dgm:cxn modelId="{F99E3411-14FD-456B-8DFF-0DE2110E6F1D}" type="presParOf" srcId="{0F61ACA1-A73A-4B2A-A54C-6EB186799AAF}" destId="{BEEFBE77-DBCF-48D7-8B23-DCFA5BDC70DC}" srcOrd="8" destOrd="0" presId="urn:microsoft.com/office/officeart/2008/layout/VerticalCurvedList"/>
    <dgm:cxn modelId="{9E15BEF8-FA32-47D7-A178-D726674B67F3}" type="presParOf" srcId="{BEEFBE77-DBCF-48D7-8B23-DCFA5BDC70DC}" destId="{DA3328BD-0896-42AA-9ABA-BC1F2BF5C6F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BA93DC-EFC1-4952-ABE4-63BA438C319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A2B09F7-E6FB-4427-895E-EF3E49873363}">
      <dgm:prSet phldrT="[Текст]" custT="1"/>
      <dgm:spPr/>
      <dgm:t>
        <a:bodyPr/>
        <a:lstStyle/>
        <a:p>
          <a:pPr rtl="0"/>
          <a:r>
            <a:rPr lang="ru-RU" sz="1800" b="1" dirty="0">
              <a:solidFill>
                <a:schemeClr val="tx1"/>
              </a:solidFill>
            </a:rPr>
            <a:t>индивидуальные беседы и консультации</a:t>
          </a:r>
        </a:p>
      </dgm:t>
    </dgm:pt>
    <dgm:pt modelId="{6EBA3EC2-274E-4193-A928-E9BAB4942E45}" type="parTrans" cxnId="{0BE85E83-EC9E-456E-A178-F146D0BE4038}">
      <dgm:prSet/>
      <dgm:spPr/>
      <dgm:t>
        <a:bodyPr/>
        <a:lstStyle/>
        <a:p>
          <a:endParaRPr lang="ru-RU"/>
        </a:p>
      </dgm:t>
    </dgm:pt>
    <dgm:pt modelId="{37E074B3-AC3B-4A48-82FD-99F81B8B5284}" type="sibTrans" cxnId="{0BE85E83-EC9E-456E-A178-F146D0BE4038}">
      <dgm:prSet/>
      <dgm:spPr/>
      <dgm:t>
        <a:bodyPr/>
        <a:lstStyle/>
        <a:p>
          <a:endParaRPr lang="ru-RU"/>
        </a:p>
      </dgm:t>
    </dgm:pt>
    <dgm:pt modelId="{D8E20789-9BF7-40EE-9463-C43D4A1C127A}">
      <dgm:prSet custT="1"/>
      <dgm:spPr/>
      <dgm:t>
        <a:bodyPr/>
        <a:lstStyle/>
        <a:p>
          <a:pPr rtl="0"/>
          <a:r>
            <a:rPr kumimoji="0" lang="ru-RU" sz="1800" b="1" i="0" u="none" strike="noStrike" cap="none" normalizeH="0" baseline="0" dirty="0">
              <a:ln/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rPr>
            <a:t>нетрадиционные родительские собрания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rPr>
            <a:t> </a:t>
          </a:r>
          <a:r>
            <a:rPr kumimoji="0" lang="ru-RU" sz="1800" b="1" i="0" u="none" strike="noStrike" cap="none" normalizeH="0" baseline="0" dirty="0">
              <a:ln/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rPr>
            <a:t>по</a:t>
          </a:r>
          <a:r>
            <a:rPr kumimoji="0" lang="ru-RU" sz="1800" b="1" i="0" u="none" strike="noStrike" cap="none" normalizeH="0" dirty="0">
              <a:ln/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rPr>
            <a:t> средствам </a:t>
          </a:r>
          <a:r>
            <a:rPr kumimoji="0" lang="en-US" sz="1800" b="1" i="0" u="none" strike="noStrike" cap="none" normalizeH="0" dirty="0">
              <a:ln/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rPr>
            <a:t>ZOOM</a:t>
          </a:r>
          <a:r>
            <a:rPr kumimoji="0" lang="ru-RU" sz="1800" b="1" i="0" u="none" strike="noStrike" cap="none" normalizeH="0" dirty="0">
              <a:ln/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rPr>
            <a:t> и </a:t>
          </a:r>
          <a:r>
            <a:rPr kumimoji="0" lang="en-US" sz="1800" b="1" i="0" u="none" strike="noStrike" cap="none" normalizeH="0" dirty="0" err="1" smtClean="0">
              <a:ln/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rPr>
            <a:t>WhatsApp</a:t>
          </a:r>
          <a:r>
            <a:rPr kumimoji="0" lang="ru-RU" sz="1800" b="1" i="0" u="none" strike="noStrike" cap="none" normalizeH="0" dirty="0" smtClean="0">
              <a:ln/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rPr>
            <a:t>, </a:t>
          </a:r>
          <a:r>
            <a:rPr kumimoji="0" lang="en-US" sz="1800" b="1" i="0" u="none" strike="noStrike" cap="none" normalizeH="0" dirty="0" smtClean="0">
              <a:ln/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rPr>
            <a:t>GOOGLE</a:t>
          </a:r>
          <a:r>
            <a:rPr kumimoji="0" lang="ru-RU" sz="1800" b="1" i="0" u="none" strike="noStrike" cap="none" normalizeH="0" dirty="0" smtClean="0">
              <a:ln/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rPr>
            <a:t>-опросов</a:t>
          </a:r>
          <a:r>
            <a:rPr kumimoji="0" lang="ru-RU" sz="1800" b="1" i="0" u="none" strike="noStrike" cap="none" normalizeH="0" baseline="0" dirty="0" smtClean="0">
              <a:ln/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rPr>
            <a:t>;</a:t>
          </a:r>
          <a:endParaRPr kumimoji="0" lang="ru-RU" sz="1800" b="1" i="0" u="none" strike="noStrike" cap="none" normalizeH="0" baseline="0" dirty="0">
            <a:ln/>
            <a:solidFill>
              <a:schemeClr val="tx1"/>
            </a:solidFill>
            <a:effectLst/>
            <a:cs typeface="Arial" pitchFamily="34" charset="0"/>
          </a:endParaRPr>
        </a:p>
      </dgm:t>
    </dgm:pt>
    <dgm:pt modelId="{4486DF59-5B46-4E47-8186-30E2DD26518A}" type="parTrans" cxnId="{32AA27EB-3202-4DE1-89BC-F6249420F9B2}">
      <dgm:prSet/>
      <dgm:spPr/>
      <dgm:t>
        <a:bodyPr/>
        <a:lstStyle/>
        <a:p>
          <a:endParaRPr lang="ru-RU"/>
        </a:p>
      </dgm:t>
    </dgm:pt>
    <dgm:pt modelId="{70B25A04-706A-4488-B96D-D6EF8E67A549}" type="sibTrans" cxnId="{32AA27EB-3202-4DE1-89BC-F6249420F9B2}">
      <dgm:prSet/>
      <dgm:spPr/>
      <dgm:t>
        <a:bodyPr/>
        <a:lstStyle/>
        <a:p>
          <a:endParaRPr lang="ru-RU"/>
        </a:p>
      </dgm:t>
    </dgm:pt>
    <dgm:pt modelId="{D34F08FF-B68D-4585-8417-40571D3E44F4}">
      <dgm:prSet custT="1"/>
      <dgm:spPr/>
      <dgm:t>
        <a:bodyPr/>
        <a:lstStyle/>
        <a:p>
          <a:pPr rtl="0"/>
          <a:r>
            <a:rPr lang="ru-RU" sz="1800" b="1" dirty="0">
              <a:solidFill>
                <a:schemeClr val="tx1"/>
              </a:solidFill>
            </a:rPr>
            <a:t>информирование посредством объявлений, плакатов, «папок-передвижек»</a:t>
          </a:r>
          <a:endParaRPr kumimoji="0" lang="ru-RU" sz="1800" b="1" i="0" u="none" strike="noStrike" cap="none" normalizeH="0" baseline="0" dirty="0">
            <a:ln/>
            <a:solidFill>
              <a:schemeClr val="tx1"/>
            </a:solidFill>
            <a:effectLst/>
            <a:cs typeface="Arial" pitchFamily="34" charset="0"/>
          </a:endParaRPr>
        </a:p>
      </dgm:t>
    </dgm:pt>
    <dgm:pt modelId="{9D813A1F-5C82-4ADD-8EC3-520534136868}" type="parTrans" cxnId="{A040099C-AEB2-4D97-A461-EB94B705F5B3}">
      <dgm:prSet/>
      <dgm:spPr/>
      <dgm:t>
        <a:bodyPr/>
        <a:lstStyle/>
        <a:p>
          <a:endParaRPr lang="ru-RU"/>
        </a:p>
      </dgm:t>
    </dgm:pt>
    <dgm:pt modelId="{7095325A-F94B-424F-957D-A6D3ED5CB069}" type="sibTrans" cxnId="{A040099C-AEB2-4D97-A461-EB94B705F5B3}">
      <dgm:prSet/>
      <dgm:spPr/>
      <dgm:t>
        <a:bodyPr/>
        <a:lstStyle/>
        <a:p>
          <a:endParaRPr lang="ru-RU"/>
        </a:p>
      </dgm:t>
    </dgm:pt>
    <dgm:pt modelId="{86FD934A-09C9-4EC6-83E0-D135A70A1052}">
      <dgm:prSet custT="1"/>
      <dgm:spPr/>
      <dgm:t>
        <a:bodyPr/>
        <a:lstStyle/>
        <a:p>
          <a:pPr rtl="0"/>
          <a:r>
            <a:rPr lang="ru-RU" sz="1800" b="1" dirty="0">
              <a:solidFill>
                <a:schemeClr val="tx1"/>
              </a:solidFill>
            </a:rPr>
            <a:t>создание семейного портфолио</a:t>
          </a:r>
          <a:endParaRPr kumimoji="0" lang="ru-RU" sz="1800" b="1" i="0" u="none" strike="noStrike" cap="none" normalizeH="0" baseline="0" dirty="0">
            <a:ln/>
            <a:solidFill>
              <a:schemeClr val="tx1"/>
            </a:solidFill>
            <a:effectLst/>
            <a:cs typeface="Arial" pitchFamily="34" charset="0"/>
          </a:endParaRPr>
        </a:p>
      </dgm:t>
    </dgm:pt>
    <dgm:pt modelId="{90CBA9CB-BF70-4358-AD10-A5DF6B67AAFF}" type="parTrans" cxnId="{7F17F3DA-816D-4D7E-9755-E88114BCAE68}">
      <dgm:prSet/>
      <dgm:spPr/>
      <dgm:t>
        <a:bodyPr/>
        <a:lstStyle/>
        <a:p>
          <a:endParaRPr lang="ru-RU"/>
        </a:p>
      </dgm:t>
    </dgm:pt>
    <dgm:pt modelId="{DAC33C4B-0AAA-422B-824D-854248ADCEBD}" type="sibTrans" cxnId="{7F17F3DA-816D-4D7E-9755-E88114BCAE68}">
      <dgm:prSet/>
      <dgm:spPr/>
      <dgm:t>
        <a:bodyPr/>
        <a:lstStyle/>
        <a:p>
          <a:endParaRPr lang="ru-RU"/>
        </a:p>
      </dgm:t>
    </dgm:pt>
    <dgm:pt modelId="{42CEFAE3-6D10-43D8-BD04-42B2E2777DFD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участие в сборе природного и бросового материала для творческой деятельности детей</a:t>
          </a:r>
        </a:p>
      </dgm:t>
    </dgm:pt>
    <dgm:pt modelId="{CE9E70CB-6D1E-465C-B309-9C1ACB517F64}" type="parTrans" cxnId="{74E9DB86-0B16-464C-B39B-9D5FE04F1E2D}">
      <dgm:prSet/>
      <dgm:spPr/>
      <dgm:t>
        <a:bodyPr/>
        <a:lstStyle/>
        <a:p>
          <a:endParaRPr lang="ru-RU"/>
        </a:p>
      </dgm:t>
    </dgm:pt>
    <dgm:pt modelId="{C124D48D-3150-448A-AAB9-ADCAEBEB5C6D}" type="sibTrans" cxnId="{74E9DB86-0B16-464C-B39B-9D5FE04F1E2D}">
      <dgm:prSet/>
      <dgm:spPr/>
      <dgm:t>
        <a:bodyPr/>
        <a:lstStyle/>
        <a:p>
          <a:endParaRPr lang="ru-RU"/>
        </a:p>
      </dgm:t>
    </dgm:pt>
    <dgm:pt modelId="{A4173A57-C967-4214-A043-C131CBB1E0D9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информирование родителей через сайт ДОУ; </a:t>
          </a:r>
        </a:p>
      </dgm:t>
    </dgm:pt>
    <dgm:pt modelId="{919E1F16-EDDE-4D5E-9E80-7EC60C49CA64}" type="parTrans" cxnId="{55D39A15-E4F6-44D2-BFC5-F0639CEBCA6A}">
      <dgm:prSet/>
      <dgm:spPr/>
      <dgm:t>
        <a:bodyPr/>
        <a:lstStyle/>
        <a:p>
          <a:endParaRPr lang="ru-RU"/>
        </a:p>
      </dgm:t>
    </dgm:pt>
    <dgm:pt modelId="{CA6DB530-652B-4C48-9B99-159A76FAF9E9}" type="sibTrans" cxnId="{55D39A15-E4F6-44D2-BFC5-F0639CEBCA6A}">
      <dgm:prSet/>
      <dgm:spPr/>
      <dgm:t>
        <a:bodyPr/>
        <a:lstStyle/>
        <a:p>
          <a:endParaRPr lang="ru-RU"/>
        </a:p>
      </dgm:t>
    </dgm:pt>
    <dgm:pt modelId="{7E2A6F06-7ACD-4578-ACFF-DE8E3AA0F14A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подбор специальной психолого-педагогической литературы по вопросу адаптации детей к детскому саду;</a:t>
          </a:r>
        </a:p>
      </dgm:t>
    </dgm:pt>
    <dgm:pt modelId="{DC98FDB6-D72B-4F25-8C8C-204640E71068}" type="parTrans" cxnId="{5C7608F9-9C0A-46C8-8DB2-8F386603604A}">
      <dgm:prSet/>
      <dgm:spPr/>
      <dgm:t>
        <a:bodyPr/>
        <a:lstStyle/>
        <a:p>
          <a:endParaRPr lang="ru-RU"/>
        </a:p>
      </dgm:t>
    </dgm:pt>
    <dgm:pt modelId="{148B0409-762D-4864-80D4-A1951449F815}" type="sibTrans" cxnId="{5C7608F9-9C0A-46C8-8DB2-8F386603604A}">
      <dgm:prSet/>
      <dgm:spPr/>
      <dgm:t>
        <a:bodyPr/>
        <a:lstStyle/>
        <a:p>
          <a:endParaRPr lang="ru-RU"/>
        </a:p>
      </dgm:t>
    </dgm:pt>
    <dgm:pt modelId="{1A2C9C1C-8126-4D9E-B7AE-B27A9AABACC0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выпуск памяток, информационных листов об особенностях данного возраста, рекомендуемых развивающих игр.</a:t>
          </a:r>
        </a:p>
      </dgm:t>
    </dgm:pt>
    <dgm:pt modelId="{DA86A8BC-760A-49F9-BA0F-7B5727D608F5}" type="parTrans" cxnId="{E01902A4-E01C-4593-9734-45F60A201D13}">
      <dgm:prSet/>
      <dgm:spPr/>
      <dgm:t>
        <a:bodyPr/>
        <a:lstStyle/>
        <a:p>
          <a:endParaRPr lang="ru-RU"/>
        </a:p>
      </dgm:t>
    </dgm:pt>
    <dgm:pt modelId="{9FCB8BA6-15C0-489D-ABF9-25EF4B2B2ECA}" type="sibTrans" cxnId="{E01902A4-E01C-4593-9734-45F60A201D13}">
      <dgm:prSet/>
      <dgm:spPr/>
      <dgm:t>
        <a:bodyPr/>
        <a:lstStyle/>
        <a:p>
          <a:endParaRPr lang="ru-RU"/>
        </a:p>
      </dgm:t>
    </dgm:pt>
    <dgm:pt modelId="{ED06F92C-26D8-4DC8-B7C5-937FCE99DE95}" type="pres">
      <dgm:prSet presAssocID="{2CBA93DC-EFC1-4952-ABE4-63BA438C31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72F6E5-7729-428B-92FF-9D98A836235F}" type="pres">
      <dgm:prSet presAssocID="{7A2B09F7-E6FB-4427-895E-EF3E49873363}" presName="parentLin" presStyleCnt="0"/>
      <dgm:spPr/>
    </dgm:pt>
    <dgm:pt modelId="{B7FFF7B1-7950-4CDA-9D22-D5BEA54FF782}" type="pres">
      <dgm:prSet presAssocID="{7A2B09F7-E6FB-4427-895E-EF3E49873363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59465F39-1D40-4961-BF75-28F4B81E74BF}" type="pres">
      <dgm:prSet presAssocID="{7A2B09F7-E6FB-4427-895E-EF3E49873363}" presName="parentText" presStyleLbl="node1" presStyleIdx="0" presStyleCnt="8" custScaleX="142857" custScaleY="120565" custLinFactNeighborX="6342" custLinFactNeighborY="564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F9D764-728E-4C1A-AEC6-D82ED0134D17}" type="pres">
      <dgm:prSet presAssocID="{7A2B09F7-E6FB-4427-895E-EF3E49873363}" presName="negativeSpace" presStyleCnt="0"/>
      <dgm:spPr/>
    </dgm:pt>
    <dgm:pt modelId="{BD234EC0-559C-4B0E-BA90-43C4F4C12096}" type="pres">
      <dgm:prSet presAssocID="{7A2B09F7-E6FB-4427-895E-EF3E49873363}" presName="childText" presStyleLbl="conFgAcc1" presStyleIdx="0" presStyleCnt="8" custLinFactY="25697" custLinFactNeighborX="551" custLinFactNeighborY="100000">
        <dgm:presLayoutVars>
          <dgm:bulletEnabled val="1"/>
        </dgm:presLayoutVars>
      </dgm:prSet>
      <dgm:spPr/>
    </dgm:pt>
    <dgm:pt modelId="{93A0D955-29A3-40D5-BC4B-11F79890896A}" type="pres">
      <dgm:prSet presAssocID="{37E074B3-AC3B-4A48-82FD-99F81B8B5284}" presName="spaceBetweenRectangles" presStyleCnt="0"/>
      <dgm:spPr/>
    </dgm:pt>
    <dgm:pt modelId="{89C59E86-1D4D-4C56-B5BC-1BE8A6BB68F5}" type="pres">
      <dgm:prSet presAssocID="{D8E20789-9BF7-40EE-9463-C43D4A1C127A}" presName="parentLin" presStyleCnt="0"/>
      <dgm:spPr/>
    </dgm:pt>
    <dgm:pt modelId="{1ABD5A97-51A5-4D41-9F33-638C23E2FF20}" type="pres">
      <dgm:prSet presAssocID="{D8E20789-9BF7-40EE-9463-C43D4A1C127A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131541B2-3622-4929-9D68-B3CACB23F585}" type="pres">
      <dgm:prSet presAssocID="{D8E20789-9BF7-40EE-9463-C43D4A1C127A}" presName="parentText" presStyleLbl="node1" presStyleIdx="1" presStyleCnt="8" custScaleX="142857" custScaleY="89365" custLinFactNeighborX="-8225" custLinFactNeighborY="309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B26E8-A257-42C6-93F6-7AB8F1A84BE3}" type="pres">
      <dgm:prSet presAssocID="{D8E20789-9BF7-40EE-9463-C43D4A1C127A}" presName="negativeSpace" presStyleCnt="0"/>
      <dgm:spPr/>
    </dgm:pt>
    <dgm:pt modelId="{66C7C59C-B31B-46DB-8D33-9C7434808F0A}" type="pres">
      <dgm:prSet presAssocID="{D8E20789-9BF7-40EE-9463-C43D4A1C127A}" presName="childText" presStyleLbl="conFgAcc1" presStyleIdx="1" presStyleCnt="8">
        <dgm:presLayoutVars>
          <dgm:bulletEnabled val="1"/>
        </dgm:presLayoutVars>
      </dgm:prSet>
      <dgm:spPr/>
    </dgm:pt>
    <dgm:pt modelId="{807B5349-71A9-4FC1-A3E6-59DA40C6EB85}" type="pres">
      <dgm:prSet presAssocID="{70B25A04-706A-4488-B96D-D6EF8E67A549}" presName="spaceBetweenRectangles" presStyleCnt="0"/>
      <dgm:spPr/>
    </dgm:pt>
    <dgm:pt modelId="{E5D4E6FF-342E-43CE-AA72-5F2ECA7FF814}" type="pres">
      <dgm:prSet presAssocID="{D34F08FF-B68D-4585-8417-40571D3E44F4}" presName="parentLin" presStyleCnt="0"/>
      <dgm:spPr/>
    </dgm:pt>
    <dgm:pt modelId="{F482AB6E-F2E9-4221-8AA4-B47C13C54B7A}" type="pres">
      <dgm:prSet presAssocID="{D34F08FF-B68D-4585-8417-40571D3E44F4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65258B29-992B-4A57-95C2-5CB629F65122}" type="pres">
      <dgm:prSet presAssocID="{D34F08FF-B68D-4585-8417-40571D3E44F4}" presName="parentText" presStyleLbl="node1" presStyleIdx="2" presStyleCnt="8" custScaleX="142857" custScaleY="116702" custLinFactNeighborX="15562" custLinFactNeighborY="146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9EEFE-DA02-4187-B290-D001F4900251}" type="pres">
      <dgm:prSet presAssocID="{D34F08FF-B68D-4585-8417-40571D3E44F4}" presName="negativeSpace" presStyleCnt="0"/>
      <dgm:spPr/>
    </dgm:pt>
    <dgm:pt modelId="{C6BC5433-D9BB-4E45-A703-62F945AFC159}" type="pres">
      <dgm:prSet presAssocID="{D34F08FF-B68D-4585-8417-40571D3E44F4}" presName="childText" presStyleLbl="conFgAcc1" presStyleIdx="2" presStyleCnt="8">
        <dgm:presLayoutVars>
          <dgm:bulletEnabled val="1"/>
        </dgm:presLayoutVars>
      </dgm:prSet>
      <dgm:spPr/>
    </dgm:pt>
    <dgm:pt modelId="{7E6464BA-B3C9-473D-87EF-7F44C0E6C45A}" type="pres">
      <dgm:prSet presAssocID="{7095325A-F94B-424F-957D-A6D3ED5CB069}" presName="spaceBetweenRectangles" presStyleCnt="0"/>
      <dgm:spPr/>
    </dgm:pt>
    <dgm:pt modelId="{E0471249-433C-420E-8EBB-25AB479BFEAB}" type="pres">
      <dgm:prSet presAssocID="{86FD934A-09C9-4EC6-83E0-D135A70A1052}" presName="parentLin" presStyleCnt="0"/>
      <dgm:spPr/>
    </dgm:pt>
    <dgm:pt modelId="{4A55AA08-0217-4E8E-B982-2B7AC722C2DD}" type="pres">
      <dgm:prSet presAssocID="{86FD934A-09C9-4EC6-83E0-D135A70A1052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911B3C36-12BD-425A-AAA6-2B8E4C6C64BA}" type="pres">
      <dgm:prSet presAssocID="{86FD934A-09C9-4EC6-83E0-D135A70A1052}" presName="parentText" presStyleLbl="node1" presStyleIdx="3" presStyleCnt="8" custScaleX="142857" custScaleY="1397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21D11-EA84-44B7-91B1-73CD1618EC1B}" type="pres">
      <dgm:prSet presAssocID="{86FD934A-09C9-4EC6-83E0-D135A70A1052}" presName="negativeSpace" presStyleCnt="0"/>
      <dgm:spPr/>
    </dgm:pt>
    <dgm:pt modelId="{F2708BB5-BAC2-4D45-9177-1974CBD4A128}" type="pres">
      <dgm:prSet presAssocID="{86FD934A-09C9-4EC6-83E0-D135A70A1052}" presName="childText" presStyleLbl="conFgAcc1" presStyleIdx="3" presStyleCnt="8">
        <dgm:presLayoutVars>
          <dgm:bulletEnabled val="1"/>
        </dgm:presLayoutVars>
      </dgm:prSet>
      <dgm:spPr/>
    </dgm:pt>
    <dgm:pt modelId="{F0D6AD4D-0B91-48C7-97B0-318B7748366B}" type="pres">
      <dgm:prSet presAssocID="{DAC33C4B-0AAA-422B-824D-854248ADCEBD}" presName="spaceBetweenRectangles" presStyleCnt="0"/>
      <dgm:spPr/>
    </dgm:pt>
    <dgm:pt modelId="{02CF4454-F3D9-4C9F-8D05-7A224C027C08}" type="pres">
      <dgm:prSet presAssocID="{42CEFAE3-6D10-43D8-BD04-42B2E2777DFD}" presName="parentLin" presStyleCnt="0"/>
      <dgm:spPr/>
    </dgm:pt>
    <dgm:pt modelId="{BA166F4E-D614-4127-B8BD-000261EB1EDD}" type="pres">
      <dgm:prSet presAssocID="{42CEFAE3-6D10-43D8-BD04-42B2E2777DFD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52ED86A8-48A8-411D-8F1A-84BCC0989840}" type="pres">
      <dgm:prSet presAssocID="{42CEFAE3-6D10-43D8-BD04-42B2E2777DFD}" presName="parentText" presStyleLbl="node1" presStyleIdx="4" presStyleCnt="8" custScaleX="142857" custScaleY="1212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686E6-4F7A-4BF2-8948-2023A1B4B3F8}" type="pres">
      <dgm:prSet presAssocID="{42CEFAE3-6D10-43D8-BD04-42B2E2777DFD}" presName="negativeSpace" presStyleCnt="0"/>
      <dgm:spPr/>
    </dgm:pt>
    <dgm:pt modelId="{8F81886E-97D5-4297-958F-E9E2AB4ADB29}" type="pres">
      <dgm:prSet presAssocID="{42CEFAE3-6D10-43D8-BD04-42B2E2777DFD}" presName="childText" presStyleLbl="conFgAcc1" presStyleIdx="4" presStyleCnt="8">
        <dgm:presLayoutVars>
          <dgm:bulletEnabled val="1"/>
        </dgm:presLayoutVars>
      </dgm:prSet>
      <dgm:spPr/>
    </dgm:pt>
    <dgm:pt modelId="{78BFF43F-7748-44C1-9529-ABDD00A63416}" type="pres">
      <dgm:prSet presAssocID="{C124D48D-3150-448A-AAB9-ADCAEBEB5C6D}" presName="spaceBetweenRectangles" presStyleCnt="0"/>
      <dgm:spPr/>
    </dgm:pt>
    <dgm:pt modelId="{66E96898-6B6F-4A19-A262-45111FDACF12}" type="pres">
      <dgm:prSet presAssocID="{A4173A57-C967-4214-A043-C131CBB1E0D9}" presName="parentLin" presStyleCnt="0"/>
      <dgm:spPr/>
    </dgm:pt>
    <dgm:pt modelId="{155D4C5D-3022-4657-92C5-C69D36D3CB30}" type="pres">
      <dgm:prSet presAssocID="{A4173A57-C967-4214-A043-C131CBB1E0D9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B316ABEC-6D0F-46D4-97C1-75F6EEF35109}" type="pres">
      <dgm:prSet presAssocID="{A4173A57-C967-4214-A043-C131CBB1E0D9}" presName="parentText" presStyleLbl="node1" presStyleIdx="5" presStyleCnt="8" custScaleX="142857" custScaleY="1384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7F26C-FA4A-4F81-8D8C-F31F621093C6}" type="pres">
      <dgm:prSet presAssocID="{A4173A57-C967-4214-A043-C131CBB1E0D9}" presName="negativeSpace" presStyleCnt="0"/>
      <dgm:spPr/>
    </dgm:pt>
    <dgm:pt modelId="{EB837607-F39D-4CAD-A961-B6B0A920F693}" type="pres">
      <dgm:prSet presAssocID="{A4173A57-C967-4214-A043-C131CBB1E0D9}" presName="childText" presStyleLbl="conFgAcc1" presStyleIdx="5" presStyleCnt="8">
        <dgm:presLayoutVars>
          <dgm:bulletEnabled val="1"/>
        </dgm:presLayoutVars>
      </dgm:prSet>
      <dgm:spPr/>
    </dgm:pt>
    <dgm:pt modelId="{86AB125E-076E-431B-831B-39085326E8FA}" type="pres">
      <dgm:prSet presAssocID="{CA6DB530-652B-4C48-9B99-159A76FAF9E9}" presName="spaceBetweenRectangles" presStyleCnt="0"/>
      <dgm:spPr/>
    </dgm:pt>
    <dgm:pt modelId="{AB8F6516-57A1-4550-944D-A018773FB334}" type="pres">
      <dgm:prSet presAssocID="{7E2A6F06-7ACD-4578-ACFF-DE8E3AA0F14A}" presName="parentLin" presStyleCnt="0"/>
      <dgm:spPr/>
    </dgm:pt>
    <dgm:pt modelId="{8C6C5A33-59E1-485D-92E4-A9E5D3723146}" type="pres">
      <dgm:prSet presAssocID="{7E2A6F06-7ACD-4578-ACFF-DE8E3AA0F14A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55E4B4C2-B808-4D55-8718-16F2824A0FEF}" type="pres">
      <dgm:prSet presAssocID="{7E2A6F06-7ACD-4578-ACFF-DE8E3AA0F14A}" presName="parentText" presStyleLbl="node1" presStyleIdx="6" presStyleCnt="8" custScaleX="142857" custScaleY="2183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9529A-A554-47AB-9095-6DF7E65E1480}" type="pres">
      <dgm:prSet presAssocID="{7E2A6F06-7ACD-4578-ACFF-DE8E3AA0F14A}" presName="negativeSpace" presStyleCnt="0"/>
      <dgm:spPr/>
    </dgm:pt>
    <dgm:pt modelId="{E2694F99-A36B-41B5-86E9-142FEFCF674C}" type="pres">
      <dgm:prSet presAssocID="{7E2A6F06-7ACD-4578-ACFF-DE8E3AA0F14A}" presName="childText" presStyleLbl="conFgAcc1" presStyleIdx="6" presStyleCnt="8">
        <dgm:presLayoutVars>
          <dgm:bulletEnabled val="1"/>
        </dgm:presLayoutVars>
      </dgm:prSet>
      <dgm:spPr/>
    </dgm:pt>
    <dgm:pt modelId="{0342CCBD-D74B-4147-9571-D4BFDAE5BA60}" type="pres">
      <dgm:prSet presAssocID="{148B0409-762D-4864-80D4-A1951449F815}" presName="spaceBetweenRectangles" presStyleCnt="0"/>
      <dgm:spPr/>
    </dgm:pt>
    <dgm:pt modelId="{2F80FDBF-ABD3-4BCE-AAB5-A42834B47053}" type="pres">
      <dgm:prSet presAssocID="{1A2C9C1C-8126-4D9E-B7AE-B27A9AABACC0}" presName="parentLin" presStyleCnt="0"/>
      <dgm:spPr/>
    </dgm:pt>
    <dgm:pt modelId="{8696F604-49D8-4A2F-90C3-FDBA327BA5B4}" type="pres">
      <dgm:prSet presAssocID="{1A2C9C1C-8126-4D9E-B7AE-B27A9AABACC0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5EEBE655-96BE-4D88-B86F-ED63C6863263}" type="pres">
      <dgm:prSet presAssocID="{1A2C9C1C-8126-4D9E-B7AE-B27A9AABACC0}" presName="parentText" presStyleLbl="node1" presStyleIdx="7" presStyleCnt="8" custScaleX="138095" custScaleY="1569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4AB6A-C00A-4E90-97E7-2C89FCF31E4A}" type="pres">
      <dgm:prSet presAssocID="{1A2C9C1C-8126-4D9E-B7AE-B27A9AABACC0}" presName="negativeSpace" presStyleCnt="0"/>
      <dgm:spPr/>
    </dgm:pt>
    <dgm:pt modelId="{D7A84F24-E187-4D19-83AC-8AE879246B93}" type="pres">
      <dgm:prSet presAssocID="{1A2C9C1C-8126-4D9E-B7AE-B27A9AABACC0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74E9DB86-0B16-464C-B39B-9D5FE04F1E2D}" srcId="{2CBA93DC-EFC1-4952-ABE4-63BA438C319B}" destId="{42CEFAE3-6D10-43D8-BD04-42B2E2777DFD}" srcOrd="4" destOrd="0" parTransId="{CE9E70CB-6D1E-465C-B309-9C1ACB517F64}" sibTransId="{C124D48D-3150-448A-AAB9-ADCAEBEB5C6D}"/>
    <dgm:cxn modelId="{3A8E8517-1CE2-4344-8B7B-CE01F8BF5607}" type="presOf" srcId="{1A2C9C1C-8126-4D9E-B7AE-B27A9AABACC0}" destId="{8696F604-49D8-4A2F-90C3-FDBA327BA5B4}" srcOrd="0" destOrd="0" presId="urn:microsoft.com/office/officeart/2005/8/layout/list1"/>
    <dgm:cxn modelId="{55D39A15-E4F6-44D2-BFC5-F0639CEBCA6A}" srcId="{2CBA93DC-EFC1-4952-ABE4-63BA438C319B}" destId="{A4173A57-C967-4214-A043-C131CBB1E0D9}" srcOrd="5" destOrd="0" parTransId="{919E1F16-EDDE-4D5E-9E80-7EC60C49CA64}" sibTransId="{CA6DB530-652B-4C48-9B99-159A76FAF9E9}"/>
    <dgm:cxn modelId="{32AA27EB-3202-4DE1-89BC-F6249420F9B2}" srcId="{2CBA93DC-EFC1-4952-ABE4-63BA438C319B}" destId="{D8E20789-9BF7-40EE-9463-C43D4A1C127A}" srcOrd="1" destOrd="0" parTransId="{4486DF59-5B46-4E47-8186-30E2DD26518A}" sibTransId="{70B25A04-706A-4488-B96D-D6EF8E67A549}"/>
    <dgm:cxn modelId="{6EB77397-3463-47B6-AB22-53964C4F77F6}" type="presOf" srcId="{D8E20789-9BF7-40EE-9463-C43D4A1C127A}" destId="{1ABD5A97-51A5-4D41-9F33-638C23E2FF20}" srcOrd="0" destOrd="0" presId="urn:microsoft.com/office/officeart/2005/8/layout/list1"/>
    <dgm:cxn modelId="{17C54FB3-99CD-4CE0-A0B6-57C8E5DC24CF}" type="presOf" srcId="{D34F08FF-B68D-4585-8417-40571D3E44F4}" destId="{65258B29-992B-4A57-95C2-5CB629F65122}" srcOrd="1" destOrd="0" presId="urn:microsoft.com/office/officeart/2005/8/layout/list1"/>
    <dgm:cxn modelId="{876F7A7F-7E56-44CA-8AEB-414D156F2A3D}" type="presOf" srcId="{A4173A57-C967-4214-A043-C131CBB1E0D9}" destId="{155D4C5D-3022-4657-92C5-C69D36D3CB30}" srcOrd="0" destOrd="0" presId="urn:microsoft.com/office/officeart/2005/8/layout/list1"/>
    <dgm:cxn modelId="{1778752E-7D48-49B1-98E4-DBE122866799}" type="presOf" srcId="{1A2C9C1C-8126-4D9E-B7AE-B27A9AABACC0}" destId="{5EEBE655-96BE-4D88-B86F-ED63C6863263}" srcOrd="1" destOrd="0" presId="urn:microsoft.com/office/officeart/2005/8/layout/list1"/>
    <dgm:cxn modelId="{F285CFBC-2B53-4171-864F-24BA2BEBCE86}" type="presOf" srcId="{86FD934A-09C9-4EC6-83E0-D135A70A1052}" destId="{4A55AA08-0217-4E8E-B982-2B7AC722C2DD}" srcOrd="0" destOrd="0" presId="urn:microsoft.com/office/officeart/2005/8/layout/list1"/>
    <dgm:cxn modelId="{4A6D7ED8-4AA9-467E-BA82-83BEBEF11F8E}" type="presOf" srcId="{42CEFAE3-6D10-43D8-BD04-42B2E2777DFD}" destId="{52ED86A8-48A8-411D-8F1A-84BCC0989840}" srcOrd="1" destOrd="0" presId="urn:microsoft.com/office/officeart/2005/8/layout/list1"/>
    <dgm:cxn modelId="{A416F942-8E2F-4958-ADA7-4B46447EB349}" type="presOf" srcId="{D8E20789-9BF7-40EE-9463-C43D4A1C127A}" destId="{131541B2-3622-4929-9D68-B3CACB23F585}" srcOrd="1" destOrd="0" presId="urn:microsoft.com/office/officeart/2005/8/layout/list1"/>
    <dgm:cxn modelId="{4BEEEB16-63E1-4021-B27B-154B4BF2AD7D}" type="presOf" srcId="{2CBA93DC-EFC1-4952-ABE4-63BA438C319B}" destId="{ED06F92C-26D8-4DC8-B7C5-937FCE99DE95}" srcOrd="0" destOrd="0" presId="urn:microsoft.com/office/officeart/2005/8/layout/list1"/>
    <dgm:cxn modelId="{5C7608F9-9C0A-46C8-8DB2-8F386603604A}" srcId="{2CBA93DC-EFC1-4952-ABE4-63BA438C319B}" destId="{7E2A6F06-7ACD-4578-ACFF-DE8E3AA0F14A}" srcOrd="6" destOrd="0" parTransId="{DC98FDB6-D72B-4F25-8C8C-204640E71068}" sibTransId="{148B0409-762D-4864-80D4-A1951449F815}"/>
    <dgm:cxn modelId="{7F17F3DA-816D-4D7E-9755-E88114BCAE68}" srcId="{2CBA93DC-EFC1-4952-ABE4-63BA438C319B}" destId="{86FD934A-09C9-4EC6-83E0-D135A70A1052}" srcOrd="3" destOrd="0" parTransId="{90CBA9CB-BF70-4358-AD10-A5DF6B67AAFF}" sibTransId="{DAC33C4B-0AAA-422B-824D-854248ADCEBD}"/>
    <dgm:cxn modelId="{B60BDA2F-E86A-4DE4-8D9E-C1EFC7801E88}" type="presOf" srcId="{42CEFAE3-6D10-43D8-BD04-42B2E2777DFD}" destId="{BA166F4E-D614-4127-B8BD-000261EB1EDD}" srcOrd="0" destOrd="0" presId="urn:microsoft.com/office/officeart/2005/8/layout/list1"/>
    <dgm:cxn modelId="{E01902A4-E01C-4593-9734-45F60A201D13}" srcId="{2CBA93DC-EFC1-4952-ABE4-63BA438C319B}" destId="{1A2C9C1C-8126-4D9E-B7AE-B27A9AABACC0}" srcOrd="7" destOrd="0" parTransId="{DA86A8BC-760A-49F9-BA0F-7B5727D608F5}" sibTransId="{9FCB8BA6-15C0-489D-ABF9-25EF4B2B2ECA}"/>
    <dgm:cxn modelId="{A040099C-AEB2-4D97-A461-EB94B705F5B3}" srcId="{2CBA93DC-EFC1-4952-ABE4-63BA438C319B}" destId="{D34F08FF-B68D-4585-8417-40571D3E44F4}" srcOrd="2" destOrd="0" parTransId="{9D813A1F-5C82-4ADD-8EC3-520534136868}" sibTransId="{7095325A-F94B-424F-957D-A6D3ED5CB069}"/>
    <dgm:cxn modelId="{4D1EA10C-C2D4-4A37-972C-413E6C53A5A5}" type="presOf" srcId="{7A2B09F7-E6FB-4427-895E-EF3E49873363}" destId="{B7FFF7B1-7950-4CDA-9D22-D5BEA54FF782}" srcOrd="0" destOrd="0" presId="urn:microsoft.com/office/officeart/2005/8/layout/list1"/>
    <dgm:cxn modelId="{45B42B37-3DDB-43FC-9FB3-E732D4960E23}" type="presOf" srcId="{7A2B09F7-E6FB-4427-895E-EF3E49873363}" destId="{59465F39-1D40-4961-BF75-28F4B81E74BF}" srcOrd="1" destOrd="0" presId="urn:microsoft.com/office/officeart/2005/8/layout/list1"/>
    <dgm:cxn modelId="{7F32B7A6-0866-47E2-B075-785D371E126C}" type="presOf" srcId="{7E2A6F06-7ACD-4578-ACFF-DE8E3AA0F14A}" destId="{55E4B4C2-B808-4D55-8718-16F2824A0FEF}" srcOrd="1" destOrd="0" presId="urn:microsoft.com/office/officeart/2005/8/layout/list1"/>
    <dgm:cxn modelId="{55F3E787-D95C-49F2-B097-23AA2894ADE2}" type="presOf" srcId="{7E2A6F06-7ACD-4578-ACFF-DE8E3AA0F14A}" destId="{8C6C5A33-59E1-485D-92E4-A9E5D3723146}" srcOrd="0" destOrd="0" presId="urn:microsoft.com/office/officeart/2005/8/layout/list1"/>
    <dgm:cxn modelId="{633AB5B9-BC60-4C2A-9772-94D4644F2490}" type="presOf" srcId="{D34F08FF-B68D-4585-8417-40571D3E44F4}" destId="{F482AB6E-F2E9-4221-8AA4-B47C13C54B7A}" srcOrd="0" destOrd="0" presId="urn:microsoft.com/office/officeart/2005/8/layout/list1"/>
    <dgm:cxn modelId="{0BE85E83-EC9E-456E-A178-F146D0BE4038}" srcId="{2CBA93DC-EFC1-4952-ABE4-63BA438C319B}" destId="{7A2B09F7-E6FB-4427-895E-EF3E49873363}" srcOrd="0" destOrd="0" parTransId="{6EBA3EC2-274E-4193-A928-E9BAB4942E45}" sibTransId="{37E074B3-AC3B-4A48-82FD-99F81B8B5284}"/>
    <dgm:cxn modelId="{C37715AB-A26D-4F72-ACCD-AF821B85A47E}" type="presOf" srcId="{A4173A57-C967-4214-A043-C131CBB1E0D9}" destId="{B316ABEC-6D0F-46D4-97C1-75F6EEF35109}" srcOrd="1" destOrd="0" presId="urn:microsoft.com/office/officeart/2005/8/layout/list1"/>
    <dgm:cxn modelId="{00ABB783-65B6-44C8-8F27-94846DD3C250}" type="presOf" srcId="{86FD934A-09C9-4EC6-83E0-D135A70A1052}" destId="{911B3C36-12BD-425A-AAA6-2B8E4C6C64BA}" srcOrd="1" destOrd="0" presId="urn:microsoft.com/office/officeart/2005/8/layout/list1"/>
    <dgm:cxn modelId="{2766E239-42F1-408B-B537-3A6AEC10A962}" type="presParOf" srcId="{ED06F92C-26D8-4DC8-B7C5-937FCE99DE95}" destId="{8672F6E5-7729-428B-92FF-9D98A836235F}" srcOrd="0" destOrd="0" presId="urn:microsoft.com/office/officeart/2005/8/layout/list1"/>
    <dgm:cxn modelId="{EAEB2B35-CC17-4350-8F6C-EABA7DEA4920}" type="presParOf" srcId="{8672F6E5-7729-428B-92FF-9D98A836235F}" destId="{B7FFF7B1-7950-4CDA-9D22-D5BEA54FF782}" srcOrd="0" destOrd="0" presId="urn:microsoft.com/office/officeart/2005/8/layout/list1"/>
    <dgm:cxn modelId="{466FD471-2785-443D-BF5C-6D381BA15DE7}" type="presParOf" srcId="{8672F6E5-7729-428B-92FF-9D98A836235F}" destId="{59465F39-1D40-4961-BF75-28F4B81E74BF}" srcOrd="1" destOrd="0" presId="urn:microsoft.com/office/officeart/2005/8/layout/list1"/>
    <dgm:cxn modelId="{34CE3B91-4FF3-4D89-B805-291E0BC87438}" type="presParOf" srcId="{ED06F92C-26D8-4DC8-B7C5-937FCE99DE95}" destId="{CDF9D764-728E-4C1A-AEC6-D82ED0134D17}" srcOrd="1" destOrd="0" presId="urn:microsoft.com/office/officeart/2005/8/layout/list1"/>
    <dgm:cxn modelId="{5524E1CA-901A-415D-B9EE-14A237E9057A}" type="presParOf" srcId="{ED06F92C-26D8-4DC8-B7C5-937FCE99DE95}" destId="{BD234EC0-559C-4B0E-BA90-43C4F4C12096}" srcOrd="2" destOrd="0" presId="urn:microsoft.com/office/officeart/2005/8/layout/list1"/>
    <dgm:cxn modelId="{4EC613B5-577C-40AC-B108-890FD5A976C6}" type="presParOf" srcId="{ED06F92C-26D8-4DC8-B7C5-937FCE99DE95}" destId="{93A0D955-29A3-40D5-BC4B-11F79890896A}" srcOrd="3" destOrd="0" presId="urn:microsoft.com/office/officeart/2005/8/layout/list1"/>
    <dgm:cxn modelId="{91525895-FFC1-4D71-8335-3BF51C877514}" type="presParOf" srcId="{ED06F92C-26D8-4DC8-B7C5-937FCE99DE95}" destId="{89C59E86-1D4D-4C56-B5BC-1BE8A6BB68F5}" srcOrd="4" destOrd="0" presId="urn:microsoft.com/office/officeart/2005/8/layout/list1"/>
    <dgm:cxn modelId="{E6669429-BCC6-4C52-B7BE-FD7D77F24E94}" type="presParOf" srcId="{89C59E86-1D4D-4C56-B5BC-1BE8A6BB68F5}" destId="{1ABD5A97-51A5-4D41-9F33-638C23E2FF20}" srcOrd="0" destOrd="0" presId="urn:microsoft.com/office/officeart/2005/8/layout/list1"/>
    <dgm:cxn modelId="{C420A646-95A0-4568-8FA7-D3BB0F4245B2}" type="presParOf" srcId="{89C59E86-1D4D-4C56-B5BC-1BE8A6BB68F5}" destId="{131541B2-3622-4929-9D68-B3CACB23F585}" srcOrd="1" destOrd="0" presId="urn:microsoft.com/office/officeart/2005/8/layout/list1"/>
    <dgm:cxn modelId="{7102519C-7CBD-46E9-8500-7BC55DEFB8CB}" type="presParOf" srcId="{ED06F92C-26D8-4DC8-B7C5-937FCE99DE95}" destId="{FF0B26E8-A257-42C6-93F6-7AB8F1A84BE3}" srcOrd="5" destOrd="0" presId="urn:microsoft.com/office/officeart/2005/8/layout/list1"/>
    <dgm:cxn modelId="{CB727C7F-77BF-4F3F-801E-C8AA0B3955BD}" type="presParOf" srcId="{ED06F92C-26D8-4DC8-B7C5-937FCE99DE95}" destId="{66C7C59C-B31B-46DB-8D33-9C7434808F0A}" srcOrd="6" destOrd="0" presId="urn:microsoft.com/office/officeart/2005/8/layout/list1"/>
    <dgm:cxn modelId="{36925C2B-1923-4AFD-8583-B6E9EB9CBEB4}" type="presParOf" srcId="{ED06F92C-26D8-4DC8-B7C5-937FCE99DE95}" destId="{807B5349-71A9-4FC1-A3E6-59DA40C6EB85}" srcOrd="7" destOrd="0" presId="urn:microsoft.com/office/officeart/2005/8/layout/list1"/>
    <dgm:cxn modelId="{FD449902-EA7A-4CFE-B1B8-49E8DFAB93D7}" type="presParOf" srcId="{ED06F92C-26D8-4DC8-B7C5-937FCE99DE95}" destId="{E5D4E6FF-342E-43CE-AA72-5F2ECA7FF814}" srcOrd="8" destOrd="0" presId="urn:microsoft.com/office/officeart/2005/8/layout/list1"/>
    <dgm:cxn modelId="{8415D1DE-686A-489D-A225-0CF330D5C152}" type="presParOf" srcId="{E5D4E6FF-342E-43CE-AA72-5F2ECA7FF814}" destId="{F482AB6E-F2E9-4221-8AA4-B47C13C54B7A}" srcOrd="0" destOrd="0" presId="urn:microsoft.com/office/officeart/2005/8/layout/list1"/>
    <dgm:cxn modelId="{48646B3F-3D68-48D2-91AD-6F1EAA2D18DB}" type="presParOf" srcId="{E5D4E6FF-342E-43CE-AA72-5F2ECA7FF814}" destId="{65258B29-992B-4A57-95C2-5CB629F65122}" srcOrd="1" destOrd="0" presId="urn:microsoft.com/office/officeart/2005/8/layout/list1"/>
    <dgm:cxn modelId="{F50BBBF6-01DA-483B-B428-2EA565E1A78F}" type="presParOf" srcId="{ED06F92C-26D8-4DC8-B7C5-937FCE99DE95}" destId="{BD09EEFE-DA02-4187-B290-D001F4900251}" srcOrd="9" destOrd="0" presId="urn:microsoft.com/office/officeart/2005/8/layout/list1"/>
    <dgm:cxn modelId="{E230D5C1-720A-49B9-8FF5-FF3093700769}" type="presParOf" srcId="{ED06F92C-26D8-4DC8-B7C5-937FCE99DE95}" destId="{C6BC5433-D9BB-4E45-A703-62F945AFC159}" srcOrd="10" destOrd="0" presId="urn:microsoft.com/office/officeart/2005/8/layout/list1"/>
    <dgm:cxn modelId="{DEC26D21-6549-437E-9E85-DD38FB30984C}" type="presParOf" srcId="{ED06F92C-26D8-4DC8-B7C5-937FCE99DE95}" destId="{7E6464BA-B3C9-473D-87EF-7F44C0E6C45A}" srcOrd="11" destOrd="0" presId="urn:microsoft.com/office/officeart/2005/8/layout/list1"/>
    <dgm:cxn modelId="{4F4EE958-6FCE-494E-A2A9-CDEEC0EEF776}" type="presParOf" srcId="{ED06F92C-26D8-4DC8-B7C5-937FCE99DE95}" destId="{E0471249-433C-420E-8EBB-25AB479BFEAB}" srcOrd="12" destOrd="0" presId="urn:microsoft.com/office/officeart/2005/8/layout/list1"/>
    <dgm:cxn modelId="{BF78213E-EC72-4EC9-A1FA-1F1AB410D690}" type="presParOf" srcId="{E0471249-433C-420E-8EBB-25AB479BFEAB}" destId="{4A55AA08-0217-4E8E-B982-2B7AC722C2DD}" srcOrd="0" destOrd="0" presId="urn:microsoft.com/office/officeart/2005/8/layout/list1"/>
    <dgm:cxn modelId="{142432CF-4939-49B1-9C9C-AEC805AC1331}" type="presParOf" srcId="{E0471249-433C-420E-8EBB-25AB479BFEAB}" destId="{911B3C36-12BD-425A-AAA6-2B8E4C6C64BA}" srcOrd="1" destOrd="0" presId="urn:microsoft.com/office/officeart/2005/8/layout/list1"/>
    <dgm:cxn modelId="{A68A69E6-A13E-452F-9F43-02449B85AA00}" type="presParOf" srcId="{ED06F92C-26D8-4DC8-B7C5-937FCE99DE95}" destId="{5BB21D11-EA84-44B7-91B1-73CD1618EC1B}" srcOrd="13" destOrd="0" presId="urn:microsoft.com/office/officeart/2005/8/layout/list1"/>
    <dgm:cxn modelId="{2E1D4709-4979-4CF1-BD44-665190822FE0}" type="presParOf" srcId="{ED06F92C-26D8-4DC8-B7C5-937FCE99DE95}" destId="{F2708BB5-BAC2-4D45-9177-1974CBD4A128}" srcOrd="14" destOrd="0" presId="urn:microsoft.com/office/officeart/2005/8/layout/list1"/>
    <dgm:cxn modelId="{89515FE6-2811-49BF-B87D-697E5D8D64CE}" type="presParOf" srcId="{ED06F92C-26D8-4DC8-B7C5-937FCE99DE95}" destId="{F0D6AD4D-0B91-48C7-97B0-318B7748366B}" srcOrd="15" destOrd="0" presId="urn:microsoft.com/office/officeart/2005/8/layout/list1"/>
    <dgm:cxn modelId="{548387ED-D910-45D6-B891-54B662778599}" type="presParOf" srcId="{ED06F92C-26D8-4DC8-B7C5-937FCE99DE95}" destId="{02CF4454-F3D9-4C9F-8D05-7A224C027C08}" srcOrd="16" destOrd="0" presId="urn:microsoft.com/office/officeart/2005/8/layout/list1"/>
    <dgm:cxn modelId="{63C5F6F3-285F-44C8-BA15-23E0D07E7CB6}" type="presParOf" srcId="{02CF4454-F3D9-4C9F-8D05-7A224C027C08}" destId="{BA166F4E-D614-4127-B8BD-000261EB1EDD}" srcOrd="0" destOrd="0" presId="urn:microsoft.com/office/officeart/2005/8/layout/list1"/>
    <dgm:cxn modelId="{6BF1E2D9-976C-49AD-9168-D6C6DC12B30F}" type="presParOf" srcId="{02CF4454-F3D9-4C9F-8D05-7A224C027C08}" destId="{52ED86A8-48A8-411D-8F1A-84BCC0989840}" srcOrd="1" destOrd="0" presId="urn:microsoft.com/office/officeart/2005/8/layout/list1"/>
    <dgm:cxn modelId="{CD0F5CF9-7855-4BF6-9EB9-D8562402AC0A}" type="presParOf" srcId="{ED06F92C-26D8-4DC8-B7C5-937FCE99DE95}" destId="{1D0686E6-4F7A-4BF2-8948-2023A1B4B3F8}" srcOrd="17" destOrd="0" presId="urn:microsoft.com/office/officeart/2005/8/layout/list1"/>
    <dgm:cxn modelId="{008BE003-082D-49E9-9A31-D086901C5E4C}" type="presParOf" srcId="{ED06F92C-26D8-4DC8-B7C5-937FCE99DE95}" destId="{8F81886E-97D5-4297-958F-E9E2AB4ADB29}" srcOrd="18" destOrd="0" presId="urn:microsoft.com/office/officeart/2005/8/layout/list1"/>
    <dgm:cxn modelId="{576BE790-0F32-4907-9B1E-EDFC807067ED}" type="presParOf" srcId="{ED06F92C-26D8-4DC8-B7C5-937FCE99DE95}" destId="{78BFF43F-7748-44C1-9529-ABDD00A63416}" srcOrd="19" destOrd="0" presId="urn:microsoft.com/office/officeart/2005/8/layout/list1"/>
    <dgm:cxn modelId="{0A8D98DF-8283-40A0-9649-EB2C876CF58B}" type="presParOf" srcId="{ED06F92C-26D8-4DC8-B7C5-937FCE99DE95}" destId="{66E96898-6B6F-4A19-A262-45111FDACF12}" srcOrd="20" destOrd="0" presId="urn:microsoft.com/office/officeart/2005/8/layout/list1"/>
    <dgm:cxn modelId="{ED3FF3A8-ECE7-4154-9C02-6B241E8BD920}" type="presParOf" srcId="{66E96898-6B6F-4A19-A262-45111FDACF12}" destId="{155D4C5D-3022-4657-92C5-C69D36D3CB30}" srcOrd="0" destOrd="0" presId="urn:microsoft.com/office/officeart/2005/8/layout/list1"/>
    <dgm:cxn modelId="{0A3EE33F-FEF4-4B9E-AB02-B6B3B1DDBAAC}" type="presParOf" srcId="{66E96898-6B6F-4A19-A262-45111FDACF12}" destId="{B316ABEC-6D0F-46D4-97C1-75F6EEF35109}" srcOrd="1" destOrd="0" presId="urn:microsoft.com/office/officeart/2005/8/layout/list1"/>
    <dgm:cxn modelId="{F0B51492-1548-472A-A5E1-DA4065866AA2}" type="presParOf" srcId="{ED06F92C-26D8-4DC8-B7C5-937FCE99DE95}" destId="{3A07F26C-FA4A-4F81-8D8C-F31F621093C6}" srcOrd="21" destOrd="0" presId="urn:microsoft.com/office/officeart/2005/8/layout/list1"/>
    <dgm:cxn modelId="{293895BF-8E24-4CC1-82AF-FE33BD78EFF2}" type="presParOf" srcId="{ED06F92C-26D8-4DC8-B7C5-937FCE99DE95}" destId="{EB837607-F39D-4CAD-A961-B6B0A920F693}" srcOrd="22" destOrd="0" presId="urn:microsoft.com/office/officeart/2005/8/layout/list1"/>
    <dgm:cxn modelId="{A207BC03-0A3B-4401-A1F8-7D4EA9316E88}" type="presParOf" srcId="{ED06F92C-26D8-4DC8-B7C5-937FCE99DE95}" destId="{86AB125E-076E-431B-831B-39085326E8FA}" srcOrd="23" destOrd="0" presId="urn:microsoft.com/office/officeart/2005/8/layout/list1"/>
    <dgm:cxn modelId="{0D1E28BE-0271-4C5F-A659-F40270929C88}" type="presParOf" srcId="{ED06F92C-26D8-4DC8-B7C5-937FCE99DE95}" destId="{AB8F6516-57A1-4550-944D-A018773FB334}" srcOrd="24" destOrd="0" presId="urn:microsoft.com/office/officeart/2005/8/layout/list1"/>
    <dgm:cxn modelId="{0AB6985A-E21C-4018-9A6A-7130CE52AD3A}" type="presParOf" srcId="{AB8F6516-57A1-4550-944D-A018773FB334}" destId="{8C6C5A33-59E1-485D-92E4-A9E5D3723146}" srcOrd="0" destOrd="0" presId="urn:microsoft.com/office/officeart/2005/8/layout/list1"/>
    <dgm:cxn modelId="{FF3A197C-608B-4B51-8935-BB18EB567509}" type="presParOf" srcId="{AB8F6516-57A1-4550-944D-A018773FB334}" destId="{55E4B4C2-B808-4D55-8718-16F2824A0FEF}" srcOrd="1" destOrd="0" presId="urn:microsoft.com/office/officeart/2005/8/layout/list1"/>
    <dgm:cxn modelId="{B2EF74E7-AF64-43C0-8294-1D3D58BEBDE3}" type="presParOf" srcId="{ED06F92C-26D8-4DC8-B7C5-937FCE99DE95}" destId="{F0E9529A-A554-47AB-9095-6DF7E65E1480}" srcOrd="25" destOrd="0" presId="urn:microsoft.com/office/officeart/2005/8/layout/list1"/>
    <dgm:cxn modelId="{40384024-744A-40EE-88CB-DB04D0BF39D9}" type="presParOf" srcId="{ED06F92C-26D8-4DC8-B7C5-937FCE99DE95}" destId="{E2694F99-A36B-41B5-86E9-142FEFCF674C}" srcOrd="26" destOrd="0" presId="urn:microsoft.com/office/officeart/2005/8/layout/list1"/>
    <dgm:cxn modelId="{DD150901-278E-4272-A613-25214464BF47}" type="presParOf" srcId="{ED06F92C-26D8-4DC8-B7C5-937FCE99DE95}" destId="{0342CCBD-D74B-4147-9571-D4BFDAE5BA60}" srcOrd="27" destOrd="0" presId="urn:microsoft.com/office/officeart/2005/8/layout/list1"/>
    <dgm:cxn modelId="{31EE5DE2-E6E0-4FCE-80DF-2664C75B3AB9}" type="presParOf" srcId="{ED06F92C-26D8-4DC8-B7C5-937FCE99DE95}" destId="{2F80FDBF-ABD3-4BCE-AAB5-A42834B47053}" srcOrd="28" destOrd="0" presId="urn:microsoft.com/office/officeart/2005/8/layout/list1"/>
    <dgm:cxn modelId="{91419D8C-F4AB-482F-B909-2F899525CED4}" type="presParOf" srcId="{2F80FDBF-ABD3-4BCE-AAB5-A42834B47053}" destId="{8696F604-49D8-4A2F-90C3-FDBA327BA5B4}" srcOrd="0" destOrd="0" presId="urn:microsoft.com/office/officeart/2005/8/layout/list1"/>
    <dgm:cxn modelId="{9F95863C-27D2-445C-B4C2-5960715B0CE7}" type="presParOf" srcId="{2F80FDBF-ABD3-4BCE-AAB5-A42834B47053}" destId="{5EEBE655-96BE-4D88-B86F-ED63C6863263}" srcOrd="1" destOrd="0" presId="urn:microsoft.com/office/officeart/2005/8/layout/list1"/>
    <dgm:cxn modelId="{3CD6F520-1ACB-4F4A-A8A6-D840130E1C53}" type="presParOf" srcId="{ED06F92C-26D8-4DC8-B7C5-937FCE99DE95}" destId="{96B4AB6A-C00A-4E90-97E7-2C89FCF31E4A}" srcOrd="29" destOrd="0" presId="urn:microsoft.com/office/officeart/2005/8/layout/list1"/>
    <dgm:cxn modelId="{4B2EB410-C1D5-49DE-A299-ADCF2B84D003}" type="presParOf" srcId="{ED06F92C-26D8-4DC8-B7C5-937FCE99DE95}" destId="{D7A84F24-E187-4D19-83AC-8AE879246B93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7E558F-9838-4062-9A52-782378706B4F}" type="doc">
      <dgm:prSet loTypeId="urn:microsoft.com/office/officeart/2005/8/layout/default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3FDADE4-24CD-4E4E-8EB2-3894416117F2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перечень актуальных для возраста навыков и умений (переписывается каждый год);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FD38F0-E196-4A91-933B-0DEDE57E8515}" type="parTrans" cxnId="{D473424A-7169-45FE-8C9B-8659D34D4BA2}">
      <dgm:prSet/>
      <dgm:spPr/>
      <dgm:t>
        <a:bodyPr/>
        <a:lstStyle/>
        <a:p>
          <a:endParaRPr lang="ru-RU"/>
        </a:p>
      </dgm:t>
    </dgm:pt>
    <dgm:pt modelId="{CB041033-A2EE-4EBA-95DC-FBCCCCE9D285}" type="sibTrans" cxnId="{D473424A-7169-45FE-8C9B-8659D34D4BA2}">
      <dgm:prSet/>
      <dgm:spPr/>
      <dgm:t>
        <a:bodyPr/>
        <a:lstStyle/>
        <a:p>
          <a:endParaRPr lang="ru-RU"/>
        </a:p>
      </dgm:t>
    </dgm:pt>
    <dgm:pt modelId="{5DEE0E33-1FB4-4E6F-9E3F-95EC4A5B7C49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режим дня на текущий учебный год;</a:t>
          </a:r>
          <a:endParaRPr lang="ru-RU" sz="1400" b="1" dirty="0">
            <a:solidFill>
              <a:schemeClr val="tx1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25AF711-43DC-4ECC-A968-EBD826668455}" type="parTrans" cxnId="{7ED264B6-04C4-4657-A86C-9A10960006CA}">
      <dgm:prSet/>
      <dgm:spPr/>
      <dgm:t>
        <a:bodyPr/>
        <a:lstStyle/>
        <a:p>
          <a:endParaRPr lang="ru-RU"/>
        </a:p>
      </dgm:t>
    </dgm:pt>
    <dgm:pt modelId="{146C4CCC-B426-4B89-9745-141D76FF429D}" type="sibTrans" cxnId="{7ED264B6-04C4-4657-A86C-9A10960006CA}">
      <dgm:prSet/>
      <dgm:spPr/>
      <dgm:t>
        <a:bodyPr/>
        <a:lstStyle/>
        <a:p>
          <a:endParaRPr lang="ru-RU"/>
        </a:p>
      </dgm:t>
    </dgm:pt>
    <dgm:pt modelId="{7EBBE9C3-3727-4EFB-B6AD-325719F4D479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меню;</a:t>
          </a:r>
          <a:endParaRPr lang="ru-RU" sz="1400" b="1" dirty="0">
            <a:solidFill>
              <a:schemeClr val="tx1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50390D2-AF27-4C12-AF57-912D75418C25}" type="parTrans" cxnId="{46A9100E-4B97-4259-A8C3-457B6C6CF201}">
      <dgm:prSet/>
      <dgm:spPr/>
      <dgm:t>
        <a:bodyPr/>
        <a:lstStyle/>
        <a:p>
          <a:endParaRPr lang="ru-RU"/>
        </a:p>
      </dgm:t>
    </dgm:pt>
    <dgm:pt modelId="{739C3ACC-16AF-483F-AF40-BD82BF5AAE0F}" type="sibTrans" cxnId="{46A9100E-4B97-4259-A8C3-457B6C6CF201}">
      <dgm:prSet/>
      <dgm:spPr/>
      <dgm:t>
        <a:bodyPr/>
        <a:lstStyle/>
        <a:p>
          <a:endParaRPr lang="ru-RU"/>
        </a:p>
      </dgm:t>
    </dgm:pt>
    <dgm:pt modelId="{0700AF7C-BFE1-4BFB-A564-BDACDD44182F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правила «Это должен знать каждый родитель»;</a:t>
          </a:r>
          <a:endParaRPr lang="ru-RU" sz="1400" b="1" dirty="0">
            <a:solidFill>
              <a:schemeClr val="tx1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4BEFAF8-D052-4DE4-9200-8B40BF299D14}" type="parTrans" cxnId="{E83984EC-1406-473E-A78D-FDC9EFDDF668}">
      <dgm:prSet/>
      <dgm:spPr/>
      <dgm:t>
        <a:bodyPr/>
        <a:lstStyle/>
        <a:p>
          <a:endParaRPr lang="ru-RU"/>
        </a:p>
      </dgm:t>
    </dgm:pt>
    <dgm:pt modelId="{2A37A305-EFAE-45CA-BD70-2833A71E9E65}" type="sibTrans" cxnId="{E83984EC-1406-473E-A78D-FDC9EFDDF668}">
      <dgm:prSet/>
      <dgm:spPr/>
      <dgm:t>
        <a:bodyPr/>
        <a:lstStyle/>
        <a:p>
          <a:endParaRPr lang="ru-RU"/>
        </a:p>
      </dgm:t>
    </dgm:pt>
    <dgm:pt modelId="{AD0644F8-B98B-413A-9AC5-1C53382308C2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сведения о программе, по которой работает </a:t>
          </a:r>
          <a:r>
            <a:rPr lang="ru-RU" sz="1300" b="1" dirty="0">
              <a:solidFill>
                <a:schemeClr val="tx1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дошкольное детское учреждение;</a:t>
          </a:r>
          <a:endParaRPr lang="ru-RU" sz="1300" b="1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A26FED5-F8FB-455B-9F9D-60EF6BB17597}" type="parTrans" cxnId="{0308F9AB-180A-4CA3-A0D6-CE077ACA882A}">
      <dgm:prSet/>
      <dgm:spPr/>
      <dgm:t>
        <a:bodyPr/>
        <a:lstStyle/>
        <a:p>
          <a:endParaRPr lang="ru-RU"/>
        </a:p>
      </dgm:t>
    </dgm:pt>
    <dgm:pt modelId="{BAE9BCBC-78F5-48BD-842D-58DC0A4D1AB0}" type="sibTrans" cxnId="{0308F9AB-180A-4CA3-A0D6-CE077ACA882A}">
      <dgm:prSet/>
      <dgm:spPr/>
      <dgm:t>
        <a:bodyPr/>
        <a:lstStyle/>
        <a:p>
          <a:endParaRPr lang="ru-RU"/>
        </a:p>
      </dgm:t>
    </dgm:pt>
    <dgm:pt modelId="{00A7A022-6C0B-41F5-BD84-85FB45F2F8DB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телефоны воспитателя, помощника воспитателя, социальной службы, скорой, службы доверия;</a:t>
          </a:r>
          <a:endParaRPr lang="ru-RU" b="1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4629D88-63E7-4AF4-A9E7-361CF9869545}" type="parTrans" cxnId="{0B3C8645-61F2-4CDA-A7D2-8B312003DB90}">
      <dgm:prSet/>
      <dgm:spPr/>
      <dgm:t>
        <a:bodyPr/>
        <a:lstStyle/>
        <a:p>
          <a:endParaRPr lang="ru-RU"/>
        </a:p>
      </dgm:t>
    </dgm:pt>
    <dgm:pt modelId="{AFFD7C7A-D862-4CE3-86A5-BBEBF5C91080}" type="sibTrans" cxnId="{0B3C8645-61F2-4CDA-A7D2-8B312003DB90}">
      <dgm:prSet/>
      <dgm:spPr/>
      <dgm:t>
        <a:bodyPr/>
        <a:lstStyle/>
        <a:p>
          <a:endParaRPr lang="ru-RU"/>
        </a:p>
      </dgm:t>
    </dgm:pt>
    <dgm:pt modelId="{8956A278-23D7-4D68-A023-63A679F3D7BF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информация от специалистов (их имена, часы приёма, номера телефонов);</a:t>
          </a:r>
          <a:endParaRPr lang="ru-RU" b="1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09529A1-F691-4C04-89DC-DE4DCBEF9758}" type="parTrans" cxnId="{E1E82CE7-8CAF-4F56-B857-59686B3F2409}">
      <dgm:prSet/>
      <dgm:spPr/>
      <dgm:t>
        <a:bodyPr/>
        <a:lstStyle/>
        <a:p>
          <a:endParaRPr lang="ru-RU"/>
        </a:p>
      </dgm:t>
    </dgm:pt>
    <dgm:pt modelId="{0274E04A-6B6D-41B6-8FE0-F854CA64A1FC}" type="sibTrans" cxnId="{E1E82CE7-8CAF-4F56-B857-59686B3F2409}">
      <dgm:prSet/>
      <dgm:spPr/>
      <dgm:t>
        <a:bodyPr/>
        <a:lstStyle/>
        <a:p>
          <a:endParaRPr lang="ru-RU"/>
        </a:p>
      </dgm:t>
    </dgm:pt>
    <dgm:pt modelId="{DA0498E8-E116-4E43-931C-AADE59F48B16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советы по тренировке мелкой моторики, логики, памяти, разговорной речи;</a:t>
          </a:r>
          <a:endParaRPr lang="ru-RU" b="1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AC2CCAD-9675-4DB7-93BC-B13B687FB174}" type="parTrans" cxnId="{21A7A274-9BF1-4735-A40D-54C068DC5186}">
      <dgm:prSet/>
      <dgm:spPr/>
      <dgm:t>
        <a:bodyPr/>
        <a:lstStyle/>
        <a:p>
          <a:endParaRPr lang="ru-RU"/>
        </a:p>
      </dgm:t>
    </dgm:pt>
    <dgm:pt modelId="{83D9F1F2-0511-4F8C-A7E8-191FABCC6A37}" type="sibTrans" cxnId="{21A7A274-9BF1-4735-A40D-54C068DC5186}">
      <dgm:prSet/>
      <dgm:spPr/>
      <dgm:t>
        <a:bodyPr/>
        <a:lstStyle/>
        <a:p>
          <a:endParaRPr lang="ru-RU"/>
        </a:p>
      </dgm:t>
    </dgm:pt>
    <dgm:pt modelId="{281D10E4-0D61-4523-AC1C-E9DE2BCFFE10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заметки о профилактике заболеваемости (организованные, к примеру, в папке-передвижке);</a:t>
          </a:r>
          <a:endParaRPr lang="ru-RU" b="1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AB03F57-D0AA-4EEF-AA22-626957151F9D}" type="parTrans" cxnId="{145EE385-54D8-4EEF-B89C-04FAE5D6CAD8}">
      <dgm:prSet/>
      <dgm:spPr/>
      <dgm:t>
        <a:bodyPr/>
        <a:lstStyle/>
        <a:p>
          <a:endParaRPr lang="ru-RU"/>
        </a:p>
      </dgm:t>
    </dgm:pt>
    <dgm:pt modelId="{E5E1D8A5-ACDE-4EC9-9D03-1FFD8368253E}" type="sibTrans" cxnId="{145EE385-54D8-4EEF-B89C-04FAE5D6CAD8}">
      <dgm:prSet/>
      <dgm:spPr/>
      <dgm:t>
        <a:bodyPr/>
        <a:lstStyle/>
        <a:p>
          <a:endParaRPr lang="ru-RU"/>
        </a:p>
      </dgm:t>
    </dgm:pt>
    <dgm:pt modelId="{473784C1-4FB0-4CF8-9357-867A8C089DAB}" type="pres">
      <dgm:prSet presAssocID="{1B7E558F-9838-4062-9A52-782378706B4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5EE123-FEBB-4EFC-AE57-8ADC04B75589}" type="pres">
      <dgm:prSet presAssocID="{73FDADE4-24CD-4E4E-8EB2-3894416117F2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EA805-C4BC-4B7B-A3C1-3CFC998BBFB8}" type="pres">
      <dgm:prSet presAssocID="{CB041033-A2EE-4EBA-95DC-FBCCCCE9D285}" presName="sibTrans" presStyleCnt="0"/>
      <dgm:spPr/>
    </dgm:pt>
    <dgm:pt modelId="{42804F72-334B-463D-A381-276B3D6AFB70}" type="pres">
      <dgm:prSet presAssocID="{5DEE0E33-1FB4-4E6F-9E3F-95EC4A5B7C49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6225D-C7EA-4DF1-A65D-C3943F04A7E3}" type="pres">
      <dgm:prSet presAssocID="{146C4CCC-B426-4B89-9745-141D76FF429D}" presName="sibTrans" presStyleCnt="0"/>
      <dgm:spPr/>
    </dgm:pt>
    <dgm:pt modelId="{A472A7DD-DC72-4967-B1DE-79744738452C}" type="pres">
      <dgm:prSet presAssocID="{7EBBE9C3-3727-4EFB-B6AD-325719F4D47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E41BD-5BC7-4794-8FFE-438E7BBF4AA2}" type="pres">
      <dgm:prSet presAssocID="{739C3ACC-16AF-483F-AF40-BD82BF5AAE0F}" presName="sibTrans" presStyleCnt="0"/>
      <dgm:spPr/>
    </dgm:pt>
    <dgm:pt modelId="{EDF0F7FF-9E65-4FBA-ACF4-5C3C8EF8F937}" type="pres">
      <dgm:prSet presAssocID="{0700AF7C-BFE1-4BFB-A564-BDACDD44182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F85ED-4892-44A5-B35D-DEB12CBF57FC}" type="pres">
      <dgm:prSet presAssocID="{2A37A305-EFAE-45CA-BD70-2833A71E9E65}" presName="sibTrans" presStyleCnt="0"/>
      <dgm:spPr/>
    </dgm:pt>
    <dgm:pt modelId="{CF9C1A71-E945-42A9-A59E-B779FDF83ED4}" type="pres">
      <dgm:prSet presAssocID="{AD0644F8-B98B-413A-9AC5-1C53382308C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91BAC-64A7-41FA-86DD-40395C2615FE}" type="pres">
      <dgm:prSet presAssocID="{BAE9BCBC-78F5-48BD-842D-58DC0A4D1AB0}" presName="sibTrans" presStyleCnt="0"/>
      <dgm:spPr/>
    </dgm:pt>
    <dgm:pt modelId="{45BCD6F4-E450-4C65-9699-2E1F48FC00E1}" type="pres">
      <dgm:prSet presAssocID="{00A7A022-6C0B-41F5-BD84-85FB45F2F8DB}" presName="node" presStyleLbl="node1" presStyleIdx="5" presStyleCnt="9" custLinFactX="100000" custLinFactNeighborX="119863" custLinFactNeighborY="-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841299-1C27-4A69-AB37-3AC4AF863F12}" type="pres">
      <dgm:prSet presAssocID="{AFFD7C7A-D862-4CE3-86A5-BBEBF5C91080}" presName="sibTrans" presStyleCnt="0"/>
      <dgm:spPr/>
    </dgm:pt>
    <dgm:pt modelId="{57F8B316-7F76-462D-A5AE-04EC7E13B8C5}" type="pres">
      <dgm:prSet presAssocID="{8956A278-23D7-4D68-A023-63A679F3D7BF}" presName="node" presStyleLbl="node1" presStyleIdx="6" presStyleCnt="9" custLinFactX="100000" custLinFactNeighborX="121904" custLinFactNeighborY="-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8A295-0558-4FA1-8745-35EA18BFC354}" type="pres">
      <dgm:prSet presAssocID="{0274E04A-6B6D-41B6-8FE0-F854CA64A1FC}" presName="sibTrans" presStyleCnt="0"/>
      <dgm:spPr/>
    </dgm:pt>
    <dgm:pt modelId="{16B2F4E3-F523-4678-9E2F-1BFE1361ED0F}" type="pres">
      <dgm:prSet presAssocID="{DA0498E8-E116-4E43-931C-AADE59F48B16}" presName="node" presStyleLbl="node1" presStyleIdx="7" presStyleCnt="9" custLinFactX="-100000" custLinFactNeighborX="-135332" custLinFactNeighborY="-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56B94-40C9-4956-A944-A14C20653595}" type="pres">
      <dgm:prSet presAssocID="{83D9F1F2-0511-4F8C-A7E8-191FABCC6A37}" presName="sibTrans" presStyleCnt="0"/>
      <dgm:spPr/>
    </dgm:pt>
    <dgm:pt modelId="{7FFEE7D8-4552-4F52-9393-B5C12FAE8A77}" type="pres">
      <dgm:prSet presAssocID="{281D10E4-0D61-4523-AC1C-E9DE2BCFFE10}" presName="node" presStyleLbl="node1" presStyleIdx="8" presStyleCnt="9" custLinFactX="-100000" custLinFactNeighborX="-123566" custLinFactNeighborY="-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3C8645-61F2-4CDA-A7D2-8B312003DB90}" srcId="{1B7E558F-9838-4062-9A52-782378706B4F}" destId="{00A7A022-6C0B-41F5-BD84-85FB45F2F8DB}" srcOrd="5" destOrd="0" parTransId="{A4629D88-63E7-4AF4-A9E7-361CF9869545}" sibTransId="{AFFD7C7A-D862-4CE3-86A5-BBEBF5C91080}"/>
    <dgm:cxn modelId="{E1E82CE7-8CAF-4F56-B857-59686B3F2409}" srcId="{1B7E558F-9838-4062-9A52-782378706B4F}" destId="{8956A278-23D7-4D68-A023-63A679F3D7BF}" srcOrd="6" destOrd="0" parTransId="{709529A1-F691-4C04-89DC-DE4DCBEF9758}" sibTransId="{0274E04A-6B6D-41B6-8FE0-F854CA64A1FC}"/>
    <dgm:cxn modelId="{56BC7FF5-F8CE-4261-9313-01EC0088E483}" type="presOf" srcId="{5DEE0E33-1FB4-4E6F-9E3F-95EC4A5B7C49}" destId="{42804F72-334B-463D-A381-276B3D6AFB70}" srcOrd="0" destOrd="0" presId="urn:microsoft.com/office/officeart/2005/8/layout/default#1"/>
    <dgm:cxn modelId="{D473424A-7169-45FE-8C9B-8659D34D4BA2}" srcId="{1B7E558F-9838-4062-9A52-782378706B4F}" destId="{73FDADE4-24CD-4E4E-8EB2-3894416117F2}" srcOrd="0" destOrd="0" parTransId="{4BFD38F0-E196-4A91-933B-0DEDE57E8515}" sibTransId="{CB041033-A2EE-4EBA-95DC-FBCCCCE9D285}"/>
    <dgm:cxn modelId="{7ED264B6-04C4-4657-A86C-9A10960006CA}" srcId="{1B7E558F-9838-4062-9A52-782378706B4F}" destId="{5DEE0E33-1FB4-4E6F-9E3F-95EC4A5B7C49}" srcOrd="1" destOrd="0" parTransId="{125AF711-43DC-4ECC-A968-EBD826668455}" sibTransId="{146C4CCC-B426-4B89-9745-141D76FF429D}"/>
    <dgm:cxn modelId="{6F8DCD83-072A-4B1B-96DD-643DC3ECEFCB}" type="presOf" srcId="{281D10E4-0D61-4523-AC1C-E9DE2BCFFE10}" destId="{7FFEE7D8-4552-4F52-9393-B5C12FAE8A77}" srcOrd="0" destOrd="0" presId="urn:microsoft.com/office/officeart/2005/8/layout/default#1"/>
    <dgm:cxn modelId="{A506699E-6FE4-4074-9DB2-87AB05075076}" type="presOf" srcId="{AD0644F8-B98B-413A-9AC5-1C53382308C2}" destId="{CF9C1A71-E945-42A9-A59E-B779FDF83ED4}" srcOrd="0" destOrd="0" presId="urn:microsoft.com/office/officeart/2005/8/layout/default#1"/>
    <dgm:cxn modelId="{E83984EC-1406-473E-A78D-FDC9EFDDF668}" srcId="{1B7E558F-9838-4062-9A52-782378706B4F}" destId="{0700AF7C-BFE1-4BFB-A564-BDACDD44182F}" srcOrd="3" destOrd="0" parTransId="{44BEFAF8-D052-4DE4-9200-8B40BF299D14}" sibTransId="{2A37A305-EFAE-45CA-BD70-2833A71E9E65}"/>
    <dgm:cxn modelId="{EF623C6A-03C3-4CE6-88E4-97CB047662E6}" type="presOf" srcId="{1B7E558F-9838-4062-9A52-782378706B4F}" destId="{473784C1-4FB0-4CF8-9357-867A8C089DAB}" srcOrd="0" destOrd="0" presId="urn:microsoft.com/office/officeart/2005/8/layout/default#1"/>
    <dgm:cxn modelId="{21A7A274-9BF1-4735-A40D-54C068DC5186}" srcId="{1B7E558F-9838-4062-9A52-782378706B4F}" destId="{DA0498E8-E116-4E43-931C-AADE59F48B16}" srcOrd="7" destOrd="0" parTransId="{DAC2CCAD-9675-4DB7-93BC-B13B687FB174}" sibTransId="{83D9F1F2-0511-4F8C-A7E8-191FABCC6A37}"/>
    <dgm:cxn modelId="{0308F9AB-180A-4CA3-A0D6-CE077ACA882A}" srcId="{1B7E558F-9838-4062-9A52-782378706B4F}" destId="{AD0644F8-B98B-413A-9AC5-1C53382308C2}" srcOrd="4" destOrd="0" parTransId="{0A26FED5-F8FB-455B-9F9D-60EF6BB17597}" sibTransId="{BAE9BCBC-78F5-48BD-842D-58DC0A4D1AB0}"/>
    <dgm:cxn modelId="{417905A0-F9CA-44E2-A48C-969B885E82E0}" type="presOf" srcId="{DA0498E8-E116-4E43-931C-AADE59F48B16}" destId="{16B2F4E3-F523-4678-9E2F-1BFE1361ED0F}" srcOrd="0" destOrd="0" presId="urn:microsoft.com/office/officeart/2005/8/layout/default#1"/>
    <dgm:cxn modelId="{41241657-989D-4C53-A7AB-125EA8F0C25B}" type="presOf" srcId="{0700AF7C-BFE1-4BFB-A564-BDACDD44182F}" destId="{EDF0F7FF-9E65-4FBA-ACF4-5C3C8EF8F937}" srcOrd="0" destOrd="0" presId="urn:microsoft.com/office/officeart/2005/8/layout/default#1"/>
    <dgm:cxn modelId="{145EE385-54D8-4EEF-B89C-04FAE5D6CAD8}" srcId="{1B7E558F-9838-4062-9A52-782378706B4F}" destId="{281D10E4-0D61-4523-AC1C-E9DE2BCFFE10}" srcOrd="8" destOrd="0" parTransId="{EAB03F57-D0AA-4EEF-AA22-626957151F9D}" sibTransId="{E5E1D8A5-ACDE-4EC9-9D03-1FFD8368253E}"/>
    <dgm:cxn modelId="{C416F454-2031-489A-A331-645FE7E02027}" type="presOf" srcId="{7EBBE9C3-3727-4EFB-B6AD-325719F4D479}" destId="{A472A7DD-DC72-4967-B1DE-79744738452C}" srcOrd="0" destOrd="0" presId="urn:microsoft.com/office/officeart/2005/8/layout/default#1"/>
    <dgm:cxn modelId="{46A9100E-4B97-4259-A8C3-457B6C6CF201}" srcId="{1B7E558F-9838-4062-9A52-782378706B4F}" destId="{7EBBE9C3-3727-4EFB-B6AD-325719F4D479}" srcOrd="2" destOrd="0" parTransId="{D50390D2-AF27-4C12-AF57-912D75418C25}" sibTransId="{739C3ACC-16AF-483F-AF40-BD82BF5AAE0F}"/>
    <dgm:cxn modelId="{5D832BE0-F4A1-4404-8EB1-AE8BA8A9F758}" type="presOf" srcId="{00A7A022-6C0B-41F5-BD84-85FB45F2F8DB}" destId="{45BCD6F4-E450-4C65-9699-2E1F48FC00E1}" srcOrd="0" destOrd="0" presId="urn:microsoft.com/office/officeart/2005/8/layout/default#1"/>
    <dgm:cxn modelId="{8311FA35-7F83-4843-B178-F1321F070711}" type="presOf" srcId="{73FDADE4-24CD-4E4E-8EB2-3894416117F2}" destId="{3A5EE123-FEBB-4EFC-AE57-8ADC04B75589}" srcOrd="0" destOrd="0" presId="urn:microsoft.com/office/officeart/2005/8/layout/default#1"/>
    <dgm:cxn modelId="{A9FD937E-D9D4-41A1-B190-1B4DDEE5C0CC}" type="presOf" srcId="{8956A278-23D7-4D68-A023-63A679F3D7BF}" destId="{57F8B316-7F76-462D-A5AE-04EC7E13B8C5}" srcOrd="0" destOrd="0" presId="urn:microsoft.com/office/officeart/2005/8/layout/default#1"/>
    <dgm:cxn modelId="{61E71F02-7382-4164-A782-265280D37CF3}" type="presParOf" srcId="{473784C1-4FB0-4CF8-9357-867A8C089DAB}" destId="{3A5EE123-FEBB-4EFC-AE57-8ADC04B75589}" srcOrd="0" destOrd="0" presId="urn:microsoft.com/office/officeart/2005/8/layout/default#1"/>
    <dgm:cxn modelId="{BBB120B4-2AC5-4A9F-AC3F-4E3F8CD5A914}" type="presParOf" srcId="{473784C1-4FB0-4CF8-9357-867A8C089DAB}" destId="{DD8EA805-C4BC-4B7B-A3C1-3CFC998BBFB8}" srcOrd="1" destOrd="0" presId="urn:microsoft.com/office/officeart/2005/8/layout/default#1"/>
    <dgm:cxn modelId="{B37E49EB-624B-4732-A31B-BF748ACBF6CF}" type="presParOf" srcId="{473784C1-4FB0-4CF8-9357-867A8C089DAB}" destId="{42804F72-334B-463D-A381-276B3D6AFB70}" srcOrd="2" destOrd="0" presId="urn:microsoft.com/office/officeart/2005/8/layout/default#1"/>
    <dgm:cxn modelId="{E9870CCB-9568-474E-BDDE-DC6EC7DA2EAF}" type="presParOf" srcId="{473784C1-4FB0-4CF8-9357-867A8C089DAB}" destId="{0946225D-C7EA-4DF1-A65D-C3943F04A7E3}" srcOrd="3" destOrd="0" presId="urn:microsoft.com/office/officeart/2005/8/layout/default#1"/>
    <dgm:cxn modelId="{6B04F23A-6649-4201-81EA-A613402E8713}" type="presParOf" srcId="{473784C1-4FB0-4CF8-9357-867A8C089DAB}" destId="{A472A7DD-DC72-4967-B1DE-79744738452C}" srcOrd="4" destOrd="0" presId="urn:microsoft.com/office/officeart/2005/8/layout/default#1"/>
    <dgm:cxn modelId="{DB514229-CD42-4BE3-8F1C-C8F5AF377540}" type="presParOf" srcId="{473784C1-4FB0-4CF8-9357-867A8C089DAB}" destId="{7EAE41BD-5BC7-4794-8FFE-438E7BBF4AA2}" srcOrd="5" destOrd="0" presId="urn:microsoft.com/office/officeart/2005/8/layout/default#1"/>
    <dgm:cxn modelId="{2C27A727-FFCA-414D-9B67-B729DA55106E}" type="presParOf" srcId="{473784C1-4FB0-4CF8-9357-867A8C089DAB}" destId="{EDF0F7FF-9E65-4FBA-ACF4-5C3C8EF8F937}" srcOrd="6" destOrd="0" presId="urn:microsoft.com/office/officeart/2005/8/layout/default#1"/>
    <dgm:cxn modelId="{27423D22-BC40-421F-948C-4A14423AFC4A}" type="presParOf" srcId="{473784C1-4FB0-4CF8-9357-867A8C089DAB}" destId="{E5BF85ED-4892-44A5-B35D-DEB12CBF57FC}" srcOrd="7" destOrd="0" presId="urn:microsoft.com/office/officeart/2005/8/layout/default#1"/>
    <dgm:cxn modelId="{9DD52015-ED42-4174-B6F7-EA2F92389B62}" type="presParOf" srcId="{473784C1-4FB0-4CF8-9357-867A8C089DAB}" destId="{CF9C1A71-E945-42A9-A59E-B779FDF83ED4}" srcOrd="8" destOrd="0" presId="urn:microsoft.com/office/officeart/2005/8/layout/default#1"/>
    <dgm:cxn modelId="{D6623566-54E6-4007-94F1-1A34D06F8F6B}" type="presParOf" srcId="{473784C1-4FB0-4CF8-9357-867A8C089DAB}" destId="{F2191BAC-64A7-41FA-86DD-40395C2615FE}" srcOrd="9" destOrd="0" presId="urn:microsoft.com/office/officeart/2005/8/layout/default#1"/>
    <dgm:cxn modelId="{6B337234-6D6D-44CA-BF69-1E971A71F93A}" type="presParOf" srcId="{473784C1-4FB0-4CF8-9357-867A8C089DAB}" destId="{45BCD6F4-E450-4C65-9699-2E1F48FC00E1}" srcOrd="10" destOrd="0" presId="urn:microsoft.com/office/officeart/2005/8/layout/default#1"/>
    <dgm:cxn modelId="{3EB1101A-B459-44D2-AD1E-596FB289D0F3}" type="presParOf" srcId="{473784C1-4FB0-4CF8-9357-867A8C089DAB}" destId="{AF841299-1C27-4A69-AB37-3AC4AF863F12}" srcOrd="11" destOrd="0" presId="urn:microsoft.com/office/officeart/2005/8/layout/default#1"/>
    <dgm:cxn modelId="{E9937DCA-7CCD-4BCB-8B84-D15E6E1860D1}" type="presParOf" srcId="{473784C1-4FB0-4CF8-9357-867A8C089DAB}" destId="{57F8B316-7F76-462D-A5AE-04EC7E13B8C5}" srcOrd="12" destOrd="0" presId="urn:microsoft.com/office/officeart/2005/8/layout/default#1"/>
    <dgm:cxn modelId="{732E8D7B-DA6A-4273-87FD-523E94D24C27}" type="presParOf" srcId="{473784C1-4FB0-4CF8-9357-867A8C089DAB}" destId="{D718A295-0558-4FA1-8745-35EA18BFC354}" srcOrd="13" destOrd="0" presId="urn:microsoft.com/office/officeart/2005/8/layout/default#1"/>
    <dgm:cxn modelId="{A91FAFFD-BEDF-437A-9E55-2397153A7D45}" type="presParOf" srcId="{473784C1-4FB0-4CF8-9357-867A8C089DAB}" destId="{16B2F4E3-F523-4678-9E2F-1BFE1361ED0F}" srcOrd="14" destOrd="0" presId="urn:microsoft.com/office/officeart/2005/8/layout/default#1"/>
    <dgm:cxn modelId="{12D8AEB6-4C0F-4D07-B9EC-CF232514F265}" type="presParOf" srcId="{473784C1-4FB0-4CF8-9357-867A8C089DAB}" destId="{74556B94-40C9-4956-A944-A14C20653595}" srcOrd="15" destOrd="0" presId="urn:microsoft.com/office/officeart/2005/8/layout/default#1"/>
    <dgm:cxn modelId="{6574BCF3-F3F4-484B-B462-D42FCAC32A79}" type="presParOf" srcId="{473784C1-4FB0-4CF8-9357-867A8C089DAB}" destId="{7FFEE7D8-4552-4F52-9393-B5C12FAE8A77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5E43A9-E726-4D77-B37E-B392E449FD7B}">
      <dsp:nvSpPr>
        <dsp:cNvPr id="0" name=""/>
        <dsp:cNvSpPr/>
      </dsp:nvSpPr>
      <dsp:spPr>
        <a:xfrm>
          <a:off x="-4277718" y="-656273"/>
          <a:ext cx="5096697" cy="5096697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6256E-B486-4BE1-98C9-B6DCFAD99D89}">
      <dsp:nvSpPr>
        <dsp:cNvPr id="0" name=""/>
        <dsp:cNvSpPr/>
      </dsp:nvSpPr>
      <dsp:spPr>
        <a:xfrm>
          <a:off x="429063" y="290925"/>
          <a:ext cx="10520678" cy="5821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084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700" b="0" i="0" u="none" strike="noStrike" kern="1200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rPr>
            <a:t> Выработать единый стиль воспитания и общения с ребёнком в ДОУ и семье.</a:t>
          </a:r>
          <a:endParaRPr lang="ru-RU" sz="1700" b="0" kern="1200" dirty="0">
            <a:solidFill>
              <a:schemeClr val="tx1"/>
            </a:solidFill>
          </a:endParaRPr>
        </a:p>
      </dsp:txBody>
      <dsp:txXfrm>
        <a:off x="429063" y="290925"/>
        <a:ext cx="10520678" cy="582153"/>
      </dsp:txXfrm>
    </dsp:sp>
    <dsp:sp modelId="{8CAE3647-6052-460D-9045-CD5239BA5E04}">
      <dsp:nvSpPr>
        <dsp:cNvPr id="0" name=""/>
        <dsp:cNvSpPr/>
      </dsp:nvSpPr>
      <dsp:spPr>
        <a:xfrm>
          <a:off x="65217" y="218156"/>
          <a:ext cx="727692" cy="7276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DCE97-E8E2-4A47-9CB2-A7C9AB207DF3}">
      <dsp:nvSpPr>
        <dsp:cNvPr id="0" name=""/>
        <dsp:cNvSpPr/>
      </dsp:nvSpPr>
      <dsp:spPr>
        <a:xfrm>
          <a:off x="762825" y="1164307"/>
          <a:ext cx="10186916" cy="582153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084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700" b="0" i="0" u="none" strike="noStrike" kern="1200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rPr>
            <a:t>Оказать квалифицированную консультативную и практическую помощь родителям по проблемам воспитания и развития ребёнка.</a:t>
          </a:r>
        </a:p>
      </dsp:txBody>
      <dsp:txXfrm>
        <a:off x="762825" y="1164307"/>
        <a:ext cx="10186916" cy="582153"/>
      </dsp:txXfrm>
    </dsp:sp>
    <dsp:sp modelId="{2668AD76-3978-4F91-ADCE-9219A3CD4DF4}">
      <dsp:nvSpPr>
        <dsp:cNvPr id="0" name=""/>
        <dsp:cNvSpPr/>
      </dsp:nvSpPr>
      <dsp:spPr>
        <a:xfrm>
          <a:off x="398979" y="1091538"/>
          <a:ext cx="727692" cy="7276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73A88E-AD1B-48F3-8163-52912225C9A6}">
      <dsp:nvSpPr>
        <dsp:cNvPr id="0" name=""/>
        <dsp:cNvSpPr/>
      </dsp:nvSpPr>
      <dsp:spPr>
        <a:xfrm>
          <a:off x="762825" y="2037689"/>
          <a:ext cx="10186916" cy="582153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084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700" b="0" i="0" u="none" strike="noStrike" kern="1200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rPr>
            <a:t>Сформировать у ребёнка чувство защищенности и внутренней свободы, доверия к окружающему миру.</a:t>
          </a:r>
        </a:p>
      </dsp:txBody>
      <dsp:txXfrm>
        <a:off x="762825" y="2037689"/>
        <a:ext cx="10186916" cy="582153"/>
      </dsp:txXfrm>
    </dsp:sp>
    <dsp:sp modelId="{2C42C77F-5993-47F7-94AA-E024841236C4}">
      <dsp:nvSpPr>
        <dsp:cNvPr id="0" name=""/>
        <dsp:cNvSpPr/>
      </dsp:nvSpPr>
      <dsp:spPr>
        <a:xfrm>
          <a:off x="398979" y="1964919"/>
          <a:ext cx="727692" cy="7276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1728A-FFBC-45EF-9F6D-D080C5EC8D9A}">
      <dsp:nvSpPr>
        <dsp:cNvPr id="0" name=""/>
        <dsp:cNvSpPr/>
      </dsp:nvSpPr>
      <dsp:spPr>
        <a:xfrm>
          <a:off x="429063" y="2911070"/>
          <a:ext cx="10520678" cy="582153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084" tIns="43180" rIns="43180" bIns="4318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700" b="0" i="0" u="none" strike="noStrike" kern="1200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rPr>
            <a:t> Активировать и обогатить воспитательные умения родителей, поддерживать их уверенность в собственных педагогических возможностях.</a:t>
          </a:r>
        </a:p>
      </dsp:txBody>
      <dsp:txXfrm>
        <a:off x="429063" y="2911070"/>
        <a:ext cx="10520678" cy="582153"/>
      </dsp:txXfrm>
    </dsp:sp>
    <dsp:sp modelId="{DA3328BD-0896-42AA-9ABA-BC1F2BF5C6FC}">
      <dsp:nvSpPr>
        <dsp:cNvPr id="0" name=""/>
        <dsp:cNvSpPr/>
      </dsp:nvSpPr>
      <dsp:spPr>
        <a:xfrm>
          <a:off x="65217" y="2838301"/>
          <a:ext cx="727692" cy="7276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234EC0-559C-4B0E-BA90-43C4F4C12096}">
      <dsp:nvSpPr>
        <dsp:cNvPr id="0" name=""/>
        <dsp:cNvSpPr/>
      </dsp:nvSpPr>
      <dsp:spPr>
        <a:xfrm>
          <a:off x="0" y="474786"/>
          <a:ext cx="856210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65F39-1D40-4961-BF75-28F4B81E74BF}">
      <dsp:nvSpPr>
        <dsp:cNvPr id="0" name=""/>
        <dsp:cNvSpPr/>
      </dsp:nvSpPr>
      <dsp:spPr>
        <a:xfrm>
          <a:off x="409718" y="266412"/>
          <a:ext cx="8152390" cy="462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539" tIns="0" rIns="226539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индивидуальные беседы и консультации</a:t>
          </a:r>
        </a:p>
      </dsp:txBody>
      <dsp:txXfrm>
        <a:off x="409718" y="266412"/>
        <a:ext cx="8152390" cy="462680"/>
      </dsp:txXfrm>
    </dsp:sp>
    <dsp:sp modelId="{66C7C59C-B31B-46DB-8D33-9C7434808F0A}">
      <dsp:nvSpPr>
        <dsp:cNvPr id="0" name=""/>
        <dsp:cNvSpPr/>
      </dsp:nvSpPr>
      <dsp:spPr>
        <a:xfrm>
          <a:off x="0" y="869270"/>
          <a:ext cx="856210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400127"/>
              <a:satOff val="-5825"/>
              <a:lumOff val="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541B2-3622-4929-9D68-B3CACB23F585}">
      <dsp:nvSpPr>
        <dsp:cNvPr id="0" name=""/>
        <dsp:cNvSpPr/>
      </dsp:nvSpPr>
      <dsp:spPr>
        <a:xfrm>
          <a:off x="374093" y="836957"/>
          <a:ext cx="8152390" cy="342947"/>
        </a:xfrm>
        <a:prstGeom prst="roundRect">
          <a:avLst/>
        </a:prstGeom>
        <a:solidFill>
          <a:schemeClr val="accent4">
            <a:hueOff val="1400127"/>
            <a:satOff val="-5825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539" tIns="0" rIns="226539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1" i="0" u="none" strike="noStrike" kern="1200" cap="none" normalizeH="0" baseline="0" dirty="0">
              <a:ln/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rPr>
            <a:t>нетрадиционные родительские собрания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rPr>
            <a:t> </a:t>
          </a:r>
          <a:r>
            <a:rPr kumimoji="0" lang="ru-RU" sz="1800" b="1" i="0" u="none" strike="noStrike" kern="1200" cap="none" normalizeH="0" baseline="0" dirty="0">
              <a:ln/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rPr>
            <a:t>по</a:t>
          </a:r>
          <a:r>
            <a:rPr kumimoji="0" lang="ru-RU" sz="1800" b="1" i="0" u="none" strike="noStrike" kern="1200" cap="none" normalizeH="0" dirty="0">
              <a:ln/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rPr>
            <a:t> средствам </a:t>
          </a:r>
          <a:r>
            <a:rPr kumimoji="0" lang="en-US" sz="1800" b="1" i="0" u="none" strike="noStrike" kern="1200" cap="none" normalizeH="0" dirty="0">
              <a:ln/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rPr>
            <a:t>ZOOM</a:t>
          </a:r>
          <a:r>
            <a:rPr kumimoji="0" lang="ru-RU" sz="1800" b="1" i="0" u="none" strike="noStrike" kern="1200" cap="none" normalizeH="0" dirty="0">
              <a:ln/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rPr>
            <a:t> и </a:t>
          </a:r>
          <a:r>
            <a:rPr kumimoji="0" lang="en-US" sz="1800" b="1" i="0" u="none" strike="noStrike" kern="1200" cap="none" normalizeH="0" dirty="0" err="1" smtClean="0">
              <a:ln/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rPr>
            <a:t>WhatsApp</a:t>
          </a:r>
          <a:r>
            <a:rPr kumimoji="0" lang="ru-RU" sz="1800" b="1" i="0" u="none" strike="noStrike" kern="1200" cap="none" normalizeH="0" dirty="0" smtClean="0">
              <a:ln/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rPr>
            <a:t>, </a:t>
          </a:r>
          <a:r>
            <a:rPr kumimoji="0" lang="en-US" sz="1800" b="1" i="0" u="none" strike="noStrike" kern="1200" cap="none" normalizeH="0" dirty="0" smtClean="0">
              <a:ln/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rPr>
            <a:t>GOOGLE</a:t>
          </a:r>
          <a:r>
            <a:rPr kumimoji="0" lang="ru-RU" sz="1800" b="1" i="0" u="none" strike="noStrike" kern="1200" cap="none" normalizeH="0" dirty="0" smtClean="0">
              <a:ln/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rPr>
            <a:t>-опросов</a:t>
          </a:r>
          <a:r>
            <a:rPr kumimoji="0" lang="ru-RU" sz="1800" b="1" i="0" u="none" strike="noStrike" kern="1200" cap="none" normalizeH="0" baseline="0" dirty="0" smtClean="0">
              <a:ln/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rPr>
            <a:t>;</a:t>
          </a:r>
          <a:endParaRPr kumimoji="0" lang="ru-RU" sz="1800" b="1" i="0" u="none" strike="noStrike" kern="1200" cap="none" normalizeH="0" baseline="0" dirty="0">
            <a:ln/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374093" y="836957"/>
        <a:ext cx="8152390" cy="342947"/>
      </dsp:txXfrm>
    </dsp:sp>
    <dsp:sp modelId="{C6BC5433-D9BB-4E45-A703-62F945AFC159}">
      <dsp:nvSpPr>
        <dsp:cNvPr id="0" name=""/>
        <dsp:cNvSpPr/>
      </dsp:nvSpPr>
      <dsp:spPr>
        <a:xfrm>
          <a:off x="0" y="1523045"/>
          <a:ext cx="856210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800255"/>
              <a:satOff val="-11651"/>
              <a:lumOff val="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58B29-992B-4A57-95C2-5CB629F65122}">
      <dsp:nvSpPr>
        <dsp:cNvPr id="0" name=""/>
        <dsp:cNvSpPr/>
      </dsp:nvSpPr>
      <dsp:spPr>
        <a:xfrm>
          <a:off x="409718" y="1323341"/>
          <a:ext cx="8152390" cy="447855"/>
        </a:xfrm>
        <a:prstGeom prst="roundRect">
          <a:avLst/>
        </a:prstGeom>
        <a:solidFill>
          <a:schemeClr val="accent4">
            <a:hueOff val="2800255"/>
            <a:satOff val="-11651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539" tIns="0" rIns="226539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информирование посредством объявлений, плакатов, «папок-передвижек»</a:t>
          </a:r>
          <a:endParaRPr kumimoji="0" lang="ru-RU" sz="1800" b="1" i="0" u="none" strike="noStrike" kern="1200" cap="none" normalizeH="0" baseline="0" dirty="0">
            <a:ln/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409718" y="1323341"/>
        <a:ext cx="8152390" cy="447855"/>
      </dsp:txXfrm>
    </dsp:sp>
    <dsp:sp modelId="{F2708BB5-BAC2-4D45-9177-1974CBD4A128}">
      <dsp:nvSpPr>
        <dsp:cNvPr id="0" name=""/>
        <dsp:cNvSpPr/>
      </dsp:nvSpPr>
      <dsp:spPr>
        <a:xfrm>
          <a:off x="0" y="2265117"/>
          <a:ext cx="856210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200382"/>
              <a:satOff val="-17476"/>
              <a:lumOff val="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B3C36-12BD-425A-AAA6-2B8E4C6C64BA}">
      <dsp:nvSpPr>
        <dsp:cNvPr id="0" name=""/>
        <dsp:cNvSpPr/>
      </dsp:nvSpPr>
      <dsp:spPr>
        <a:xfrm>
          <a:off x="407619" y="1920845"/>
          <a:ext cx="8152390" cy="536151"/>
        </a:xfrm>
        <a:prstGeom prst="roundRect">
          <a:avLst/>
        </a:prstGeom>
        <a:solidFill>
          <a:schemeClr val="accent4">
            <a:hueOff val="4200382"/>
            <a:satOff val="-17476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539" tIns="0" rIns="226539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создание семейного портфолио</a:t>
          </a:r>
          <a:endParaRPr kumimoji="0" lang="ru-RU" sz="1800" b="1" i="0" u="none" strike="noStrike" kern="1200" cap="none" normalizeH="0" baseline="0" dirty="0">
            <a:ln/>
            <a:solidFill>
              <a:schemeClr val="tx1"/>
            </a:solidFill>
            <a:effectLst/>
            <a:cs typeface="Arial" pitchFamily="34" charset="0"/>
          </a:endParaRPr>
        </a:p>
      </dsp:txBody>
      <dsp:txXfrm>
        <a:off x="407619" y="1920845"/>
        <a:ext cx="8152390" cy="536151"/>
      </dsp:txXfrm>
    </dsp:sp>
    <dsp:sp modelId="{8F81886E-97D5-4297-958F-E9E2AB4ADB29}">
      <dsp:nvSpPr>
        <dsp:cNvPr id="0" name=""/>
        <dsp:cNvSpPr/>
      </dsp:nvSpPr>
      <dsp:spPr>
        <a:xfrm>
          <a:off x="0" y="2936204"/>
          <a:ext cx="856210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600509"/>
              <a:satOff val="-23301"/>
              <a:lumOff val="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D86A8-48A8-411D-8F1A-84BCC0989840}">
      <dsp:nvSpPr>
        <dsp:cNvPr id="0" name=""/>
        <dsp:cNvSpPr/>
      </dsp:nvSpPr>
      <dsp:spPr>
        <a:xfrm>
          <a:off x="407619" y="2662917"/>
          <a:ext cx="8152390" cy="465167"/>
        </a:xfrm>
        <a:prstGeom prst="roundRect">
          <a:avLst/>
        </a:prstGeom>
        <a:solidFill>
          <a:schemeClr val="accent4">
            <a:hueOff val="5600509"/>
            <a:satOff val="-23301"/>
            <a:lumOff val="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539" tIns="0" rIns="2265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участие в сборе природного и бросового материала для творческой деятельности детей</a:t>
          </a:r>
        </a:p>
      </dsp:txBody>
      <dsp:txXfrm>
        <a:off x="407619" y="2662917"/>
        <a:ext cx="8152390" cy="465167"/>
      </dsp:txXfrm>
    </dsp:sp>
    <dsp:sp modelId="{EB837607-F39D-4CAD-A961-B6B0A920F693}">
      <dsp:nvSpPr>
        <dsp:cNvPr id="0" name=""/>
        <dsp:cNvSpPr/>
      </dsp:nvSpPr>
      <dsp:spPr>
        <a:xfrm>
          <a:off x="0" y="3673474"/>
          <a:ext cx="856210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7000636"/>
              <a:satOff val="-29126"/>
              <a:lumOff val="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16ABEC-6D0F-46D4-97C1-75F6EEF35109}">
      <dsp:nvSpPr>
        <dsp:cNvPr id="0" name=""/>
        <dsp:cNvSpPr/>
      </dsp:nvSpPr>
      <dsp:spPr>
        <a:xfrm>
          <a:off x="407619" y="3334004"/>
          <a:ext cx="8152390" cy="531350"/>
        </a:xfrm>
        <a:prstGeom prst="roundRect">
          <a:avLst/>
        </a:prstGeom>
        <a:solidFill>
          <a:schemeClr val="accent4">
            <a:hueOff val="7000636"/>
            <a:satOff val="-29126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539" tIns="0" rIns="2265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информирование родителей через сайт ДОУ; </a:t>
          </a:r>
        </a:p>
      </dsp:txBody>
      <dsp:txXfrm>
        <a:off x="407619" y="3334004"/>
        <a:ext cx="8152390" cy="531350"/>
      </dsp:txXfrm>
    </dsp:sp>
    <dsp:sp modelId="{E2694F99-A36B-41B5-86E9-142FEFCF674C}">
      <dsp:nvSpPr>
        <dsp:cNvPr id="0" name=""/>
        <dsp:cNvSpPr/>
      </dsp:nvSpPr>
      <dsp:spPr>
        <a:xfrm>
          <a:off x="0" y="4717226"/>
          <a:ext cx="856210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400764"/>
              <a:satOff val="-34952"/>
              <a:lumOff val="8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E4B4C2-B808-4D55-8718-16F2824A0FEF}">
      <dsp:nvSpPr>
        <dsp:cNvPr id="0" name=""/>
        <dsp:cNvSpPr/>
      </dsp:nvSpPr>
      <dsp:spPr>
        <a:xfrm>
          <a:off x="407619" y="4071274"/>
          <a:ext cx="8152390" cy="837832"/>
        </a:xfrm>
        <a:prstGeom prst="roundRect">
          <a:avLst/>
        </a:prstGeom>
        <a:solidFill>
          <a:schemeClr val="accent4">
            <a:hueOff val="8400764"/>
            <a:satOff val="-34952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539" tIns="0" rIns="2265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подбор специальной психолого-педагогической литературы по вопросу адаптации детей к детскому саду;</a:t>
          </a:r>
        </a:p>
      </dsp:txBody>
      <dsp:txXfrm>
        <a:off x="407619" y="4071274"/>
        <a:ext cx="8152390" cy="837832"/>
      </dsp:txXfrm>
    </dsp:sp>
    <dsp:sp modelId="{D7A84F24-E187-4D19-83AC-8AE879246B93}">
      <dsp:nvSpPr>
        <dsp:cNvPr id="0" name=""/>
        <dsp:cNvSpPr/>
      </dsp:nvSpPr>
      <dsp:spPr>
        <a:xfrm>
          <a:off x="0" y="5525603"/>
          <a:ext cx="8562109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EBE655-96BE-4D88-B86F-ED63C6863263}">
      <dsp:nvSpPr>
        <dsp:cNvPr id="0" name=""/>
        <dsp:cNvSpPr/>
      </dsp:nvSpPr>
      <dsp:spPr>
        <a:xfrm>
          <a:off x="420998" y="5115026"/>
          <a:ext cx="8139285" cy="602457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539" tIns="0" rIns="22653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</a:rPr>
            <a:t>выпуск памяток, информационных листов об особенностях данного возраста, рекомендуемых развивающих игр.</a:t>
          </a:r>
        </a:p>
      </dsp:txBody>
      <dsp:txXfrm>
        <a:off x="420998" y="5115026"/>
        <a:ext cx="8139285" cy="60245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5EE123-FEBB-4EFC-AE57-8ADC04B75589}">
      <dsp:nvSpPr>
        <dsp:cNvPr id="0" name=""/>
        <dsp:cNvSpPr/>
      </dsp:nvSpPr>
      <dsp:spPr>
        <a:xfrm>
          <a:off x="4063" y="412765"/>
          <a:ext cx="2199828" cy="131989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перечень актуальных для возраста навыков и умений (переписывается каждый год);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3" y="412765"/>
        <a:ext cx="2199828" cy="1319897"/>
      </dsp:txXfrm>
    </dsp:sp>
    <dsp:sp modelId="{42804F72-334B-463D-A381-276B3D6AFB70}">
      <dsp:nvSpPr>
        <dsp:cNvPr id="0" name=""/>
        <dsp:cNvSpPr/>
      </dsp:nvSpPr>
      <dsp:spPr>
        <a:xfrm>
          <a:off x="2423874" y="412765"/>
          <a:ext cx="2199828" cy="1319897"/>
        </a:xfrm>
        <a:prstGeom prst="rect">
          <a:avLst/>
        </a:prstGeom>
        <a:solidFill>
          <a:schemeClr val="accent4">
            <a:hueOff val="1225111"/>
            <a:satOff val="-5097"/>
            <a:lumOff val="12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режим дня на текущий учебный год;</a:t>
          </a:r>
          <a:endParaRPr lang="ru-RU" sz="1400" b="1" kern="1200" dirty="0">
            <a:solidFill>
              <a:schemeClr val="tx1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423874" y="412765"/>
        <a:ext cx="2199828" cy="1319897"/>
      </dsp:txXfrm>
    </dsp:sp>
    <dsp:sp modelId="{A472A7DD-DC72-4967-B1DE-79744738452C}">
      <dsp:nvSpPr>
        <dsp:cNvPr id="0" name=""/>
        <dsp:cNvSpPr/>
      </dsp:nvSpPr>
      <dsp:spPr>
        <a:xfrm>
          <a:off x="4843685" y="412765"/>
          <a:ext cx="2199828" cy="1319897"/>
        </a:xfrm>
        <a:prstGeom prst="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меню;</a:t>
          </a:r>
          <a:endParaRPr lang="ru-RU" sz="1400" b="1" kern="1200" dirty="0">
            <a:solidFill>
              <a:schemeClr val="tx1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843685" y="412765"/>
        <a:ext cx="2199828" cy="1319897"/>
      </dsp:txXfrm>
    </dsp:sp>
    <dsp:sp modelId="{EDF0F7FF-9E65-4FBA-ACF4-5C3C8EF8F937}">
      <dsp:nvSpPr>
        <dsp:cNvPr id="0" name=""/>
        <dsp:cNvSpPr/>
      </dsp:nvSpPr>
      <dsp:spPr>
        <a:xfrm>
          <a:off x="7263497" y="412765"/>
          <a:ext cx="2199828" cy="1319897"/>
        </a:xfrm>
        <a:prstGeom prst="rect">
          <a:avLst/>
        </a:prstGeom>
        <a:solidFill>
          <a:schemeClr val="accent4">
            <a:hueOff val="3675334"/>
            <a:satOff val="-15291"/>
            <a:lumOff val="36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правила «Это должен знать каждый родитель»;</a:t>
          </a:r>
          <a:endParaRPr lang="ru-RU" sz="1400" b="1" kern="1200" dirty="0">
            <a:solidFill>
              <a:schemeClr val="tx1"/>
            </a:solidFill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263497" y="412765"/>
        <a:ext cx="2199828" cy="1319897"/>
      </dsp:txXfrm>
    </dsp:sp>
    <dsp:sp modelId="{CF9C1A71-E945-42A9-A59E-B779FDF83ED4}">
      <dsp:nvSpPr>
        <dsp:cNvPr id="0" name=""/>
        <dsp:cNvSpPr/>
      </dsp:nvSpPr>
      <dsp:spPr>
        <a:xfrm>
          <a:off x="9683308" y="412765"/>
          <a:ext cx="2199828" cy="1319897"/>
        </a:xfrm>
        <a:prstGeom prst="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сведения о программе, по которой работает </a:t>
          </a:r>
          <a:r>
            <a:rPr lang="ru-RU" sz="1300" b="1" kern="1200" dirty="0">
              <a:solidFill>
                <a:schemeClr val="tx1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дошкольное детское учреждение;</a:t>
          </a:r>
          <a:endParaRPr lang="ru-RU" sz="1300" b="1" kern="1200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9683308" y="412765"/>
        <a:ext cx="2199828" cy="1319897"/>
      </dsp:txXfrm>
    </dsp:sp>
    <dsp:sp modelId="{45BCD6F4-E450-4C65-9699-2E1F48FC00E1}">
      <dsp:nvSpPr>
        <dsp:cNvPr id="0" name=""/>
        <dsp:cNvSpPr/>
      </dsp:nvSpPr>
      <dsp:spPr>
        <a:xfrm>
          <a:off x="6050577" y="1946561"/>
          <a:ext cx="2199828" cy="1319897"/>
        </a:xfrm>
        <a:prstGeom prst="rect">
          <a:avLst/>
        </a:prstGeom>
        <a:solidFill>
          <a:schemeClr val="accent4">
            <a:hueOff val="6125556"/>
            <a:satOff val="-25486"/>
            <a:lumOff val="60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телефоны воспитателя, помощника воспитателя, социальной службы, скорой, службы доверия;</a:t>
          </a:r>
          <a:endParaRPr lang="ru-RU" sz="1300" b="1" kern="1200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050577" y="1946561"/>
        <a:ext cx="2199828" cy="1319897"/>
      </dsp:txXfrm>
    </dsp:sp>
    <dsp:sp modelId="{57F8B316-7F76-462D-A5AE-04EC7E13B8C5}">
      <dsp:nvSpPr>
        <dsp:cNvPr id="0" name=""/>
        <dsp:cNvSpPr/>
      </dsp:nvSpPr>
      <dsp:spPr>
        <a:xfrm>
          <a:off x="8515287" y="1946561"/>
          <a:ext cx="2199828" cy="1319897"/>
        </a:xfrm>
        <a:prstGeom prst="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информация от специалистов (их имена, часы приёма, номера телефонов);</a:t>
          </a:r>
          <a:endParaRPr lang="ru-RU" sz="1300" b="1" kern="1200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515287" y="1946561"/>
        <a:ext cx="2199828" cy="1319897"/>
      </dsp:txXfrm>
    </dsp:sp>
    <dsp:sp modelId="{16B2F4E3-F523-4678-9E2F-1BFE1361ED0F}">
      <dsp:nvSpPr>
        <dsp:cNvPr id="0" name=""/>
        <dsp:cNvSpPr/>
      </dsp:nvSpPr>
      <dsp:spPr>
        <a:xfrm>
          <a:off x="876690" y="1946561"/>
          <a:ext cx="2199828" cy="1319897"/>
        </a:xfrm>
        <a:prstGeom prst="rect">
          <a:avLst/>
        </a:prstGeom>
        <a:solidFill>
          <a:schemeClr val="accent4">
            <a:hueOff val="8575779"/>
            <a:satOff val="-35680"/>
            <a:lumOff val="84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советы по тренировке мелкой моторики, логики, памяти, разговорной речи;</a:t>
          </a:r>
          <a:endParaRPr lang="ru-RU" sz="1300" b="1" kern="1200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876690" y="1946561"/>
        <a:ext cx="2199828" cy="1319897"/>
      </dsp:txXfrm>
    </dsp:sp>
    <dsp:sp modelId="{7FFEE7D8-4552-4F52-9393-B5C12FAE8A77}">
      <dsp:nvSpPr>
        <dsp:cNvPr id="0" name=""/>
        <dsp:cNvSpPr/>
      </dsp:nvSpPr>
      <dsp:spPr>
        <a:xfrm>
          <a:off x="3555334" y="1946561"/>
          <a:ext cx="2199828" cy="1319897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заметки о профилактике заболеваемости (организованные, к примеру, в папке-передвижке);</a:t>
          </a:r>
          <a:endParaRPr lang="ru-RU" sz="1300" b="1" kern="1200" dirty="0">
            <a:solidFill>
              <a:schemeClr val="tx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555334" y="1946561"/>
        <a:ext cx="2199828" cy="1319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B894E-D966-4901-9593-B5263E6BDF5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2065F-A0FA-4B66-A83C-075D480D05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DE04EE-CF8A-4E00-8C7A-CFBD92010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CA609D9-CEEE-41B1-A5A2-2F7A3DBE3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33D6BF4-553E-4B39-BDE2-B52ADDFF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D03F-C243-466F-A8AE-A9D38D114F94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2EE554-2799-4643-8BB5-7A52A5548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EA9FBF-56BD-4161-AB4D-49A377745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334B-A392-43AC-9247-3017AA59F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320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E64219-7FBB-4D8A-AB88-2F63345E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3601090-BFCA-4BD5-8044-17FE9B16E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C26B53-50E3-4F7B-BF9E-852E7167A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D03F-C243-466F-A8AE-A9D38D114F94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3BA729-CB22-45C4-86E8-4E26DB48B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0BCA35F-E73D-4383-ACA6-F05C1E1B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334B-A392-43AC-9247-3017AA59F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051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931A04B-012B-4034-ABA7-115390FC6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F002351-33DA-4E75-84B3-E1E25A849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AD050FB-FD17-49B6-A70C-938B4F934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D03F-C243-466F-A8AE-A9D38D114F94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AE1F0F-29C7-4DE8-8A39-E7E4B4D29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9EB6A86-A22F-484A-8B59-47ADCC6C1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334B-A392-43AC-9247-3017AA59F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1969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C7BE44-9DE4-4324-B107-32AB4E31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F17EFA8-F5D1-4C02-B749-225CA0B90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764B132-FA35-4D87-ABB9-EA040453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D03F-C243-466F-A8AE-A9D38D114F94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42EF4D-55DE-4973-ABCD-EC1DE8F0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CCA93F-47CE-4D22-8B8A-1A4FEFB5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334B-A392-43AC-9247-3017AA59F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10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069505-B4DA-42E8-BABC-49311595E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8984A45-B1FF-42F4-A5CA-9EFC3A903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E78B146-5B7D-4B54-9D8A-5260926B6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D03F-C243-466F-A8AE-A9D38D114F94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8145766-6AF1-4718-80AC-6154ACF3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7BE3E6-3C9F-4A3B-9B0D-B9CE4433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334B-A392-43AC-9247-3017AA59F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478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805D4B-6DDE-4F05-8ED4-8DE02E205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7203394-3ECA-4F59-A5FB-1EAC01ACF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B12CEFB-508D-4C87-9566-3EFC72D8A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4C7952B-C772-4861-96A6-0D655CF5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D03F-C243-466F-A8AE-A9D38D114F94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3795426-F352-4469-B98B-3D1BD77E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9A2AAE2-0C51-4CC9-ABD6-E586501E0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334B-A392-43AC-9247-3017AA59F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440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4D3891-B68E-4D1C-8655-D2EE34D0A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32A60F5-4435-4FA4-8C7D-FF6E46EA2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9B6CBB3-7A1B-405E-97E8-4CD49588D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B4B952F-C6A3-4099-911C-489BA965BD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D79BE1E-29EE-473F-AB57-3652B1B24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4DAEDDF-2F34-4388-B546-2BD45313E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D03F-C243-466F-A8AE-A9D38D114F94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DCD2243-B5AC-4721-A1A2-6DCCEE3C8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0603FC2-6EA5-4CAB-9A8B-9B386CE1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334B-A392-43AC-9247-3017AA59F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027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AD5F6A-B945-4CA4-9AFF-59499E3AA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7E90C62-3E72-4F56-8217-12C07537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D03F-C243-466F-A8AE-A9D38D114F94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83AFF17-EF4D-4D93-B55D-198085D09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D0B7A2B-CFC2-4EF4-970B-C51960335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334B-A392-43AC-9247-3017AA59F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133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6641A9E-A5FC-4F44-ADA8-9B83681EB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D03F-C243-466F-A8AE-A9D38D114F94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BB0442F-5686-438E-941B-29570C515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EA8775D-5AD9-4C79-9658-196EF6ACF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334B-A392-43AC-9247-3017AA59F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23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E7CC12-233A-43E4-8DAC-9D7BC2C9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4CA830-E35E-4B93-9070-BBC7F9DF1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434D6B7-F5F3-4E5D-8EE8-77FB97D19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0E3B5FC-A8A0-411D-9252-892DC103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D03F-C243-466F-A8AE-A9D38D114F94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70DF681-8BD2-4ADB-941E-D89A37C24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32BDE07-0079-4439-A38F-62C483D8C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334B-A392-43AC-9247-3017AA59F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724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9E15C6-2E79-4FB4-9E80-BBAC13D8C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2BDEE47-F92D-4BB5-9A72-E2E6ABCE20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7CCA9D1-6663-4BC8-9A4C-FC41BB16B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3775323-2FEB-4C8D-9210-6AC40878D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D03F-C243-466F-A8AE-A9D38D114F94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829586C-2FD1-4B89-B8A7-9B305D065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CD5E1B8-3120-4ED0-9AEE-F257C10E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3334B-A392-43AC-9247-3017AA59F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726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1CF6A4-5654-4DED-AD7F-1013C19F9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47A99BE-D1D0-488A-8616-D999F693C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66EFCE-1460-4EEC-8F36-F8FF221CB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9D03F-C243-466F-A8AE-A9D38D114F94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AF4A45-4870-467C-92D5-7E7C996C6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AAF9315-7D20-4640-B4D0-584AE9BA2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3334B-A392-43AC-9247-3017AA59F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614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7121896-A670-40A1-978B-E937C3411B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B279A66-C0D6-4A7C-BD05-FA950C8918D6}"/>
              </a:ext>
            </a:extLst>
          </p:cNvPr>
          <p:cNvSpPr txBox="1"/>
          <p:nvPr/>
        </p:nvSpPr>
        <p:spPr>
          <a:xfrm>
            <a:off x="3048000" y="548640"/>
            <a:ext cx="914399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Муниципальное образовательное учреждение «Оболенская СОШ»</a:t>
            </a:r>
            <a:br>
              <a:rPr lang="ru-RU" sz="2000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BC356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Особенности взаимодействия педагога с родителями в период адаптации детей в детском саду.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8570794" y="4121624"/>
            <a:ext cx="3353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>
                <a:solidFill>
                  <a:schemeClr val="accent5"/>
                </a:solidFill>
                <a:latin typeface="Comic Sans MS" pitchFamily="66" charset="0"/>
                <a:ea typeface="Calibri"/>
                <a:cs typeface="Times New Roman"/>
              </a:rPr>
              <a:t>Подготовили воспитатели: </a:t>
            </a:r>
          </a:p>
          <a:p>
            <a:pPr lvl="0"/>
            <a:r>
              <a:rPr lang="ru-RU">
                <a:solidFill>
                  <a:schemeClr val="accent5"/>
                </a:solidFill>
                <a:latin typeface="Comic Sans MS" pitchFamily="66" charset="0"/>
                <a:ea typeface="Calibri"/>
                <a:cs typeface="Times New Roman"/>
              </a:rPr>
              <a:t>Белова Н.А.</a:t>
            </a:r>
          </a:p>
          <a:p>
            <a:pPr lvl="0"/>
            <a:r>
              <a:rPr lang="ru-RU">
                <a:solidFill>
                  <a:schemeClr val="accent5"/>
                </a:solidFill>
                <a:latin typeface="Comic Sans MS" pitchFamily="66" charset="0"/>
                <a:ea typeface="Calibri"/>
                <a:cs typeface="Times New Roman"/>
              </a:rPr>
              <a:t>Филиппова Е.С.</a:t>
            </a:r>
            <a:endParaRPr lang="ru-RU" dirty="0">
              <a:solidFill>
                <a:schemeClr val="accent5"/>
              </a:solidFill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4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BA5AA32-6284-4D32-9B43-1D93C61818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2A5BD44-EEFA-4AE1-BC35-03E0ECD8A71E}"/>
              </a:ext>
            </a:extLst>
          </p:cNvPr>
          <p:cNvSpPr txBox="1"/>
          <p:nvPr/>
        </p:nvSpPr>
        <p:spPr>
          <a:xfrm>
            <a:off x="1601282" y="1879559"/>
            <a:ext cx="842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Выставка  творческих работ  детей и родителей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FB_IMG_16439716603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4410" y="2639951"/>
            <a:ext cx="3656363" cy="3956792"/>
          </a:xfrm>
          <a:prstGeom prst="rect">
            <a:avLst/>
          </a:prstGeom>
        </p:spPr>
      </p:pic>
      <p:pic>
        <p:nvPicPr>
          <p:cNvPr id="7" name="Рисунок 6" descr="FB_IMG_16439716526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8928" y="2648197"/>
            <a:ext cx="3633849" cy="39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09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C050BC0-7A3B-420C-8582-0AC88969C2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D5E66D6-DD1D-4E61-BC6F-47C15EF4CF00}"/>
              </a:ext>
            </a:extLst>
          </p:cNvPr>
          <p:cNvSpPr txBox="1"/>
          <p:nvPr/>
        </p:nvSpPr>
        <p:spPr>
          <a:xfrm>
            <a:off x="2380284" y="1872730"/>
            <a:ext cx="7385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Дидактические игры изготовленные родителями</a:t>
            </a:r>
            <a:r>
              <a:rPr lang="ru-RU" dirty="0"/>
              <a:t>.</a:t>
            </a:r>
          </a:p>
        </p:txBody>
      </p:sp>
      <p:pic>
        <p:nvPicPr>
          <p:cNvPr id="4" name="Рисунок 3" descr="16439703848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766" y="2864922"/>
            <a:ext cx="3139044" cy="2354283"/>
          </a:xfrm>
          <a:prstGeom prst="rect">
            <a:avLst/>
          </a:prstGeom>
        </p:spPr>
      </p:pic>
      <p:pic>
        <p:nvPicPr>
          <p:cNvPr id="5" name="Рисунок 4" descr="16439703848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2099" y="2879765"/>
            <a:ext cx="3245922" cy="2434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1278" y="5617029"/>
            <a:ext cx="2201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Дидактическая игра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«Кто, чем питается»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3973" y="5522027"/>
            <a:ext cx="3137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Дидактическая игра «Огород»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16439712532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1993" y="3111334"/>
            <a:ext cx="3206339" cy="24047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73880" y="5640779"/>
            <a:ext cx="2209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Дидактическая игра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«Подбери по цвету»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4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C050BC0-7A3B-420C-8582-0AC88969C2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D5E66D6-DD1D-4E61-BC6F-47C15EF4CF00}"/>
              </a:ext>
            </a:extLst>
          </p:cNvPr>
          <p:cNvSpPr txBox="1"/>
          <p:nvPr/>
        </p:nvSpPr>
        <p:spPr>
          <a:xfrm>
            <a:off x="2380284" y="1872730"/>
            <a:ext cx="7385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Дидактические игры изготовленные родителями</a:t>
            </a:r>
            <a:r>
              <a:rPr lang="ru-RU" dirty="0"/>
              <a:t>.</a:t>
            </a:r>
          </a:p>
        </p:txBody>
      </p:sp>
      <p:pic>
        <p:nvPicPr>
          <p:cNvPr id="4" name="Рисунок 3" descr="16439703848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760" y="2600696"/>
            <a:ext cx="3111334" cy="2333501"/>
          </a:xfrm>
          <a:prstGeom prst="rect">
            <a:avLst/>
          </a:prstGeom>
        </p:spPr>
      </p:pic>
      <p:pic>
        <p:nvPicPr>
          <p:cNvPr id="5" name="Рисунок 4" descr="16439703848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2608" y="3123209"/>
            <a:ext cx="3459678" cy="2594759"/>
          </a:xfrm>
          <a:prstGeom prst="rect">
            <a:avLst/>
          </a:prstGeom>
        </p:spPr>
      </p:pic>
      <p:pic>
        <p:nvPicPr>
          <p:cNvPr id="6" name="Рисунок 5" descr="16439703848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63345" y="2674916"/>
            <a:ext cx="3186545" cy="23899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382" y="5094514"/>
            <a:ext cx="345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Дидактическая игра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«Мячик на веревочке»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1356" y="5890162"/>
            <a:ext cx="371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Дидактическая игра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«Накорми зверюшку»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5231" y="5189517"/>
            <a:ext cx="2313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Дидактическая игра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«Волшебная книжка»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4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1F13CD1-22EE-4E03-A8BB-C41DB280DF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2345"/>
            <a:ext cx="12192001" cy="6855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71948" y="1935677"/>
            <a:ext cx="5332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5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7121896-A670-40A1-978B-E937C3411B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44231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2681" y="150128"/>
            <a:ext cx="3377727" cy="37192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50877" y="150127"/>
            <a:ext cx="744021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algn="just" defTabSz="4572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</a:pP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адаптации ребенка</a:t>
            </a:r>
          </a:p>
          <a:p>
            <a:pPr lvl="0" indent="360363" algn="just" defTabSz="4572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</a:pPr>
            <a:r>
              <a:rPr lang="ru-RU" sz="2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поступлением ребенка в дошкольное учреждение в его жизни происходит множество изменений: 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строгий режим дня, 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родителей в течение долгого времени, 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требования к поведению, 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постоянный контакт со сверстниками, </a:t>
            </a:r>
          </a:p>
          <a:p>
            <a:pPr marL="342900" lvl="0" indent="-342900" algn="just" defTabSz="457200">
              <a:spcBef>
                <a:spcPts val="1000"/>
              </a:spcBef>
              <a:buClr>
                <a:srgbClr val="F496CB">
                  <a:lumMod val="75000"/>
                </a:srgbClr>
              </a:buClr>
              <a:buSzPct val="80000"/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 помещение, другой стиль общения.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421861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7121896-A670-40A1-978B-E937C3411B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44231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6372" y="559559"/>
            <a:ext cx="5755405" cy="3643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891" y="1739150"/>
            <a:ext cx="3159891" cy="329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8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B67A2EF-18B9-43D7-8665-988B55BC8B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030C65B-90D3-444F-B5D9-2B158F24E3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43545" y="733963"/>
            <a:ext cx="8104910" cy="990608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420098536"/>
              </p:ext>
            </p:extLst>
          </p:nvPr>
        </p:nvGraphicFramePr>
        <p:xfrm>
          <a:off x="471055" y="1856509"/>
          <a:ext cx="11000509" cy="3784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37309" y="1528930"/>
            <a:ext cx="1537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Задачи: </a:t>
            </a:r>
          </a:p>
        </p:txBody>
      </p:sp>
    </p:spTree>
    <p:extLst>
      <p:ext uri="{BB962C8B-B14F-4D97-AF65-F5344CB8AC3E}">
        <p14:creationId xmlns:p14="http://schemas.microsoft.com/office/powerpoint/2010/main" xmlns="" val="218800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B67A2EF-18B9-43D7-8665-988B55BC8B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4572" y="1195755"/>
            <a:ext cx="754028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взаимодействии с родителями,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придерживаемся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принципов:</a:t>
            </a:r>
            <a:endParaRPr lang="ru-RU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сотрудничество, а не наставничество;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дифференцированный подход к взаимодействию с родителями с учетом специфики каждой семьи;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возрастной характер взаимодействия с родителями;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доброжелательность, открытость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4856" y="1646658"/>
            <a:ext cx="3619592" cy="372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9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26756236"/>
              </p:ext>
            </p:extLst>
          </p:nvPr>
        </p:nvGraphicFramePr>
        <p:xfrm>
          <a:off x="3449782" y="955193"/>
          <a:ext cx="8562109" cy="5902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065562" y="388763"/>
            <a:ext cx="77651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ED7D31"/>
                </a:solidFill>
                <a:ea typeface="Times New Roman" pitchFamily="18" charset="0"/>
                <a:cs typeface="Arial" pitchFamily="34" charset="0"/>
              </a:rPr>
              <a:t>Работа с родителями проходит в несколько этапов: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5061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9560FFF-E9F4-4847-9895-D6899EBFF3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-45483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55921" y="170172"/>
            <a:ext cx="5549534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 приёмной (раздевалка).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994" y="637307"/>
            <a:ext cx="11659388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206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Детские рисунки, яркие картинки, фотографии малышей во время занятий и прогулок — это лишь часть оформления уголка для родителей, содержание которого можно разделить на две группы материалов: постоянные и временные. К первым относятся: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397297351"/>
              </p:ext>
            </p:extLst>
          </p:nvPr>
        </p:nvGraphicFramePr>
        <p:xfrm>
          <a:off x="180109" y="1482436"/>
          <a:ext cx="11887200" cy="368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3661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BA5AA32-6284-4D32-9B43-1D93C61818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53787" y="1923802"/>
            <a:ext cx="9927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Информационные стенды для родителей.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16439728319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94247" y="3018028"/>
            <a:ext cx="4034220" cy="3645725"/>
          </a:xfrm>
          <a:prstGeom prst="rect">
            <a:avLst/>
          </a:prstGeom>
        </p:spPr>
      </p:pic>
      <p:pic>
        <p:nvPicPr>
          <p:cNvPr id="10" name="Рисунок 9" descr="1643972944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5724" y="2839205"/>
            <a:ext cx="4144489" cy="4018795"/>
          </a:xfrm>
          <a:prstGeom prst="rect">
            <a:avLst/>
          </a:prstGeom>
        </p:spPr>
      </p:pic>
      <p:pic>
        <p:nvPicPr>
          <p:cNvPr id="11" name="Рисунок 10" descr="16439728319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33756" y="2790701"/>
            <a:ext cx="4358244" cy="406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09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BA5AA32-6284-4D32-9B43-1D93C61818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2A5BD44-EEFA-4AE1-BC35-03E0ECD8A71E}"/>
              </a:ext>
            </a:extLst>
          </p:cNvPr>
          <p:cNvSpPr txBox="1"/>
          <p:nvPr/>
        </p:nvSpPr>
        <p:spPr>
          <a:xfrm>
            <a:off x="1601282" y="1879559"/>
            <a:ext cx="842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16385280746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2109" y="2795826"/>
            <a:ext cx="4284984" cy="3339443"/>
          </a:xfrm>
          <a:prstGeom prst="rect">
            <a:avLst/>
          </a:prstGeom>
        </p:spPr>
      </p:pic>
      <p:pic>
        <p:nvPicPr>
          <p:cNvPr id="9" name="Рисунок 8" descr="16385280564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9918" y="3574473"/>
            <a:ext cx="3920202" cy="3022270"/>
          </a:xfrm>
          <a:prstGeom prst="rect">
            <a:avLst/>
          </a:prstGeom>
        </p:spPr>
      </p:pic>
      <p:pic>
        <p:nvPicPr>
          <p:cNvPr id="10" name="Рисунок 9" descr="16388554844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76764"/>
            <a:ext cx="3851920" cy="28812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96987" y="1923803"/>
            <a:ext cx="3740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Наша группа «Ягодки»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92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443</Words>
  <Application>Microsoft Office PowerPoint</Application>
  <PresentationFormat>Произвольный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sa</cp:lastModifiedBy>
  <cp:revision>37</cp:revision>
  <dcterms:created xsi:type="dcterms:W3CDTF">2021-02-18T16:02:43Z</dcterms:created>
  <dcterms:modified xsi:type="dcterms:W3CDTF">2022-02-04T11:26:00Z</dcterms:modified>
</cp:coreProperties>
</file>