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9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953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3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02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7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64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3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4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7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32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5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4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5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10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DA23B8-99E4-4FFE-925C-0548993DABA6}" type="datetimeFigureOut">
              <a:rPr lang="ru-RU" smtClean="0"/>
              <a:t>сб 03.09.22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B9049-7714-468E-BED0-C2252E35AA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28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399" y="1787236"/>
            <a:ext cx="10806546" cy="2105891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Родительское </a:t>
            </a:r>
            <a:r>
              <a:rPr lang="ru-RU" sz="3600" b="1" dirty="0" smtClean="0">
                <a:solidFill>
                  <a:schemeClr val="tx1"/>
                </a:solidFill>
              </a:rPr>
              <a:t>собрание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«Цели и задачи </a:t>
            </a:r>
            <a:r>
              <a:rPr lang="ru-RU" sz="3600" b="1" dirty="0" smtClean="0">
                <a:solidFill>
                  <a:schemeClr val="tx1"/>
                </a:solidFill>
              </a:rPr>
              <a:t>на 2022-2023 г»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4800" y="124693"/>
            <a:ext cx="11610109" cy="1371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МИНИСТЕРСТВО ОБРАЗОВАНИЯ, НАУКИ И МОЛОДЕЖНОЙ ПОЛИТИКИ РЕСПУБЛИКИ КОМИ. </a:t>
            </a:r>
            <a:br>
              <a:rPr lang="ru-RU" sz="2000" b="1" dirty="0" smtClean="0"/>
            </a:br>
            <a:r>
              <a:rPr lang="ru-RU" sz="2000" b="1" dirty="0" smtClean="0"/>
              <a:t>Муниципальное автономное общеобразовательное учреждение </a:t>
            </a:r>
            <a:br>
              <a:rPr lang="ru-RU" sz="2000" b="1" dirty="0" smtClean="0"/>
            </a:br>
            <a:r>
              <a:rPr lang="ru-RU" sz="2000" b="1" dirty="0" smtClean="0"/>
              <a:t>«Прогимназия № 81» г. Сыктывкара</a:t>
            </a:r>
            <a:br>
              <a:rPr lang="ru-RU" sz="2000" b="1" dirty="0" smtClean="0"/>
            </a:br>
            <a:r>
              <a:rPr lang="ru-RU" sz="2000" b="1" dirty="0" smtClean="0"/>
              <a:t>(МАОУ «Прогимназия № 81»)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9467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8" y="498764"/>
            <a:ext cx="9661926" cy="5749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изобразительной деятельности 5 – 6 летний ребёнок свободно может изображать предметы круглой, овальной, прямоугольной формы, обычно рисунки представляют собой схематические изображения различных предметов, дети любят рисовать, лепить. Дети успешно справляются с вырезыванием предметов прямоугольной и круглой формы, умение вырезывать по контуру – один из показателей готовности к школе.</a:t>
            </a:r>
            <a:br>
              <a:rPr lang="ru-RU" dirty="0"/>
            </a:br>
            <a:r>
              <a:rPr lang="ru-RU" dirty="0"/>
              <a:t>В развитии эмоциональной сферы необходимо формировать позитивное эмоциональное отношение к самому себе и своему имени, к членам своей семьи, к друзьям, учить детей сопереживать, помогать по мере возможности, заботиться о младших. Ребёнок может произвольно управлять своим поведением, а также процессами внимания и запоминания, эмоциональными реакциями.</a:t>
            </a:r>
            <a:br>
              <a:rPr lang="ru-RU" dirty="0"/>
            </a:br>
            <a:r>
              <a:rPr lang="ru-RU" dirty="0"/>
              <a:t>Родители ДОЛЖНЫ  оставаться примером для детей. Если 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689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429492"/>
            <a:ext cx="9703489" cy="581890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/>
              <a:t>СПАСИБО ЗА ВНИМАНИЕ!!!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74544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625900"/>
            <a:ext cx="9620106" cy="59688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Возраст 5-6 лет - это старший дошкольный возраст. Он является очень важным возрастом в развитии познавательной сферы ребенка, интеллектуальной и личностной. Его можно назвать базовым возрастом, когда в ребенке закладываются многие личностные качества, формируется образ «Я», половая идентификация. В этом возрасте дети имеют представление о своей гендерной принадлежности по существенным признакам. Важным показателем этого возраста 5-6 лет является оценочное отношение ребенка к себе и другим. Дети могут критически относиться к некоторым своим недостаткам, могут давать личностные характеристики своим сверстникам, подмечать отношения между взрослыми или взрослым и ребенком. 90% всех черт личности ребенка закладывается в возрасте 5-6 лет. Очень важный возраст, когда мы можем понять, каким будет человек в будущем.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8448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10" y="584335"/>
            <a:ext cx="9795164" cy="58441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Ведущая потребность в этом возрасте – потребность в общении и творческая активность. Общение детей выражается в свободном диалоге со сверстниками и взрослыми, выражении своих чувств и намерений с помощью речи и неречевых средств (жестов, мимики). Творческая активность проявляется во всех видах деятельности, необходимо создавать условия для развития у детей творческого потенциала. Ведущая деятельность – игра, в игровой деятельности дети уже могут распределять роли и строить своё поведение, придерживаясь роли. Игровое взаимодействие сопровождается речью. С 5 лет ребёнок начинает адекватно оценивать результаты своего участия в играх соревновательного характера. Удовлетворение полученным результатом начинает доставлять ребёнку радость, способствует эмоциональному благополучию и поддерживает положительное отношение к себе. Ведущая функция – воображение, у детей бурно развивается фантазия. Воображение – важнейшая психическая функция, которая лежит в основе успешности всех видов творческой деятельности человека. Детей необходимо обучать умению планировать предстоящую деятельность, использовать воображение для развития внутреннего плана действий и осуществлять внешний контроль посредством речи.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218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554182"/>
            <a:ext cx="9698181" cy="566650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В 5-6 лет ребенок как губка впитывает всю познавательную информацию. Научно доказано, что ребенок в этом возрасте запоминает столько материала, сколько он не запомнит потом никогда в жизни. В познавательной деятельности продолжает совершенствоваться восприятие цвета, формы и величины. Дети называют не только основные цвета, но и их оттенки, знают формы. В этом возрасте ребенку интересно все, что связано с окружающим миром, расширением его кругозора. Лучшим способом получить именно научную информацию является чтение детской энциклопедии, в которой четко, научно, доступным языком, ребенку описывается любая информация об окружающем мире. Ребенок получит представление о космосе, древнем мире, человеческом теле, животных и растениях, странах, изобретениях и о многом другом.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499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387928"/>
            <a:ext cx="9578798" cy="5860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Это период наивысших возможностей для развития всех познавательных процессов: внимания, восприятия, мышления, памяти, воображения. Для развития всех этих процессов усложняется игровой материал, он становится логическим, интеллектуальным, когда ребенку приходится думать и рассуждать. Конструктор хорошо развивает логическое мышление. Здесь важным моментом является складывание по схеме – образцу, начиная с простых узоров. Кубики, различные головоломки, мозаику необходимо выкладывать по картинке, ориентируясь на цвет, форму, величину. В логических играх ребенок должен увидеть последовательность, проследить логическую закономерность и обосновать.</a:t>
            </a:r>
            <a:br>
              <a:rPr lang="ru-RU" b="1" dirty="0"/>
            </a:br>
            <a:r>
              <a:rPr lang="ru-RU" b="1" dirty="0"/>
              <a:t>В играх на логику прослеживается и личностный аспект дошкольника. Правильно решив упражнение, ребенок радуется, чувствует уверенность в себе и желание побеждать. Есть дети, которые сдаются, не верят в свои силы и задача родителей выработать у ребенка стремление победить. Важно, ребенок должен знать, что «Я могу». Необходимо прививать интерес к размышлению и рассуждению, поиску решений, научить испытывать удовольствие от прилагаемых усилий и получаемого результата. Важно, чтобы детям сопутствовал успех.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643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429491"/>
            <a:ext cx="9767454" cy="606829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Главное</a:t>
            </a:r>
            <a:r>
              <a:rPr lang="ru-RU" b="1" dirty="0"/>
              <a:t>, в развитии детей 5-6 лет – это их познавательное развитие, расширение кругозора. И все игры, направленные на это дадут хороший результат. Не отвечайте односложно – «да» или «нет». Отвечайте ребенку развернуто, спрашивайте его мнение, заставляйте думать и рассуждать. А почему сейчас зима? Докажи. А почему в лесу нельзя разводить костер. Обоснуй. У детей много неосознанной информации в голове, задача взрослых им в этом помочь.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600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857" y="473500"/>
            <a:ext cx="9758652" cy="591344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ВНИМАНИЕ: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выполнить задание, не отвлекаясь в течение 10-12 минут, наблюдается переход от непроизвольного к произвольному вниманию; 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находить 5-6 отличий между предметами, выполнять задания по предложенному образцу, находить пары одинаковых предметов – это концентрация внимания;</a:t>
            </a:r>
            <a:br>
              <a:rPr lang="ru-RU" b="1" dirty="0"/>
            </a:br>
            <a:r>
              <a:rPr lang="ru-RU" b="1" dirty="0"/>
              <a:t>ПАМЯТЬ: 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запоминать 6-8 картинок в течение 1-2 минут;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рассказывать наизусть несколько стихотворений;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пересказать близко к тексту прочитанное произведение;</a:t>
            </a:r>
            <a:br>
              <a:rPr lang="ru-RU" b="1" dirty="0"/>
            </a:br>
            <a:r>
              <a:rPr lang="ru-RU" b="1" dirty="0"/>
              <a:t>МЫШЛЕНИЕ: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определять последовательность событий;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складывать разрезанную картинку из 9 частей;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находить и объяснять несоответствия на рисунках;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находить и объяснять отличия между предметами и явлениями;</a:t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/>
              <a:t>- находить среди предложенных 4 предметов лишний, объяснять свой выбор.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268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691" y="138545"/>
            <a:ext cx="10418618" cy="671945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МАТЕМАТИКА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• Счет в пределах 10, знакомство с цифрами.</a:t>
            </a:r>
            <a:br>
              <a:rPr lang="ru-RU" b="1" dirty="0"/>
            </a:br>
            <a:r>
              <a:rPr lang="ru-RU" b="1" dirty="0"/>
              <a:t>• Правильно пользуется количественными и порядковыми числительными (в пределах 10), отвечает на вопросы: «Сколько?». «Который по счету?»</a:t>
            </a:r>
            <a:br>
              <a:rPr lang="ru-RU" b="1" dirty="0"/>
            </a:br>
            <a:r>
              <a:rPr lang="ru-RU" b="1" dirty="0"/>
              <a:t>• Уравнивает неравные группы предметов двумя способами.</a:t>
            </a:r>
            <a:br>
              <a:rPr lang="ru-RU" b="1" dirty="0"/>
            </a:br>
            <a:r>
              <a:rPr lang="ru-RU" b="1" dirty="0"/>
              <a:t>• Сравнивает предметы (по длине, ширине, высоте, толщине); проверяет точность определенным путем наложения или приложения.</a:t>
            </a:r>
            <a:br>
              <a:rPr lang="ru-RU" b="1" dirty="0"/>
            </a:br>
            <a:r>
              <a:rPr lang="ru-RU" b="1" dirty="0"/>
              <a:t>• Выражает местонахождение предмета по отношению к себе, к другим предметам.</a:t>
            </a:r>
            <a:br>
              <a:rPr lang="ru-RU" b="1" dirty="0"/>
            </a:br>
            <a:r>
              <a:rPr lang="ru-RU" b="1" dirty="0"/>
              <a:t>• Знает некоторые характерные особенности знакомых геометрических фигур.</a:t>
            </a:r>
            <a:br>
              <a:rPr lang="ru-RU" b="1" dirty="0"/>
            </a:br>
            <a:r>
              <a:rPr lang="ru-RU" b="1" dirty="0"/>
              <a:t>• Называет утро, день, вечер, ночь; имеет представление о смене частей суток.</a:t>
            </a:r>
            <a:br>
              <a:rPr lang="ru-RU" b="1" dirty="0"/>
            </a:br>
            <a:r>
              <a:rPr lang="ru-RU" b="1" dirty="0"/>
              <a:t>• Называет текущий день недели.</a:t>
            </a:r>
            <a:br>
              <a:rPr lang="ru-RU" b="1" dirty="0"/>
            </a:br>
            <a:r>
              <a:rPr lang="ru-RU" b="1" dirty="0"/>
              <a:t>РАЗВИТИЕ РЕЧИ</a:t>
            </a:r>
            <a:br>
              <a:rPr lang="ru-RU" b="1" dirty="0"/>
            </a:br>
            <a:r>
              <a:rPr lang="ru-RU" b="1" dirty="0"/>
              <a:t>• Имеет достаточно богатый словарный запас.</a:t>
            </a:r>
            <a:br>
              <a:rPr lang="ru-RU" b="1" dirty="0"/>
            </a:br>
            <a:r>
              <a:rPr lang="ru-RU" b="1" dirty="0"/>
              <a:t>• Может участвовать в беседе, высказывать свое мнение.</a:t>
            </a:r>
            <a:br>
              <a:rPr lang="ru-RU" b="1" dirty="0"/>
            </a:br>
            <a:r>
              <a:rPr lang="ru-RU" b="1" dirty="0"/>
              <a:t>• Составляет по образцу рассказ по сюжетной картине, по набору картинок; последовательно, без существенных пропусков пересказывает небольшие литературные произведения.</a:t>
            </a:r>
            <a:br>
              <a:rPr lang="ru-RU" b="1" dirty="0"/>
            </a:br>
            <a:r>
              <a:rPr lang="ru-RU" b="1" dirty="0"/>
              <a:t>• Определяет место звука в слове. Обучение чтению необходимо начинать с формирования фонематического анализа слова.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5746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8" y="346364"/>
            <a:ext cx="9661926" cy="5902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ПОЗНАНИЕ</a:t>
            </a:r>
            <a:br>
              <a:rPr lang="ru-RU" b="1" dirty="0"/>
            </a:br>
            <a:r>
              <a:rPr lang="ru-RU" b="1" dirty="0"/>
              <a:t>• Различает и называет виды транспорта, предметы, облегчающие труд человека в быту.</a:t>
            </a:r>
            <a:br>
              <a:rPr lang="ru-RU" b="1" dirty="0"/>
            </a:br>
            <a:r>
              <a:rPr lang="ru-RU" b="1" dirty="0"/>
              <a:t>• Классифицирует предметы, определяет материалы, из которых они сделаны.</a:t>
            </a:r>
            <a:br>
              <a:rPr lang="ru-RU" b="1" dirty="0"/>
            </a:br>
            <a:r>
              <a:rPr lang="ru-RU" b="1" dirty="0"/>
              <a:t>• Знает название родного города, страны, ее столицы, домашний адрес.</a:t>
            </a:r>
            <a:br>
              <a:rPr lang="ru-RU" b="1" dirty="0"/>
            </a:br>
            <a:r>
              <a:rPr lang="ru-RU" b="1" dirty="0"/>
              <a:t>• Знает о взаимодействии человека с природой в разное время года.</a:t>
            </a:r>
            <a:br>
              <a:rPr lang="ru-RU" b="1" dirty="0"/>
            </a:br>
            <a:r>
              <a:rPr lang="ru-RU" b="1" dirty="0"/>
              <a:t>• Знает о значении солнца, воздуха, воды для человека, животных, растений.</a:t>
            </a:r>
            <a:br>
              <a:rPr lang="ru-RU" b="1" dirty="0"/>
            </a:br>
            <a:r>
              <a:rPr lang="ru-RU" b="1" dirty="0"/>
              <a:t>• Бережно относится к природе</a:t>
            </a:r>
            <a:r>
              <a:rPr lang="ru-RU" b="1" dirty="0" smtClean="0"/>
              <a:t>.</a:t>
            </a:r>
          </a:p>
          <a:p>
            <a:pPr marL="0" indent="0" algn="ctr">
              <a:buNone/>
            </a:pPr>
            <a:r>
              <a:rPr lang="ru-RU" b="1" dirty="0"/>
              <a:t>ЧТЕНИЕ ХУДОЖЕСТВЕННОЙ ЛИТЕРАТУРЫ</a:t>
            </a:r>
            <a:br>
              <a:rPr lang="ru-RU" b="1" dirty="0"/>
            </a:br>
            <a:r>
              <a:rPr lang="ru-RU" b="1" dirty="0"/>
              <a:t>• Знает стихотворения, считалки, загадки.</a:t>
            </a:r>
            <a:br>
              <a:rPr lang="ru-RU" b="1" dirty="0"/>
            </a:br>
            <a:r>
              <a:rPr lang="ru-RU" b="1" dirty="0"/>
              <a:t>• Называет жанр произведения.</a:t>
            </a:r>
            <a:br>
              <a:rPr lang="ru-RU" b="1" dirty="0"/>
            </a:br>
            <a:r>
              <a:rPr lang="ru-RU" b="1" dirty="0"/>
              <a:t>• Драматизирует небольшие сказки, читает по ролям стихотворения.</a:t>
            </a:r>
            <a:br>
              <a:rPr lang="ru-RU" b="1" dirty="0"/>
            </a:br>
            <a:r>
              <a:rPr lang="ru-RU" b="1" dirty="0"/>
              <a:t>• Называет любимого детского автора, любимые сказки и рассказы.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7594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382</Words>
  <Application>Microsoft Office PowerPoint</Application>
  <PresentationFormat>Широкоэкранный</PresentationFormat>
  <Paragraphs>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</vt:lpstr>
      <vt:lpstr>Родительское собрание  «Цели и задачи на 2022-2023 г»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МИНИСТЕРСТВО ОБРАЗОВАНИЯ, НАУКИ И МОЛОДЕЖНОЙ ПОЛИТИКИ РЕСПУБЛИКИ КОМИ.  Муниципальное автономное общеобразовательное учреждение  «Прогимназия № 81» г. Сыктывкара (МАОУ «Прогимназия № 81»)     ЦЕЛИ И ЗАДАЧИ НА 2022 – 2023 год               </dc:title>
  <dc:creator>Пользователь</dc:creator>
  <cp:lastModifiedBy>Пользователь</cp:lastModifiedBy>
  <cp:revision>7</cp:revision>
  <dcterms:created xsi:type="dcterms:W3CDTF">2022-09-03T14:34:14Z</dcterms:created>
  <dcterms:modified xsi:type="dcterms:W3CDTF">2022-09-03T15:32:36Z</dcterms:modified>
</cp:coreProperties>
</file>