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5AEF6-EF78-4381-A19E-EB5CE286AA03}" type="datetimeFigureOut">
              <a:rPr lang="ru-RU" smtClean="0"/>
              <a:t>21.01.2023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03D28-46BA-42C4-83BA-6C38C3EC7E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6724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5AEF6-EF78-4381-A19E-EB5CE286AA03}" type="datetimeFigureOut">
              <a:rPr lang="ru-RU" smtClean="0"/>
              <a:t>21.01.2023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03D28-46BA-42C4-83BA-6C38C3EC7E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8325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5AEF6-EF78-4381-A19E-EB5CE286AA03}" type="datetimeFigureOut">
              <a:rPr lang="ru-RU" smtClean="0"/>
              <a:t>21.01.2023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03D28-46BA-42C4-83BA-6C38C3EC7E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8788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5AEF6-EF78-4381-A19E-EB5CE286AA03}" type="datetimeFigureOut">
              <a:rPr lang="ru-RU" smtClean="0"/>
              <a:t>21.01.2023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03D28-46BA-42C4-83BA-6C38C3EC7E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8778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5AEF6-EF78-4381-A19E-EB5CE286AA03}" type="datetimeFigureOut">
              <a:rPr lang="ru-RU" smtClean="0"/>
              <a:t>21.01.2023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03D28-46BA-42C4-83BA-6C38C3EC7E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6634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5AEF6-EF78-4381-A19E-EB5CE286AA03}" type="datetimeFigureOut">
              <a:rPr lang="ru-RU" smtClean="0"/>
              <a:t>21.01.2023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03D28-46BA-42C4-83BA-6C38C3EC7E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7327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5AEF6-EF78-4381-A19E-EB5CE286AA03}" type="datetimeFigureOut">
              <a:rPr lang="ru-RU" smtClean="0"/>
              <a:t>21.01.2023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03D28-46BA-42C4-83BA-6C38C3EC7E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9816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5AEF6-EF78-4381-A19E-EB5CE286AA03}" type="datetimeFigureOut">
              <a:rPr lang="ru-RU" smtClean="0"/>
              <a:t>21.01.2023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03D28-46BA-42C4-83BA-6C38C3EC7E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8745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5AEF6-EF78-4381-A19E-EB5CE286AA03}" type="datetimeFigureOut">
              <a:rPr lang="ru-RU" smtClean="0"/>
              <a:t>21.01.2023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03D28-46BA-42C4-83BA-6C38C3EC7E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3672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5AEF6-EF78-4381-A19E-EB5CE286AA03}" type="datetimeFigureOut">
              <a:rPr lang="ru-RU" smtClean="0"/>
              <a:t>21.01.2023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03D28-46BA-42C4-83BA-6C38C3EC7E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2632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5AEF6-EF78-4381-A19E-EB5CE286AA03}" type="datetimeFigureOut">
              <a:rPr lang="ru-RU" smtClean="0"/>
              <a:t>21.01.2023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03D28-46BA-42C4-83BA-6C38C3EC7E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7701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95AEF6-EF78-4381-A19E-EB5CE286AA03}" type="datetimeFigureOut">
              <a:rPr lang="ru-RU" smtClean="0"/>
              <a:t>21.01.2023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03D28-46BA-42C4-83BA-6C38C3EC7E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7874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Эффективность</a:t>
            </a: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59650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Красота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. Эстетическое восприятие почерка – это результат слияния многих элементов. К ним относится наклон букв, их размер, соотношение высоты относительно друг друга. Большое внимание уделяется и такому фактору, как отсутствие ошибок при написании, стремление к выведению каждого символа по прописным требованиям.</a:t>
            </a:r>
          </a:p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Темп письма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. Если ребенок будет писать красиво, но медленно, от этого не будет большого толка. Скорее наоборот, подобное положение может негативно сказаться на его успеваемости, потому что в погоне за эстетикой он не будет успевать писать также быстро, как остальные дети в классе. Потому каллиграфия ставит целью также развить навык ритмичного, быстрого письма. Он особенно пригодится в старших классах, после поступления в высшие учебные заведения.</a:t>
            </a:r>
          </a:p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Отсутствие ошибок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. Каллиграфия всегда была тесно связана с хорошим пониманием особенностей русского языка, правил правописания.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5902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Результативность</a:t>
            </a: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cap="all" dirty="0">
                <a:solidFill>
                  <a:schemeClr val="accent1">
                    <a:lumMod val="75000"/>
                  </a:schemeClr>
                </a:solidFill>
              </a:rPr>
              <a:t>РАЗВИТИЕ ВНИМАТЕЛЬНОСТИ К ДЕТАЛЯМ</a:t>
            </a:r>
          </a:p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Многие дети допускают ошибки в учебе, потому что думают, что детали не важны. Это не позволяет правильно решать математические задачи, считать уравнения по химии, правильно чертить на геометрии фигуры.</a:t>
            </a:r>
          </a:p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Так как каллиграфию начинают осваивать в раннем возрасте, удается сформировать понимание важности мелких деталей, умение досконально вникать в самые разные вопросы.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881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cap="all" dirty="0">
                <a:solidFill>
                  <a:schemeClr val="accent1">
                    <a:lumMod val="75000"/>
                  </a:schemeClr>
                </a:solidFill>
              </a:rPr>
              <a:t>РАЗВИТИЕ МЕЛКОЙ МОТОРИКИ</a:t>
            </a:r>
            <a:br>
              <a:rPr lang="ru-RU" b="1" cap="all" dirty="0">
                <a:solidFill>
                  <a:schemeClr val="accent1">
                    <a:lumMod val="75000"/>
                  </a:schemeClr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Каллиграфия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невозможна без формирования мелких мышц, связок, укрепления руки. Мелкая моторика развивается не хуже, чем при занятиях творчеством, сборке конструкторов и других аналогичных занятиях.</a:t>
            </a:r>
          </a:p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Мелкая моторика напрямую связана с развитием речи – отвечающие за такие навыки центры в головном мозге находятся совсем рядом. Как результат, ребенок быстрее учится говорить, появляется меньше рисков возникновения дефектов произношения из-за слабого развития речевого аппарата.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3477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cap="all" dirty="0">
                <a:solidFill>
                  <a:schemeClr val="accent1">
                    <a:lumMod val="75000"/>
                  </a:schemeClr>
                </a:solidFill>
              </a:rPr>
              <a:t>ПОЛОЖИТЕЛЬНОЕ ВЛИЯНИЕ НА ЗДОРОВЬЕ</a:t>
            </a:r>
            <a:br>
              <a:rPr lang="ru-RU" b="1" cap="all" dirty="0">
                <a:solidFill>
                  <a:schemeClr val="accent1">
                    <a:lumMod val="75000"/>
                  </a:schemeClr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Наконец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, стоит отметить и положительное влияние занятий каллиграфии на здоровье школьника. Дело в том, что формирование почерка всегда идет рука об руку с обеспечением правильного положения тела.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5832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Осанка, зрение, отсутствие зажима при письме</a:t>
            </a: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Ровное положения спины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. Многие врачи отмечают, что осанка портится именно потому, что ребенок сидит неправильно, горбится, сильно выдвигает голову вперед. Когда ребенок владеет навыками каллиграфического письма, его спина выпрямляется, голова находится в правильном положении.</a:t>
            </a:r>
          </a:p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Уменьшение нагрузки на запястье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. Сустав запястья подвергается очень сильным нагрузкам, когда ребенок пишет неправильно. Он давит на бумагу, держит руку в неестественном положении. Если это не исправить, есть риск столкнуться со многими проблемами в будущем, в том числе, хроническими болями, туннельным синдромом.</a:t>
            </a:r>
          </a:p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Снижение риска ухудшения зрения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. У ребенка вырабатывается привычка держать голову прямо. Это очень полезно, чтобы не допустить проблем с глазами из-за слишком сильного приближения тетради или книги.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697783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451</Words>
  <Application>Microsoft Office PowerPoint</Application>
  <PresentationFormat>Широкоэкранный</PresentationFormat>
  <Paragraphs>17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Тема Office</vt:lpstr>
      <vt:lpstr>Эффективность</vt:lpstr>
      <vt:lpstr>Результативность</vt:lpstr>
      <vt:lpstr>РАЗВИТИЕ МЕЛКОЙ МОТОРИКИ </vt:lpstr>
      <vt:lpstr>ПОЛОЖИТЕЛЬНОЕ ВЛИЯНИЕ НА ЗДОРОВЬЕ </vt:lpstr>
      <vt:lpstr>Осанка, зрение, отсутствие зажима при письме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Результативность</dc:title>
  <dc:creator>dns</dc:creator>
  <cp:lastModifiedBy>dns</cp:lastModifiedBy>
  <cp:revision>2</cp:revision>
  <dcterms:created xsi:type="dcterms:W3CDTF">2023-01-21T18:59:37Z</dcterms:created>
  <dcterms:modified xsi:type="dcterms:W3CDTF">2023-01-21T19:00:43Z</dcterms:modified>
</cp:coreProperties>
</file>