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8" r:id="rId4"/>
    <p:sldId id="263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D62C7F-23F1-414C-9111-484D95BE92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955C28-65C4-414F-87CA-6ABEBC8C1E0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599262" cy="11287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ТЕМА</a:t>
            </a:r>
            <a:r>
              <a:rPr lang="ru-RU" sz="4000" dirty="0" smtClean="0">
                <a:solidFill>
                  <a:schemeClr val="tx1"/>
                </a:solidFill>
              </a:rPr>
              <a:t>: </a:t>
            </a:r>
            <a:r>
              <a:rPr lang="ru-RU" sz="3600" dirty="0" smtClean="0">
                <a:solidFill>
                  <a:schemeClr val="tx1"/>
                </a:solidFill>
              </a:rPr>
              <a:t>Экспериментальная деятельность как средство развития познавательной активности у детей с нарушением зрения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214950"/>
            <a:ext cx="7854696" cy="7663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учитель-дефектолог Е.В. Медведева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377238" cy="2867788"/>
          </a:xfrm>
        </p:spPr>
        <p:txBody>
          <a:bodyPr>
            <a:noAutofit/>
          </a:bodyPr>
          <a:lstStyle/>
          <a:p>
            <a:r>
              <a:rPr lang="ru-RU" sz="2700" b="1" dirty="0" smtClean="0"/>
              <a:t>Развивать</a:t>
            </a:r>
            <a:r>
              <a:rPr lang="ru-RU" sz="2700" dirty="0" smtClean="0"/>
              <a:t> </a:t>
            </a:r>
            <a:r>
              <a:rPr lang="ru-RU" sz="2700" b="1" dirty="0" smtClean="0"/>
              <a:t>познавательную</a:t>
            </a:r>
            <a:r>
              <a:rPr lang="ru-RU" sz="2700" dirty="0" smtClean="0"/>
              <a:t> </a:t>
            </a:r>
            <a:r>
              <a:rPr lang="ru-RU" sz="2700" b="1" dirty="0" smtClean="0"/>
              <a:t>деятельность</a:t>
            </a:r>
            <a:r>
              <a:rPr lang="ru-RU" sz="2700" dirty="0" smtClean="0"/>
              <a:t> у </a:t>
            </a:r>
            <a:r>
              <a:rPr lang="ru-RU" sz="2700" b="1" dirty="0" smtClean="0"/>
              <a:t>детей</a:t>
            </a:r>
            <a:r>
              <a:rPr lang="ru-RU" sz="2700" dirty="0" smtClean="0"/>
              <a:t> </a:t>
            </a:r>
            <a:r>
              <a:rPr lang="ru-RU" sz="2700" b="1" dirty="0" smtClean="0"/>
              <a:t>нужно</a:t>
            </a:r>
            <a:r>
              <a:rPr lang="ru-RU" sz="2700" dirty="0" smtClean="0"/>
              <a:t> для активизации у них любознательности, пытливости и повышения интереса </a:t>
            </a:r>
            <a:r>
              <a:rPr lang="ru-RU" sz="2700" dirty="0" smtClean="0"/>
              <a:t>ко всему.</a:t>
            </a:r>
            <a:r>
              <a:rPr lang="ru-RU" sz="2700" dirty="0" smtClean="0"/>
              <a:t> </a:t>
            </a:r>
            <a:r>
              <a:rPr lang="ru-RU" sz="2700" b="1" dirty="0" smtClean="0"/>
              <a:t>Познавательная</a:t>
            </a:r>
            <a:r>
              <a:rPr lang="ru-RU" sz="2700" dirty="0" smtClean="0"/>
              <a:t> </a:t>
            </a:r>
            <a:r>
              <a:rPr lang="ru-RU" sz="2700" b="1" dirty="0" smtClean="0"/>
              <a:t>деятельность</a:t>
            </a:r>
            <a:r>
              <a:rPr lang="ru-RU" sz="2700" dirty="0" smtClean="0"/>
              <a:t> направлена на получение новых знаний, их усвоение, овладение необходимыми умениями и навыками, появление навыка воспроизводить и применять полученные знания.</a:t>
            </a:r>
            <a:endParaRPr lang="ru-RU" sz="2700" dirty="0"/>
          </a:p>
        </p:txBody>
      </p:sp>
      <p:pic>
        <p:nvPicPr>
          <p:cNvPr id="3" name="Picture 2" descr="https://4.bp.blogspot.com/-YVORRUG44D4/WjE6TlmnCGI/AAAAAAAAMJY/ftUpnOeDSYs5YlGRKC5ww792dH4n77HcgCLcBGAs/s1600/IMG_96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938120"/>
            <a:ext cx="4929190" cy="2777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772400" cy="1362456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Среди приёмов и методов организации опытно-экспериментальной деятельности выделим актуальные: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7772400" cy="4429156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b="1" i="1" dirty="0" smtClean="0"/>
              <a:t>1)  Проблемно-поисковый метод.</a:t>
            </a:r>
          </a:p>
          <a:p>
            <a:pPr lvl="0"/>
            <a:r>
              <a:rPr lang="ru-RU" dirty="0" smtClean="0"/>
              <a:t>В нем создаётся </a:t>
            </a:r>
            <a:r>
              <a:rPr lang="ru-RU" dirty="0" smtClean="0"/>
              <a:t>проблемная ситуация, в которой детям предстоит определить требующих решения </a:t>
            </a:r>
            <a:r>
              <a:rPr lang="ru-RU" dirty="0" smtClean="0"/>
              <a:t>вопрос. Через </a:t>
            </a:r>
            <a:r>
              <a:rPr lang="ru-RU" dirty="0" smtClean="0"/>
              <a:t>оживлённую дискуссию с педагогом у детей возникает мотивация к активному экспериментированию и стремление получить результат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marL="457200" lvl="0" indent="-457200"/>
            <a:r>
              <a:rPr lang="ru-RU" sz="2400" b="1" i="1" dirty="0" smtClean="0"/>
              <a:t>2)  Наблюдения за объектом .</a:t>
            </a:r>
          </a:p>
          <a:p>
            <a:pPr lvl="0"/>
            <a:r>
              <a:rPr lang="ru-RU" dirty="0" smtClean="0"/>
              <a:t>Исследования</a:t>
            </a:r>
            <a:r>
              <a:rPr lang="ru-RU" dirty="0" smtClean="0"/>
              <a:t>, проводимые во время прогулок, погружают ребят в мир природы со всем разнообразием зрительных образов, красок, звуков и </a:t>
            </a:r>
            <a:r>
              <a:rPr lang="ru-RU" dirty="0" smtClean="0"/>
              <a:t>запахов.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7772400" cy="2571768"/>
          </a:xfrm>
        </p:spPr>
        <p:txBody>
          <a:bodyPr>
            <a:normAutofit fontScale="62500" lnSpcReduction="20000"/>
          </a:bodyPr>
          <a:lstStyle/>
          <a:p>
            <a:pPr marL="742950" lvl="0" indent="-742950"/>
            <a:r>
              <a:rPr lang="ru-RU" sz="3800" b="1" i="1" dirty="0" smtClean="0"/>
              <a:t>3)  Опыты </a:t>
            </a:r>
            <a:r>
              <a:rPr lang="ru-RU" sz="3800" b="1" i="1" dirty="0" smtClean="0"/>
              <a:t>и эксперименты</a:t>
            </a:r>
            <a:r>
              <a:rPr lang="ru-RU" sz="3800" b="1" i="1" dirty="0" smtClean="0"/>
              <a:t>.</a:t>
            </a:r>
            <a:endParaRPr lang="ru-RU" sz="3800" b="1" i="1" dirty="0" smtClean="0"/>
          </a:p>
          <a:p>
            <a:pPr lvl="0"/>
            <a:r>
              <a:rPr lang="ru-RU" sz="3500" dirty="0" smtClean="0"/>
              <a:t>Ставя элементарные опыты над предметами (уронить на пол, попытаться разломить, извлечь звук и проч.), малыши приобретают сведения об их свойствах. Дошкольники с удовольствием участвуют в проведении экспериментов, углубляя свои знания: ставят опыты с водой в жидком и твёрдом состоянии, с песком, камнями, глиной, растениями.</a:t>
            </a:r>
          </a:p>
          <a:p>
            <a:pPr lvl="0"/>
            <a:endParaRPr lang="ru-RU" sz="3500" dirty="0" smtClean="0"/>
          </a:p>
          <a:p>
            <a:pPr lvl="0"/>
            <a:endParaRPr lang="ru-RU" sz="3500" dirty="0" smtClean="0"/>
          </a:p>
          <a:p>
            <a:pPr lvl="0"/>
            <a:endParaRPr lang="ru-RU" sz="3500" dirty="0" smtClean="0"/>
          </a:p>
          <a:p>
            <a:endParaRPr lang="ru-RU" dirty="0"/>
          </a:p>
        </p:txBody>
      </p:sp>
      <p:pic>
        <p:nvPicPr>
          <p:cNvPr id="5" name="Picture 2" descr="https://detki.guru/wp-content/uploads/2017/02/igry-s-vodo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00438"/>
            <a:ext cx="485778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экспериментальной деятельности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5"/>
          <a:ext cx="8229600" cy="50006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1014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 характеру познавательной деятельности детей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Иллюстративное;</a:t>
                      </a:r>
                    </a:p>
                    <a:p>
                      <a:pPr lvl="0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Поисковое;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познавательных задач.</a:t>
                      </a:r>
                      <a:endParaRPr lang="ru-RU" sz="1800" b="0" dirty="0"/>
                    </a:p>
                  </a:txBody>
                  <a:tcPr/>
                </a:tc>
              </a:tr>
              <a:tr h="120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По месту в образовательном цикле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Первичное;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Повторное;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Заключительное;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Итоговое.</a:t>
                      </a:r>
                      <a:endParaRPr lang="ru-RU" dirty="0"/>
                    </a:p>
                  </a:txBody>
                  <a:tcPr/>
                </a:tc>
              </a:tr>
              <a:tr h="1764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По  </a:t>
                      </a: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характеру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 мыслительных </a:t>
                      </a: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операций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Констатирующее;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Сравнительное;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Обобщающее.</a:t>
                      </a:r>
                      <a:endParaRPr lang="ru-RU" sz="1800" dirty="0"/>
                    </a:p>
                  </a:txBody>
                  <a:tcPr/>
                </a:tc>
              </a:tr>
              <a:tr h="1014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По способу применения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Демонстрационное;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Фронтальное.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206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ТЕМА: Экспериментальная деятельность как средство развития познавательной активности у детей с нарушением зрения</vt:lpstr>
      <vt:lpstr>Развивать познавательную деятельность у детей нужно для активизации у них любознательности, пытливости и повышения интереса ко всему. Познавательная деятельность направлена на получение новых знаний, их усвоение, овладение необходимыми умениями и навыками, появление навыка воспроизводить и применять полученные знания.</vt:lpstr>
      <vt:lpstr>Среди приёмов и методов организации опытно-экспериментальной деятельности выделим актуальные: </vt:lpstr>
      <vt:lpstr>Слайд 4</vt:lpstr>
      <vt:lpstr>Виды экспериментальной деятельности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Экспериментальная деятельность как средство развития познавательной активности у детей с нарушением зрения</dc:title>
  <dc:creator>User</dc:creator>
  <cp:lastModifiedBy>User</cp:lastModifiedBy>
  <cp:revision>19</cp:revision>
  <dcterms:created xsi:type="dcterms:W3CDTF">2022-02-11T06:56:38Z</dcterms:created>
  <dcterms:modified xsi:type="dcterms:W3CDTF">2022-02-11T09:55:14Z</dcterms:modified>
</cp:coreProperties>
</file>