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47EFF-D02C-49A6-98B9-984D95D8A26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FDAFA-4039-478E-9478-FE57A8750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FDAFA-4039-478E-9478-FE57A875071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6A7C-7871-44EF-AE59-057CBF83D09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8658-B7B9-4715-A38D-14490A82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6A7C-7871-44EF-AE59-057CBF83D09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8658-B7B9-4715-A38D-14490A82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6A7C-7871-44EF-AE59-057CBF83D09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8658-B7B9-4715-A38D-14490A82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6A7C-7871-44EF-AE59-057CBF83D09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8658-B7B9-4715-A38D-14490A82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6A7C-7871-44EF-AE59-057CBF83D09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8658-B7B9-4715-A38D-14490A82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6A7C-7871-44EF-AE59-057CBF83D09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8658-B7B9-4715-A38D-14490A82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6A7C-7871-44EF-AE59-057CBF83D09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8658-B7B9-4715-A38D-14490A82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6A7C-7871-44EF-AE59-057CBF83D09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8658-B7B9-4715-A38D-14490A82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6A7C-7871-44EF-AE59-057CBF83D09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8658-B7B9-4715-A38D-14490A82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6A7C-7871-44EF-AE59-057CBF83D09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8658-B7B9-4715-A38D-14490A82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6A7C-7871-44EF-AE59-057CBF83D09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8658-B7B9-4715-A38D-14490A82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56A7C-7871-44EF-AE59-057CBF83D09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8658-B7B9-4715-A38D-14490A828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Рисунок 15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524" y="0"/>
            <a:ext cx="9296523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91680" y="0"/>
            <a:ext cx="5616624" cy="168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ct val="150000"/>
              </a:lnSpc>
              <a:spcAft>
                <a:spcPts val="0"/>
              </a:spcAft>
            </a:pPr>
            <a:r>
              <a:rPr lang="ru-RU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 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">
              <a:lnSpc>
                <a:spcPct val="150000"/>
              </a:lnSpc>
              <a:spcAft>
                <a:spcPts val="0"/>
              </a:spcAft>
            </a:pPr>
            <a:r>
              <a:rPr lang="ru-RU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«Центр развития ребёнка - Детский сад № 56» </a:t>
            </a:r>
          </a:p>
          <a:p>
            <a:pPr algn="ctr" fontAlgn="b">
              <a:lnSpc>
                <a:spcPct val="150000"/>
              </a:lnSpc>
              <a:spcAft>
                <a:spcPts val="0"/>
              </a:spcAft>
            </a:pPr>
            <a:r>
              <a:rPr lang="ru-RU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Северск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1988840"/>
            <a:ext cx="885698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Мемори-бокс</a:t>
            </a:r>
            <a:endParaRPr lang="ru-RU" sz="54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algn="ctr"/>
            <a:r>
              <a:rPr lang="ru-RU" sz="40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«Путешествие в мир животных»</a:t>
            </a:r>
            <a:endParaRPr lang="ru-RU" sz="40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0032" y="3717032"/>
            <a:ext cx="4752528" cy="1585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Выполнили: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воспитатели средней группы № 8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Емельянова Мария Игоревна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Николаева Татьяна Николаевна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u7UoJYI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43608" y="692696"/>
            <a:ext cx="5256584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Дидактическая игра: «Кто, где живет?»</a:t>
            </a:r>
            <a:r>
              <a:rPr lang="ru-RU" sz="2200" b="1" u="sng" dirty="0" smtClean="0"/>
              <a:t> </a:t>
            </a:r>
          </a:p>
          <a:p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Цель игры: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умений детей соотносить изображение животных с их местом обитания,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 называя животное.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rgbClr val="111115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игры: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предлагается рассмотреть все изображения животных, вспомнить их название. Разложить животных  по местам их  обитания, домашних на ферму, а диких в лес. </a:t>
            </a:r>
            <a:endParaRPr lang="ru-RU" b="1" dirty="0" smtClean="0">
              <a:solidFill>
                <a:srgbClr val="111115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zxxDFL4J74A.jpg"/>
          <p:cNvPicPr>
            <a:picLocks noChangeAspect="1"/>
          </p:cNvPicPr>
          <p:nvPr/>
        </p:nvPicPr>
        <p:blipFill>
          <a:blip r:embed="rId3" cstate="print"/>
          <a:srcRect l="7143" r="9524"/>
          <a:stretch>
            <a:fillRect/>
          </a:stretch>
        </p:blipFill>
        <p:spPr>
          <a:xfrm>
            <a:off x="5652120" y="1556792"/>
            <a:ext cx="28803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188641"/>
            <a:ext cx="8712968" cy="4668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96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96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внимание!</a:t>
            </a:r>
            <a:r>
              <a:rPr lang="ru-RU" sz="54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	</a:t>
            </a:r>
            <a:endParaRPr lang="ru-RU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5u7UoJYI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85290"/>
            <a:ext cx="9144000" cy="7414690"/>
          </a:xfrm>
        </p:spPr>
      </p:pic>
      <p:sp>
        <p:nvSpPr>
          <p:cNvPr id="7" name="TextBox 6"/>
          <p:cNvSpPr txBox="1"/>
          <p:nvPr/>
        </p:nvSpPr>
        <p:spPr>
          <a:xfrm>
            <a:off x="1115616" y="404664"/>
            <a:ext cx="66247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Мемори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бокс - тематическая коробка,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которая позволит: ребенку освоить материал на основе наглядных образов и практических действий, после изучения закрепить полученные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знания.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более глубоко раскрыть изучаемую тему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дошкольникам,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организовать продуктивную совместную деятельность педагога с детьми и самостоятельную деятельность детей как индивидуально, так и в подгруппах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Рисунок 8" descr="aHdGBoEjl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89040"/>
            <a:ext cx="2232248" cy="271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CesTHM1MJ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933057"/>
            <a:ext cx="216024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u7UoJYI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64276" cy="6857999"/>
          </a:xfrm>
        </p:spPr>
      </p:pic>
      <p:sp>
        <p:nvSpPr>
          <p:cNvPr id="5" name="TextBox 4"/>
          <p:cNvSpPr txBox="1"/>
          <p:nvPr/>
        </p:nvSpPr>
        <p:spPr>
          <a:xfrm>
            <a:off x="899592" y="764704"/>
            <a:ext cx="7128792" cy="553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данного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мемори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бокса является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совершенствование знаний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о 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через использование дидактических игр.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 детей представлений о название животных, среды их обитания, о том, чем питаются животные.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Отличать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диких и домашних животных, а также их детенышей, классифицировать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их.</a:t>
            </a:r>
          </a:p>
          <a:p>
            <a:pPr indent="449580" algn="just">
              <a:lnSpc>
                <a:spcPct val="150000"/>
              </a:lnSpc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ко всему живому.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49580" algn="just">
              <a:lnSpc>
                <a:spcPct val="150000"/>
              </a:lnSpc>
              <a:buFontTx/>
              <a:buAutoNum type="arabicPeriod"/>
            </a:pPr>
            <a:r>
              <a:rPr lang="ru-RU" sz="2000" dirty="0" smtClean="0">
                <a:solidFill>
                  <a:srgbClr val="1B1C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Тренировать память, наблюдательность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речь.</a:t>
            </a:r>
          </a:p>
          <a:p>
            <a:pPr indent="449580" algn="just">
              <a:lnSpc>
                <a:spcPct val="150000"/>
              </a:lnSpc>
              <a:buFontTx/>
              <a:buAutoNum type="arabicPeriod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u7UoJYI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1740"/>
          </a:xfrm>
        </p:spPr>
      </p:pic>
      <p:sp>
        <p:nvSpPr>
          <p:cNvPr id="5" name="TextBox 4"/>
          <p:cNvSpPr txBox="1"/>
          <p:nvPr/>
        </p:nvSpPr>
        <p:spPr>
          <a:xfrm>
            <a:off x="971600" y="764704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Мемори – бокс «Путешествие в мир животных» состоит из бокса, стенки которого полностью раскладываются, каждый из которых разделен на 6 секций. </a:t>
            </a:r>
          </a:p>
          <a:p>
            <a:pPr indent="449580"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секции представлены дидактические игры: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«Чей хвостик?»,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«Угадай, чья тень?»,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«Найди малыша?», «Пройди лабиринт», «Кто что ест?», «Кто, где живет?».</a:t>
            </a:r>
          </a:p>
          <a:p>
            <a:pPr indent="449580" algn="just">
              <a:lnSpc>
                <a:spcPct val="150000"/>
              </a:lnSpc>
            </a:pP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0im0HB_qh5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620688"/>
            <a:ext cx="261029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zxxDFL4J7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7707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5u7UoJYI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99956"/>
          </a:xfrm>
        </p:spPr>
      </p:pic>
      <p:sp>
        <p:nvSpPr>
          <p:cNvPr id="5" name="TextBox 4"/>
          <p:cNvSpPr txBox="1"/>
          <p:nvPr/>
        </p:nvSpPr>
        <p:spPr>
          <a:xfrm>
            <a:off x="755576" y="692696"/>
            <a:ext cx="48245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Дидактическая игра: «Чей хвостик?»</a:t>
            </a:r>
            <a:r>
              <a:rPr lang="ru-RU" sz="2000" b="1" u="sng" dirty="0"/>
              <a:t> </a:t>
            </a:r>
            <a:endParaRPr lang="ru-RU" sz="2000" b="1" u="sng" dirty="0" smtClean="0"/>
          </a:p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Цель игры: </a:t>
            </a:r>
          </a:p>
          <a:p>
            <a:pPr indent="457200"/>
            <a:r>
              <a:rPr lang="ru-RU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познавательного интереса и закрепление знаний о диких и домашних животных.  </a:t>
            </a:r>
          </a:p>
          <a:p>
            <a:endParaRPr lang="ru-RU" b="1" dirty="0" smtClean="0">
              <a:solidFill>
                <a:srgbClr val="11111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Ход игры:</a:t>
            </a:r>
            <a:endParaRPr lang="ru-RU" dirty="0"/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вместе с ребенком животных, которые есть в этой игре. Каждому из них не хватает хвостика, который они спрятали. Предложите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отыскать правильный хвост каждому зверьку, а после убедиться в правильности подбора.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обсудите с ребенком: кто из животных имеет самый красивый хвост, у кого хвостик самый маленький, а у кого самый длинный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Игра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«Чей хвостик?» даст положительный эффект в развитии связной речи малыша и пополнении словарного запаса.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JHB72_pPic.jpg"/>
          <p:cNvPicPr>
            <a:picLocks noChangeAspect="1"/>
          </p:cNvPicPr>
          <p:nvPr/>
        </p:nvPicPr>
        <p:blipFill>
          <a:blip r:embed="rId4" cstate="print"/>
          <a:srcRect t="19825" r="472" b="6542"/>
          <a:stretch>
            <a:fillRect/>
          </a:stretch>
        </p:blipFill>
        <p:spPr>
          <a:xfrm>
            <a:off x="5364088" y="1340768"/>
            <a:ext cx="377991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u7UoJYI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5250"/>
            <a:ext cx="9144000" cy="6883250"/>
          </a:xfrm>
        </p:spPr>
      </p:pic>
      <p:sp>
        <p:nvSpPr>
          <p:cNvPr id="5" name="TextBox 4"/>
          <p:cNvSpPr txBox="1"/>
          <p:nvPr/>
        </p:nvSpPr>
        <p:spPr>
          <a:xfrm>
            <a:off x="827584" y="764704"/>
            <a:ext cx="432048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Дидактическая игра: «Угадай чья тень?»</a:t>
            </a:r>
            <a:r>
              <a:rPr lang="ru-RU" sz="1600" b="1" u="sng" dirty="0" smtClean="0"/>
              <a:t> </a:t>
            </a:r>
          </a:p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Цель игры: </a:t>
            </a:r>
          </a:p>
          <a:p>
            <a:pPr indent="457200"/>
            <a:r>
              <a:rPr lang="ru-RU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умения определять чей силуэт изображен, закреплять знания о домашних и диких животных, развивать зрительное восприятие детей, внимание, логическое мышление, память, наблюдательность.</a:t>
            </a:r>
            <a:r>
              <a:rPr lang="ru-RU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b="1" dirty="0" smtClean="0">
              <a:solidFill>
                <a:srgbClr val="11111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 игры:</a:t>
            </a:r>
            <a:r>
              <a:rPr lang="ru-RU" i="1" dirty="0"/>
              <a:t> </a:t>
            </a:r>
            <a:endParaRPr lang="ru-RU" i="1" dirty="0" smtClean="0"/>
          </a:p>
          <a:p>
            <a:pPr algn="ctr"/>
            <a:endParaRPr lang="ru-RU" i="1" dirty="0" smtClean="0"/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1вариант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ребенку рассмотреть картинки, кто на них изображен; подобрать тень каждому животному.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2 вариант: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игровая ситуация – «Кажется эти животные чего-то испугались и убежали, остались только тени. Помогите их вернуть на свои места».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11111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11111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11111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11111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11111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11111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0dsg_3UIto.jpg"/>
          <p:cNvPicPr>
            <a:picLocks noChangeAspect="1"/>
          </p:cNvPicPr>
          <p:nvPr/>
        </p:nvPicPr>
        <p:blipFill>
          <a:blip r:embed="rId3" cstate="print"/>
          <a:srcRect t="21289" r="1703" b="3346"/>
          <a:stretch>
            <a:fillRect/>
          </a:stretch>
        </p:blipFill>
        <p:spPr>
          <a:xfrm>
            <a:off x="5076056" y="1196752"/>
            <a:ext cx="406794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u7UoJYI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5250"/>
            <a:ext cx="9144000" cy="6883250"/>
          </a:xfrm>
        </p:spPr>
      </p:pic>
      <p:sp>
        <p:nvSpPr>
          <p:cNvPr id="5" name="TextBox 4"/>
          <p:cNvSpPr txBox="1"/>
          <p:nvPr/>
        </p:nvSpPr>
        <p:spPr>
          <a:xfrm>
            <a:off x="755576" y="764704"/>
            <a:ext cx="446449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Дидактическая игра: «Найди малыша?»</a:t>
            </a:r>
            <a:r>
              <a:rPr lang="ru-RU" b="1" u="sng" dirty="0" smtClean="0"/>
              <a:t> </a:t>
            </a:r>
          </a:p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Цель игры: </a:t>
            </a:r>
          </a:p>
          <a:p>
            <a:pPr algn="ctr"/>
            <a:endParaRPr lang="ru-RU" sz="2000" b="1" dirty="0">
              <a:solidFill>
                <a:srgbClr val="11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умения различать животных и их детенышей, правильно соотносить их названия. </a:t>
            </a:r>
            <a:endParaRPr lang="ru-RU" sz="2000" b="1" dirty="0" smtClean="0">
              <a:solidFill>
                <a:srgbClr val="11111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b="1" dirty="0" smtClean="0">
              <a:solidFill>
                <a:srgbClr val="11111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2000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 игры:</a:t>
            </a:r>
            <a:r>
              <a:rPr lang="ru-RU" sz="2000" i="1" dirty="0" smtClean="0"/>
              <a:t> </a:t>
            </a:r>
          </a:p>
          <a:p>
            <a:pPr indent="457200" algn="ctr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предлагает детям выбрать  картинку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изображением детенышей диких и домашних животных и найти им маму.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endParaRPr lang="ru-RU" sz="2000" i="1" dirty="0" smtClean="0"/>
          </a:p>
          <a:p>
            <a:pPr indent="457200" algn="ctr"/>
            <a:endParaRPr lang="ru-RU" sz="2000" i="1" dirty="0" smtClean="0"/>
          </a:p>
          <a:p>
            <a:pPr indent="4572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b="1" dirty="0" smtClean="0">
              <a:solidFill>
                <a:srgbClr val="111115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57200" algn="just"/>
            <a:endParaRPr lang="ru-RU" sz="2000" b="1" dirty="0" smtClean="0">
              <a:solidFill>
                <a:srgbClr val="111115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 descr="aEQj-BJtOdg.jpg"/>
          <p:cNvPicPr>
            <a:picLocks noChangeAspect="1"/>
          </p:cNvPicPr>
          <p:nvPr/>
        </p:nvPicPr>
        <p:blipFill>
          <a:blip r:embed="rId3" cstate="print"/>
          <a:srcRect t="25850" r="5201" b="5901"/>
          <a:stretch>
            <a:fillRect/>
          </a:stretch>
        </p:blipFill>
        <p:spPr>
          <a:xfrm>
            <a:off x="5436096" y="548680"/>
            <a:ext cx="316835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u7UoJYI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83250"/>
          </a:xfrm>
        </p:spPr>
      </p:pic>
      <p:sp>
        <p:nvSpPr>
          <p:cNvPr id="5" name="TextBox 4"/>
          <p:cNvSpPr txBox="1"/>
          <p:nvPr/>
        </p:nvSpPr>
        <p:spPr>
          <a:xfrm>
            <a:off x="611560" y="908720"/>
            <a:ext cx="43204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Дидактическая игра: «Пройди лабиринт»</a:t>
            </a:r>
            <a:r>
              <a:rPr lang="ru-RU" sz="1600" b="1" u="sng" dirty="0" smtClean="0"/>
              <a:t> </a:t>
            </a:r>
          </a:p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Цель игры: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внимательности, логического и пространственного мышления, умения ориентироваться на плоскости, концентрации внимания.</a:t>
            </a:r>
            <a:r>
              <a:rPr lang="ru-RU" sz="2000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7200" algn="ctr"/>
            <a:endParaRPr lang="ru-RU" b="1" dirty="0" smtClean="0">
              <a:solidFill>
                <a:srgbClr val="11111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 игры:</a:t>
            </a:r>
          </a:p>
          <a:p>
            <a:pPr indent="457200" algn="ctr"/>
            <a:endParaRPr lang="ru-RU" b="1" dirty="0" smtClean="0">
              <a:solidFill>
                <a:srgbClr val="11111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i="1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предлагает детям пройти лабиринт и найти выход. Играть можно небольшими фигурками, вести пальчиком или карандашом.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endParaRPr lang="ru-RU" i="1" dirty="0" smtClean="0"/>
          </a:p>
          <a:p>
            <a:pPr indent="4572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b="1" dirty="0" smtClean="0">
              <a:solidFill>
                <a:srgbClr val="111115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5aKD09IVlZs.jpg"/>
          <p:cNvPicPr>
            <a:picLocks noChangeAspect="1"/>
          </p:cNvPicPr>
          <p:nvPr/>
        </p:nvPicPr>
        <p:blipFill>
          <a:blip r:embed="rId3" cstate="print"/>
          <a:srcRect l="2401" t="23750" r="2401" b="4851"/>
          <a:stretch>
            <a:fillRect/>
          </a:stretch>
        </p:blipFill>
        <p:spPr>
          <a:xfrm>
            <a:off x="4788024" y="1484784"/>
            <a:ext cx="417646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u7UoJYI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5250"/>
            <a:ext cx="9144000" cy="6883250"/>
          </a:xfrm>
        </p:spPr>
      </p:pic>
      <p:sp>
        <p:nvSpPr>
          <p:cNvPr id="6" name="TextBox 5"/>
          <p:cNvSpPr txBox="1"/>
          <p:nvPr/>
        </p:nvSpPr>
        <p:spPr>
          <a:xfrm>
            <a:off x="899592" y="764704"/>
            <a:ext cx="460851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Дидактическая игра: «Кто, что ест?»</a:t>
            </a:r>
            <a:r>
              <a:rPr lang="ru-RU" sz="2000" b="1" u="sng" dirty="0" smtClean="0"/>
              <a:t> </a:t>
            </a:r>
          </a:p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Цель игры: </a:t>
            </a:r>
          </a:p>
          <a:p>
            <a:pPr algn="just"/>
            <a:r>
              <a:rPr lang="ru-RU" sz="1600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знания детей о том, чем питаются разные домашние и дикие животные. Развивать мышление, внимание, речь, а также мелкую моторику рук. </a:t>
            </a:r>
          </a:p>
          <a:p>
            <a:pPr algn="ctr"/>
            <a:r>
              <a:rPr lang="ru-RU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игры:</a:t>
            </a: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ебенку предлагается рассмотреть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всех животных, вспомнить их название. Воспитатель может разнообразить игру наводящими вопросами: «Это животное дикое или домашнее?», «Где живет это животное, в норе, в берлоге или рядом с человеком?». Можно задать вопрос о том, какие звуки издает каждое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животное.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воспитатель озвучивает задание игры: «Необходимо прикрепить прищепки с изображением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пищи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круг таким образом, чтобы обозначить  правильное соответствие животного и  пищи, которой он питается». </a:t>
            </a:r>
            <a:endParaRPr lang="ru-RU" sz="1400" b="1" dirty="0" smtClean="0">
              <a:solidFill>
                <a:srgbClr val="11111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11111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70V-Tq1R_go.jpg"/>
          <p:cNvPicPr>
            <a:picLocks noChangeAspect="1"/>
          </p:cNvPicPr>
          <p:nvPr/>
        </p:nvPicPr>
        <p:blipFill>
          <a:blip r:embed="rId3" cstate="print"/>
          <a:srcRect t="22859" r="5996" b="8566"/>
          <a:stretch>
            <a:fillRect/>
          </a:stretch>
        </p:blipFill>
        <p:spPr>
          <a:xfrm>
            <a:off x="5292080" y="2913260"/>
            <a:ext cx="3851920" cy="3944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452</Words>
  <Application>Microsoft Office PowerPoint</Application>
  <PresentationFormat>Экран (4:3)</PresentationFormat>
  <Paragraphs>83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Zverdvd.org</dc:creator>
  <cp:lastModifiedBy>Zverdvd.org</cp:lastModifiedBy>
  <cp:revision>35</cp:revision>
  <dcterms:created xsi:type="dcterms:W3CDTF">2023-03-11T06:49:33Z</dcterms:created>
  <dcterms:modified xsi:type="dcterms:W3CDTF">2023-03-13T04:17:22Z</dcterms:modified>
</cp:coreProperties>
</file>