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8" r:id="rId2"/>
    <p:sldId id="270" r:id="rId3"/>
    <p:sldId id="273" r:id="rId4"/>
    <p:sldId id="262" r:id="rId5"/>
    <p:sldId id="272" r:id="rId6"/>
    <p:sldId id="263" r:id="rId7"/>
    <p:sldId id="274" r:id="rId8"/>
    <p:sldId id="260" r:id="rId9"/>
    <p:sldId id="259" r:id="rId10"/>
    <p:sldId id="275" r:id="rId11"/>
    <p:sldId id="261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73" autoAdjust="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BE0344-6B42-4ACC-B65F-7C4B827CD73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A373D7-D6DA-421B-AE4F-071D07979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8568952" cy="3888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с </a:t>
            </a:r>
            <a:endParaRPr lang="ru-RU" sz="4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незнакомыми людьми»</a:t>
            </a:r>
            <a:endParaRPr lang="ru-RU" sz="4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Огнивова Е.П.</a:t>
            </a:r>
          </a:p>
          <a:p>
            <a:pPr marL="0" indent="0" algn="ctr">
              <a:buNone/>
            </a:pPr>
            <a:endParaRPr lang="ru-RU" sz="18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643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2868809" cy="108011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 парке»</a:t>
            </a:r>
            <a:endParaRPr lang="ru-RU" sz="32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1" y="1484784"/>
            <a:ext cx="3534662" cy="415253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Гуляя со взрослыми в парке, не уезжай от них далеко.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Проехал немного – остановись и жди родителей.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Потерявшись в парке, никуда не уходи с места. Стой и жди.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Если увидел охранника или продавца мороженного, попроси их о помощи</a:t>
            </a:r>
            <a:r>
              <a:rPr lang="ru-RU" sz="2000" b="1" dirty="0" smtClean="0">
                <a:cs typeface="Times New Roman" panose="02020603050405020304" pitchFamily="18" charset="0"/>
              </a:rPr>
              <a:t>.</a:t>
            </a:r>
            <a:endParaRPr lang="ru-RU" sz="2000" b="1" dirty="0" smtClean="0">
              <a:cs typeface="Times New Roman" panose="02020603050405020304" pitchFamily="18" charset="0"/>
            </a:endParaRPr>
          </a:p>
        </p:txBody>
      </p:sp>
      <p:pic>
        <p:nvPicPr>
          <p:cNvPr id="27652" name="Picture 4" descr="https://avatars.mds.yandex.net/i?id=129a233fbb51234e458b5d4077bcedcf-4451316-images-thumbs&amp;n=13"/>
          <p:cNvPicPr>
            <a:picLocks noChangeAspect="1" noChangeArrowheads="1"/>
          </p:cNvPicPr>
          <p:nvPr/>
        </p:nvPicPr>
        <p:blipFill>
          <a:blip r:embed="rId2"/>
          <a:srcRect l="50476" r="4762" b="58390"/>
          <a:stretch>
            <a:fillRect/>
          </a:stretch>
        </p:blipFill>
        <p:spPr bwMode="auto">
          <a:xfrm>
            <a:off x="4429124" y="1000108"/>
            <a:ext cx="4548987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39509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3636085" cy="72007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«Опасные места»</a:t>
            </a:r>
            <a:endParaRPr lang="ru-RU" sz="32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1" y="980728"/>
            <a:ext cx="3672408" cy="46565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уходи без взрослых далеко от дома, в лес, на  реку.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ходи по пустырям и новостройкам, в таких местах могут поджидать хулиганы, агрессивные люди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вступай с незнакомцем в разговор, сделай вид, что спешишь.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Комп\Music\0_c4fb17d9b6f7cd29d71c8778ee936b31_13607821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6" y="571480"/>
            <a:ext cx="4162428" cy="5468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7282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0"/>
            <a:ext cx="3384376" cy="142269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находчивых «</a:t>
            </a:r>
            <a:r>
              <a:rPr lang="ru-RU" sz="3200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потеряшек</a:t>
            </a:r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786314" y="1357298"/>
            <a:ext cx="3979734" cy="509603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уходи с места, где тебя оставили.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Если ты потерялся, подумай, к кому ты можешь обратиться за помощью: на улице к мамам и бабушкам, гуляющим с детьми; в магазине к продавцу. Но лучше обратиться к полицейскому. Ты должен знать свою фамилию, как зовут маму и папу, адрес и номер телефона</a:t>
            </a:r>
            <a:r>
              <a:rPr lang="ru-RU" sz="2400" b="1" dirty="0" smtClean="0">
                <a:cs typeface="Times New Roman" panose="02020603050405020304" pitchFamily="18" charset="0"/>
              </a:rPr>
              <a:t>.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Комп\Music\1351581178_12-300x2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785794"/>
            <a:ext cx="4101860" cy="5237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3685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09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Категорические «НЕЛЬЗЯ»</a:t>
            </a:r>
            <a:endParaRPr lang="ru-RU" sz="32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Комп\Music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2"/>
            <a:ext cx="2736304" cy="2376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Комп\Music\0_c4fb17d9b6f7cd29d71c8778ee936b31_1360782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94" y="1233306"/>
            <a:ext cx="2831665" cy="2411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Комп\Music\1_8e5ff03b4c9264dd690b9a1b252bc24a_1360782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736304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Комп\Music\Ostorozhno-----neznakome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62" y="1268762"/>
            <a:ext cx="2624012" cy="2376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8762" y="3789040"/>
            <a:ext cx="26240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94" y="3789040"/>
            <a:ext cx="2831665" cy="287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3593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714488"/>
            <a:ext cx="3786214" cy="1861948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7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420747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90063"/>
            <a:ext cx="8208912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 </a:t>
            </a:r>
            <a:r>
              <a:rPr lang="ru-RU" dirty="0" smtClean="0"/>
              <a:t>Обучать детей правильному безопасному поведению при встрече с незнакомыми людьми.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понятием «опасность для жизни»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 smtClean="0"/>
              <a:t>1. Дать </a:t>
            </a:r>
            <a:r>
              <a:rPr lang="ru-RU" sz="1600" dirty="0" smtClean="0"/>
              <a:t>детям понять, что приятная внешность   не всегда соответствует добрым намерениям.</a:t>
            </a:r>
          </a:p>
          <a:p>
            <a:r>
              <a:rPr lang="ru-RU" sz="1600" dirty="0" smtClean="0"/>
              <a:t>2. Научить детей разбираться в ситуации, которая несет в себе опасность, и содействовать формированию у детей навыков  правильного  поведения  при встрече с незнакомыми людьми.</a:t>
            </a:r>
          </a:p>
          <a:p>
            <a:r>
              <a:rPr lang="ru-RU" sz="1600" dirty="0" smtClean="0"/>
              <a:t>3.Воспитывать  осторожность, внимание, смекалку.</a:t>
            </a:r>
          </a:p>
          <a:p>
            <a:r>
              <a:rPr lang="ru-RU" sz="1600" dirty="0" smtClean="0"/>
              <a:t>4. Воспитывать ответственное отношение к своей жизни и здоровью.</a:t>
            </a:r>
          </a:p>
          <a:p>
            <a:r>
              <a:rPr lang="ru-RU" sz="1600" dirty="0" smtClean="0"/>
              <a:t>5.Развивать связную речь детей.</a:t>
            </a:r>
          </a:p>
          <a:p>
            <a:pPr lvl="0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таких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случаях.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0302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5572140"/>
            <a:ext cx="7093340" cy="1080119"/>
          </a:xfrm>
          <a:ln>
            <a:noFill/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– незнакомец!</a:t>
            </a: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Комп\Music\120801114909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3042" y="357166"/>
            <a:ext cx="7200900" cy="5018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71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57200"/>
            <a:ext cx="2750840" cy="1066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«Встреча с незнакомцем»</a:t>
            </a:r>
            <a:endParaRPr lang="ru-RU" sz="32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43636" y="1643050"/>
            <a:ext cx="2681880" cy="42770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принимай гостинцы или подарки от случайных людей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позволяй кому – либо прикасаться к тебе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Комп\Music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786166"/>
            <a:ext cx="3959252" cy="3071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avatars.mds.yandex.net/i?id=c79c0c3bcd65ffa056b1461bb99be5c1f7fd0e88-8082166-images-thumbs&amp;n=13"/>
          <p:cNvPicPr>
            <a:picLocks noChangeAspect="1" noChangeArrowheads="1"/>
          </p:cNvPicPr>
          <p:nvPr/>
        </p:nvPicPr>
        <p:blipFill>
          <a:blip r:embed="rId3"/>
          <a:srcRect l="14052" t="4688" r="13934" b="3906"/>
          <a:stretch>
            <a:fillRect/>
          </a:stretch>
        </p:blipFill>
        <p:spPr bwMode="auto">
          <a:xfrm>
            <a:off x="571472" y="285727"/>
            <a:ext cx="3571900" cy="3397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12535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6633"/>
            <a:ext cx="4055022" cy="12961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 садись в </a:t>
            </a:r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машину к незнакомцу»</a:t>
            </a:r>
            <a:endParaRPr lang="ru-RU" sz="32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1500174"/>
            <a:ext cx="3744416" cy="415253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Если рядом с тобой притормаживает машина, не вступай в разговор с водителем.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садись в машину, даже если за рулём сидит женщина или приветливая девушка.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Если тебя насильно пытаются посадить  в машину, попробуй выбраться и убежать, зови на помощь.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s://avatars.mds.yandex.net/i?id=2e519cd3fca53fce8cd30d2ba42e3aecb04c015c-793730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00108"/>
            <a:ext cx="4909452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22512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04664"/>
            <a:ext cx="3240359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 в оба»</a:t>
            </a:r>
            <a:endParaRPr lang="ru-RU" sz="32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643050"/>
            <a:ext cx="3962149" cy="415253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входи в подъезд или дом , если рядом стоит незнакомец.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Подожди знакомого соседа или позвони домой, чтобы тебя встретили</a:t>
            </a:r>
            <a:r>
              <a:rPr lang="ru-RU" sz="2000" b="1" dirty="0" smtClean="0">
                <a:cs typeface="Times New Roman" panose="02020603050405020304" pitchFamily="18" charset="0"/>
              </a:rPr>
              <a:t>. 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Будь </a:t>
            </a:r>
            <a:r>
              <a:rPr lang="ru-RU" sz="2000" b="1" dirty="0" smtClean="0">
                <a:cs typeface="Times New Roman" panose="02020603050405020304" pitchFamily="18" charset="0"/>
              </a:rPr>
              <a:t>внимателен, преступник может ждать поблизости.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avatars.mds.yandex.net/i?id=2d4172c42fbd6f47c76d3d8527180efc3009a8fb-8289735-images-thumbs&amp;n=13"/>
          <p:cNvPicPr>
            <a:picLocks noChangeAspect="1" noChangeArrowheads="1"/>
          </p:cNvPicPr>
          <p:nvPr/>
        </p:nvPicPr>
        <p:blipFill>
          <a:blip r:embed="rId2"/>
          <a:srcRect r="51773" b="57812"/>
          <a:stretch>
            <a:fillRect/>
          </a:stretch>
        </p:blipFill>
        <p:spPr bwMode="auto">
          <a:xfrm>
            <a:off x="4500562" y="1071546"/>
            <a:ext cx="4373593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4376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04664"/>
            <a:ext cx="3240359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«Лифт»</a:t>
            </a:r>
            <a:endParaRPr lang="ru-RU" sz="32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643050"/>
            <a:ext cx="3962149" cy="415253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входи в </a:t>
            </a:r>
            <a:r>
              <a:rPr lang="ru-RU" sz="2000" b="1" dirty="0" smtClean="0">
                <a:cs typeface="Times New Roman" panose="02020603050405020304" pitchFamily="18" charset="0"/>
              </a:rPr>
              <a:t>лифт с незнакомыми людьми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стой прямо перед дверью лифта, отойди в сторону, чтобы тебя не смогли туда втолкнуть.</a:t>
            </a:r>
            <a:endParaRPr lang="ru-RU" sz="20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Лучше воспользуйся лестницей.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26628" name="Picture 4" descr="https://com-business.ru/wp-content/uploads/e/d/1/ed12413c520728c50c806eb3ccf1c226.jpeg"/>
          <p:cNvPicPr>
            <a:picLocks noChangeAspect="1" noChangeArrowheads="1"/>
          </p:cNvPicPr>
          <p:nvPr/>
        </p:nvPicPr>
        <p:blipFill>
          <a:blip r:embed="rId2"/>
          <a:srcRect l="41016" t="4889" r="4785" b="2216"/>
          <a:stretch>
            <a:fillRect/>
          </a:stretch>
        </p:blipFill>
        <p:spPr bwMode="auto">
          <a:xfrm>
            <a:off x="4429124" y="285728"/>
            <a:ext cx="4229129" cy="5429288"/>
          </a:xfrm>
          <a:prstGeom prst="rect">
            <a:avLst/>
          </a:prstGeom>
          <a:noFill/>
        </p:spPr>
      </p:pic>
      <p:pic>
        <p:nvPicPr>
          <p:cNvPr id="8" name="Picture 4" descr="https://myslide.ru/documents_7/ad964a2d42e34dcd9452fe037fc443b6/img1.jpg"/>
          <p:cNvPicPr>
            <a:picLocks noChangeAspect="1" noChangeArrowheads="1"/>
          </p:cNvPicPr>
          <p:nvPr/>
        </p:nvPicPr>
        <p:blipFill>
          <a:blip r:embed="rId3"/>
          <a:srcRect l="27020" t="71750" r="23292" b="4500"/>
          <a:stretch>
            <a:fillRect/>
          </a:stretch>
        </p:blipFill>
        <p:spPr bwMode="auto">
          <a:xfrm>
            <a:off x="3000364" y="5286388"/>
            <a:ext cx="3786214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4376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2743200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«Звонок в дверь»</a:t>
            </a:r>
            <a:endParaRPr lang="ru-RU" sz="32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268760"/>
            <a:ext cx="4000528" cy="54006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cs typeface="Times New Roman" panose="02020603050405020304" pitchFamily="18" charset="0"/>
              </a:rPr>
              <a:t>Услышав звонок в дверь, всегда смотрите в глазок.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cs typeface="Times New Roman" panose="02020603050405020304" pitchFamily="18" charset="0"/>
              </a:rPr>
              <a:t>Не открывай дверь незнакомому человеку, даже если незнакомец скажет, что он работник полиции, или он представится знакомым родителей и что он действует от их имени.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cs typeface="Times New Roman" panose="02020603050405020304" pitchFamily="18" charset="0"/>
              </a:rPr>
              <a:t>Скажи незнакомцу, что ты дома не один и сейчас позовёшь кого – </a:t>
            </a:r>
            <a:r>
              <a:rPr lang="ru-RU" sz="1800" b="1" dirty="0" err="1" smtClean="0">
                <a:cs typeface="Times New Roman" panose="02020603050405020304" pitchFamily="18" charset="0"/>
              </a:rPr>
              <a:t>нибудь</a:t>
            </a:r>
            <a:r>
              <a:rPr lang="ru-RU" sz="1800" b="1" dirty="0" smtClean="0"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cs typeface="Times New Roman" panose="02020603050405020304" pitchFamily="18" charset="0"/>
              </a:rPr>
              <a:t>из взрослых.</a:t>
            </a:r>
            <a:endParaRPr lang="ru-RU" sz="1800" b="1" dirty="0"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Комп\Music\1_12c366cedb2a2dcb70c9b9196f525aaa_13607821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7166"/>
            <a:ext cx="4104456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avatars.mds.yandex.net/i?id=66dffad4806920479041ea2ccbaa0cdf40f21ca1-4615428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071966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7455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2868809" cy="108011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200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«Звонок по телефону»</a:t>
            </a:r>
            <a:endParaRPr lang="ru-RU" sz="3200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1" y="1484784"/>
            <a:ext cx="3534662" cy="415253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вступай в телефонный разговор с незнакомым </a:t>
            </a:r>
            <a:r>
              <a:rPr lang="ru-RU" sz="2000" b="1" dirty="0" smtClean="0">
                <a:cs typeface="Times New Roman" panose="02020603050405020304" pitchFamily="18" charset="0"/>
              </a:rPr>
              <a:t>человеком.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</a:t>
            </a:r>
            <a:r>
              <a:rPr lang="ru-RU" sz="2000" b="1" dirty="0" smtClean="0">
                <a:cs typeface="Times New Roman" panose="02020603050405020304" pitchFamily="18" charset="0"/>
              </a:rPr>
              <a:t>говори, что родители на работе.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Не отвечая на вопросы, положи трубку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cs typeface="Times New Roman" panose="02020603050405020304" pitchFamily="18" charset="0"/>
              </a:rPr>
              <a:t>О любом звонке сообщи родителям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Комп\Music\1_8e5ff03b4c9264dd690b9a1b252bc24a_13607820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5937" y="731838"/>
            <a:ext cx="4386764" cy="5577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39509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345</TotalTime>
  <Words>468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Цели и задачи:</vt:lpstr>
      <vt:lpstr>Слайд 3</vt:lpstr>
      <vt:lpstr>«Встреча с незнакомцем»</vt:lpstr>
      <vt:lpstr>«Не садись в машину к незнакомцу»</vt:lpstr>
      <vt:lpstr>«Смотри в оба»</vt:lpstr>
      <vt:lpstr>«Лифт»</vt:lpstr>
      <vt:lpstr>«Звонок в дверь»</vt:lpstr>
      <vt:lpstr>«Звонок по телефону»</vt:lpstr>
      <vt:lpstr>«В парке»</vt:lpstr>
      <vt:lpstr>«Опасные места»</vt:lpstr>
      <vt:lpstr>«Правила находчивых «потеряшек»</vt:lpstr>
      <vt:lpstr>Категорические «НЕЛЬЗЯ»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Lena</cp:lastModifiedBy>
  <cp:revision>42</cp:revision>
  <cp:lastPrinted>2015-04-13T05:07:19Z</cp:lastPrinted>
  <dcterms:created xsi:type="dcterms:W3CDTF">2015-03-01T13:40:21Z</dcterms:created>
  <dcterms:modified xsi:type="dcterms:W3CDTF">2023-03-21T10:02:15Z</dcterms:modified>
</cp:coreProperties>
</file>