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онспект занятия по формированию элементарных математических представлений старшая группа Тема: «Математическое королевство.» ГККП детский сад №3  Воспитатель: Рытова Н.П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6000768"/>
            <a:ext cx="25717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Богданова А.А.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1 2 3 4 5 6 8 9 1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Физминутка Раз - нагнуться потянуться Два- нагнуться разогнуться Три – в ладоши три хлопка На четыре -руки шире Пять –руками помахать Шесть на место тихо сесть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2 3 2 3 3 3 6 5 1 5 4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4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fsd.multiurok.ru/html/2018/07/23/s_5b55f3a2af8c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ридумай задачу 5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fsd.multiurok.ru/html/2018/07/23/s_5b55f3a2af8c0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 3 + 1 = 4 6 - 1 = 5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Молодцы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fsd.multiurok.ru/html/2018/07/23/s_5b55f3a2af8c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d.multiurok.ru/html/2018/07/23/s_5b55f3a2af8c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 3  2 1 3 1 4 4 5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59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1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96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sd.multiurok.ru/html/2018/07/23/s_5b55f3a2af8c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5 8  « Расставь по порядку » 3 9 2 4 6 1 7 10 2 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Числовой ряд, прямой и обратный счет. 0  1  2 3 4 5 6 7 8 9 10 1  2  3  4  5  6  7  8 9 1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6 1 Назови соседей 6 «Назови соседей» 2 3 5 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2020-03-04T02:27:21Z</dcterms:created>
  <dcterms:modified xsi:type="dcterms:W3CDTF">2020-03-04T03:00:08Z</dcterms:modified>
</cp:coreProperties>
</file>