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diagrams/quickStyle3.xml" ContentType="application/vnd.openxmlformats-officedocument.drawingml.diagramStyle+xml"/>
  <Override PartName="/ppt/diagrams/data1.xml" ContentType="application/vnd.openxmlformats-officedocument.drawingml.diagramData+xml"/>
  <Override PartName="/ppt/diagrams/drawing2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quickStyle9.xml" ContentType="application/vnd.openxmlformats-officedocument.drawingml.diagramStyle+xml"/>
  <Override PartName="/ppt/diagrams/data7.xml" ContentType="application/vnd.openxmlformats-officedocument.drawingml.diagramData+xml"/>
  <Override PartName="/ppt/diagrams/layout1.xml" ContentType="application/vnd.openxmlformats-officedocument.drawingml.diagramLayout+xml"/>
  <Override PartName="/ppt/diagrams/drawing1.xml" ContentType="application/vnd.ms-office.drawingml.diagramDrawing+xml"/>
  <Override PartName="/ppt/diagrams/quickStyle4.xml" ContentType="application/vnd.openxmlformats-officedocument.drawingml.diagramStyle+xml"/>
  <Override PartName="/ppt/diagrams/data2.xml" ContentType="application/vnd.openxmlformats-officedocument.drawingml.diagramData+xml"/>
  <Override PartName="/ppt/diagrams/drawing3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data8.xml" ContentType="application/vnd.openxmlformats-officedocument.drawingml.diagramData+xml"/>
  <Override PartName="/ppt/diagrams/layout2.xml" ContentType="application/vnd.openxmlformats-officedocument.drawingml.diagramLayout+xml"/>
  <Override PartName="/ppt/diagrams/quickStyle5.xml" ContentType="application/vnd.openxmlformats-officedocument.drawingml.diagramStyle+xml"/>
  <Override PartName="/ppt/diagrams/data3.xml" ContentType="application/vnd.openxmlformats-officedocument.drawingml.diagramData+xml"/>
  <Override PartName="/ppt/diagrams/data9.xml" ContentType="application/vnd.openxmlformats-officedocument.drawingml.diagramData+xml"/>
  <Override PartName="/ppt/diagrams/layout3.xml" ContentType="application/vnd.openxmlformats-officedocument.drawingml.diagramLayout+xml"/>
  <Override PartName="/ppt/diagrams/drawing4.xml" ContentType="application/vnd.ms-office.drawingml.diagramDrawing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drawing5.xml" ContentType="application/vnd.ms-office.drawingml.diagramDrawing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drawing6.xml" ContentType="application/vnd.ms-office.drawingml.diagramDrawing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drawing7.xml" ContentType="application/vnd.ms-office.drawingml.diagramDrawing+xml"/>
  <Override PartName="/ppt/diagrams/colors6.xml" ContentType="application/vnd.openxmlformats-officedocument.drawingml.diagramColors+xml"/>
  <Override PartName="/ppt/diagrams/layout7.xml" ContentType="application/vnd.openxmlformats-officedocument.drawingml.diagramLayout+xml"/>
  <Override PartName="/ppt/diagrams/drawing8.xml" ContentType="application/vnd.ms-office.drawingml.diagramDrawing+xml"/>
  <Override PartName="/ppt/diagrams/colors7.xml" ContentType="application/vnd.openxmlformats-officedocument.drawingml.diagramColors+xml"/>
  <Override PartName="/ppt/diagrams/layout8.xml" ContentType="application/vnd.openxmlformats-officedocument.drawingml.diagramLayout+xml"/>
  <Override PartName="/ppt/diagrams/drawing9.xml" ContentType="application/vnd.ms-office.drawingml.diagramDrawing+xml"/>
  <Override PartName="/ppt/diagrams/colors8.xml" ContentType="application/vnd.openxmlformats-officedocument.drawingml.diagramColors+xml"/>
  <Override PartName="/ppt/diagrams/layout9.xml" ContentType="application/vnd.openxmlformats-officedocument.drawingml.diagramLayout+xml"/>
  <Override PartName="/ppt/diagrams/colors9.xml" ContentType="application/vnd.openxmlformats-officedocument.drawingml.diagramColors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colors10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0.xml" ContentType="application/vnd.ms-office.drawingml.diagramDrawing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28.png" ContentType="image/png"/>
  <Override PartName="/ppt/media/hdphoto4.wdp" ContentType="image/vnd.ms-photo"/>
  <Override PartName="/ppt/media/image1.jpeg" ContentType="image/jpeg"/>
  <Override PartName="/ppt/media/image25.png" ContentType="image/png"/>
  <Override PartName="/ppt/media/hdphoto1.wdp" ContentType="image/vnd.ms-photo"/>
  <Override PartName="/ppt/media/hdphoto17.wdp" ContentType="image/vnd.ms-photo"/>
  <Override PartName="/ppt/media/image38.png" ContentType="image/png"/>
  <Override PartName="/ppt/media/image2.jpeg" ContentType="image/jpeg"/>
  <Override PartName="/ppt/media/image3.jpeg" ContentType="image/jpeg"/>
  <Override PartName="/ppt/media/image4.jpeg" ContentType="image/jpeg"/>
  <Override PartName="/ppt/media/image11.png" ContentType="image/png"/>
  <Override PartName="/ppt/media/image5.jpeg" ContentType="image/jpeg"/>
  <Override PartName="/ppt/media/hdphoto20.wdp" ContentType="image/vnd.ms-photo"/>
  <Override PartName="/ppt/media/image41.png" ContentType="image/png"/>
  <Override PartName="/ppt/media/hdphoto7.wdp" ContentType="image/vnd.ms-photo"/>
  <Override PartName="/ppt/media/image8.jpeg" ContentType="image/jpeg"/>
  <Override PartName="/ppt/media/image72.png" ContentType="image/png"/>
  <Override PartName="/ppt/media/image6.png" ContentType="image/png"/>
  <Override PartName="/ppt/media/hdphoto10.wdp" ContentType="image/vnd.ms-photo"/>
  <Override PartName="/ppt/media/image31.png" ContentType="image/png"/>
  <Override PartName="/ppt/media/image7.jpeg" ContentType="image/jpeg"/>
  <Override PartName="/ppt/media/image9.jpeg" ContentType="image/jpeg"/>
  <Override PartName="/ppt/media/image10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26.png" ContentType="image/png"/>
  <Override PartName="/ppt/media/hdphoto2.wdp" ContentType="image/vnd.ms-photo"/>
  <Override PartName="/ppt/media/image16.png" ContentType="image/png"/>
  <Override PartName="/ppt/media/image27.png" ContentType="image/png"/>
  <Override PartName="/ppt/media/hdphoto3.wdp" ContentType="image/vnd.ms-photo"/>
  <Override PartName="/ppt/media/image17.png" ContentType="image/png"/>
  <Override PartName="/ppt/media/image18.png" ContentType="image/png"/>
  <Override PartName="/ppt/media/image19.gif" ContentType="image/gif"/>
  <Override PartName="/ppt/media/image20.jpeg" ContentType="image/jpeg"/>
  <Override PartName="/ppt/media/image21.png" ContentType="image/png"/>
  <Override PartName="/ppt/media/image22.jpeg" ContentType="image/jpeg"/>
  <Override PartName="/ppt/media/image23.png" ContentType="image/png"/>
  <Override PartName="/ppt/media/image29.png" ContentType="image/png"/>
  <Override PartName="/ppt/media/hdphoto5.wdp" ContentType="image/vnd.ms-photo"/>
  <Override PartName="/ppt/media/image24.png" ContentType="image/png"/>
  <Override PartName="/ppt/media/image40.png" ContentType="image/png"/>
  <Override PartName="/ppt/media/hdphoto6.wdp" ContentType="image/vnd.ms-photo"/>
  <Override PartName="/ppt/media/hdphoto21.wdp" ContentType="image/vnd.ms-photo"/>
  <Override PartName="/ppt/media/image42.png" ContentType="image/png"/>
  <Override PartName="/ppt/media/hdphoto8.wdp" ContentType="image/vnd.ms-photo"/>
  <Override PartName="/ppt/media/hdphoto22.wdp" ContentType="image/vnd.ms-photo"/>
  <Override PartName="/ppt/media/image43.png" ContentType="image/png"/>
  <Override PartName="/ppt/media/hdphoto9.wdp" ContentType="image/vnd.ms-photo"/>
  <Override PartName="/ppt/media/hdphoto11.wdp" ContentType="image/vnd.ms-photo"/>
  <Override PartName="/ppt/media/image32.png" ContentType="image/png"/>
  <Override PartName="/ppt/media/image30.png" ContentType="image/png"/>
  <Override PartName="/ppt/media/hdphoto12.wdp" ContentType="image/vnd.ms-photo"/>
  <Override PartName="/ppt/media/image33.png" ContentType="image/png"/>
  <Override PartName="/ppt/media/hdphoto13.wdp" ContentType="image/vnd.ms-photo"/>
  <Override PartName="/ppt/media/image34.png" ContentType="image/png"/>
  <Override PartName="/ppt/media/hdphoto14.wdp" ContentType="image/vnd.ms-photo"/>
  <Override PartName="/ppt/media/image35.png" ContentType="image/png"/>
  <Override PartName="/ppt/media/hdphoto15.wdp" ContentType="image/vnd.ms-photo"/>
  <Override PartName="/ppt/media/image36.png" ContentType="image/png"/>
  <Override PartName="/ppt/media/hdphoto16.wdp" ContentType="image/vnd.ms-photo"/>
  <Override PartName="/ppt/media/image37.png" ContentType="image/png"/>
  <Override PartName="/ppt/media/hdphoto18.wdp" ContentType="image/vnd.ms-photo"/>
  <Override PartName="/ppt/media/image39.png" ContentType="image/png"/>
  <Override PartName="/ppt/media/hdphoto19.wdp" ContentType="image/vnd.ms-photo"/>
  <Override PartName="/ppt/media/image44.png" ContentType="image/png"/>
  <Override PartName="/ppt/media/hdphoto23.wdp" ContentType="image/vnd.ms-photo"/>
  <Override PartName="/ppt/media/image45.png" ContentType="image/png"/>
  <Override PartName="/ppt/media/hdphoto24.wdp" ContentType="image/vnd.ms-photo"/>
  <Override PartName="/ppt/media/hdphoto25.wdp" ContentType="image/vnd.ms-photo"/>
  <Override PartName="/ppt/media/image46.png" ContentType="image/png"/>
  <Override PartName="/ppt/media/hdphoto26.wdp" ContentType="image/vnd.ms-photo"/>
  <Override PartName="/ppt/media/image47.png" ContentType="image/png"/>
  <Override PartName="/ppt/media/hdphoto27.wdp" ContentType="image/vnd.ms-photo"/>
  <Override PartName="/ppt/media/image48.png" ContentType="image/png"/>
  <Override PartName="/ppt/media/hdphoto28.wdp" ContentType="image/vnd.ms-photo"/>
  <Override PartName="/ppt/media/image49.png" ContentType="image/png"/>
  <Override PartName="/ppt/media/image50.png" ContentType="image/png"/>
  <Override PartName="/ppt/media/hdphoto30.wdp" ContentType="image/vnd.ms-photo"/>
  <Override PartName="/ppt/media/image51.png" ContentType="image/png"/>
  <Override PartName="/ppt/media/hdphoto31.wdp" ContentType="image/vnd.ms-photo"/>
  <Override PartName="/ppt/media/image52.png" ContentType="image/png"/>
  <Override PartName="/ppt/media/hdphoto32.wdp" ContentType="image/vnd.ms-photo"/>
  <Override PartName="/ppt/media/image53.png" ContentType="image/png"/>
  <Override PartName="/ppt/media/hdphoto33.wdp" ContentType="image/vnd.ms-photo"/>
  <Override PartName="/ppt/media/image54.png" ContentType="image/png"/>
  <Override PartName="/ppt/media/hdphoto34.wdp" ContentType="image/vnd.ms-photo"/>
  <Override PartName="/ppt/media/image55.png" ContentType="image/png"/>
  <Override PartName="/ppt/media/hdphoto35.wdp" ContentType="image/vnd.ms-photo"/>
  <Override PartName="/ppt/media/image56.png" ContentType="image/png"/>
  <Override PartName="/ppt/media/hdphoto36.wdp" ContentType="image/vnd.ms-photo"/>
  <Override PartName="/ppt/media/image57.png" ContentType="image/png"/>
  <Override PartName="/ppt/media/hdphoto37.wdp" ContentType="image/vnd.ms-photo"/>
  <Override PartName="/ppt/media/image58.png" ContentType="image/png"/>
  <Override PartName="/ppt/media/hdphoto38.wdp" ContentType="image/vnd.ms-photo"/>
  <Override PartName="/ppt/media/image59.png" ContentType="image/png"/>
  <Override PartName="/ppt/media/image60.png" ContentType="image/png"/>
  <Override PartName="/ppt/media/hdphoto40.wdp" ContentType="image/vnd.ms-photo"/>
  <Override PartName="/ppt/media/image61.png" ContentType="image/png"/>
  <Override PartName="/ppt/media/hdphoto41.wdp" ContentType="image/vnd.ms-photo"/>
  <Override PartName="/ppt/media/image62.png" ContentType="image/png"/>
  <Override PartName="/ppt/media/hdphoto42.wdp" ContentType="image/vnd.ms-photo"/>
  <Override PartName="/ppt/media/image63.png" ContentType="image/png"/>
  <Override PartName="/ppt/media/hdphoto43.wdp" ContentType="image/vnd.ms-photo"/>
  <Override PartName="/ppt/media/image64.png" ContentType="image/png"/>
  <Override PartName="/ppt/media/hdphoto29.wdp" ContentType="image/vnd.ms-photo"/>
  <Override PartName="/ppt/media/hdphoto44.wdp" ContentType="image/vnd.ms-photo"/>
  <Override PartName="/ppt/media/image65.png" ContentType="image/png"/>
  <Override PartName="/ppt/media/image100.jpeg" ContentType="image/jpeg"/>
  <Override PartName="/ppt/media/hdphoto45.wdp" ContentType="image/vnd.ms-photo"/>
  <Override PartName="/ppt/media/image66.png" ContentType="image/png"/>
  <Override PartName="/ppt/media/hdphoto46.wdp" ContentType="image/vnd.ms-photo"/>
  <Override PartName="/ppt/media/image67.png" ContentType="image/png"/>
  <Override PartName="/ppt/media/hdphoto47.wdp" ContentType="image/vnd.ms-photo"/>
  <Override PartName="/ppt/media/image68.png" ContentType="image/png"/>
  <Override PartName="/ppt/media/hdphoto48.wdp" ContentType="image/vnd.ms-photo"/>
  <Override PartName="/ppt/media/image69.png" ContentType="image/png"/>
  <Override PartName="/ppt/media/image70.png" ContentType="image/png"/>
  <Override PartName="/ppt/media/image71.png" ContentType="image/png"/>
  <Override PartName="/ppt/media/image73.png" ContentType="image/png"/>
  <Override PartName="/ppt/media/image74.png" ContentType="image/png"/>
  <Override PartName="/ppt/media/image75.png" ContentType="image/png"/>
  <Override PartName="/ppt/media/image76.png" ContentType="image/png"/>
  <Override PartName="/ppt/media/image77.png" ContentType="image/png"/>
  <Override PartName="/ppt/media/image78.png" ContentType="image/png"/>
  <Override PartName="/ppt/media/image79.png" ContentType="image/png"/>
  <Override PartName="/ppt/media/hdphoto39.wdp" ContentType="image/vnd.ms-photo"/>
  <Override PartName="/ppt/media/image80.png" ContentType="image/png"/>
  <Override PartName="/ppt/media/image81.png" ContentType="image/png"/>
  <Override PartName="/ppt/media/image82.png" ContentType="image/png"/>
  <Override PartName="/ppt/media/image83.png" ContentType="image/png"/>
  <Override PartName="/ppt/media/image84.png" ContentType="image/png"/>
  <Override PartName="/ppt/media/image85.png" ContentType="image/png"/>
  <Override PartName="/ppt/media/image86.png" ContentType="image/png"/>
  <Override PartName="/ppt/media/image87.png" ContentType="image/png"/>
  <Override PartName="/ppt/media/image88.png" ContentType="image/png"/>
  <Override PartName="/ppt/media/image89.png" ContentType="image/png"/>
  <Override PartName="/ppt/media/image90.png" ContentType="image/png"/>
  <Override PartName="/ppt/media/image91.png" ContentType="image/png"/>
  <Override PartName="/ppt/media/image92.png" ContentType="image/png"/>
  <Override PartName="/ppt/media/image93.png" ContentType="image/png"/>
  <Override PartName="/ppt/media/image94.png" ContentType="image/png"/>
  <Override PartName="/ppt/media/image95.png" ContentType="image/png"/>
  <Override PartName="/ppt/media/image96.png" ContentType="image/png"/>
  <Override PartName="/ppt/media/image97.png" ContentType="image/png"/>
  <Override PartName="/ppt/media/image98.jpeg" ContentType="image/jpeg"/>
  <Override PartName="/ppt/media/image99.jpeg" ContentType="image/jpeg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
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8094A5-EC6F-44AF-81D9-8B321767EE46}" type="doc">
      <dgm:prSet loTypeId="urn:microsoft.com/office/officeart/2005/8/layout/orgChart1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C621A0E-925C-43DE-8C81-F0F39729DB91}">
      <dgm:prSet phldrT="[Текст]" custT="1"/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accent1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1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Особые химические свойства</a:t>
          </a:r>
          <a:endParaRPr lang="ru-RU" sz="21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85FC6F7-6311-4F4C-A7E1-65162115A77C}" type="parTrans" cxnId="{06E1308F-D21B-4E42-AEBD-31232E01C1D7}">
      <dgm:prSet/>
      <dgm:spPr/>
      <dgm:t>
        <a:bodyPr/>
        <a:lstStyle/>
        <a:p>
          <a:endParaRPr lang="ru-RU"/>
        </a:p>
      </dgm:t>
    </dgm:pt>
    <dgm:pt modelId="{758DBACE-4006-481C-90AA-C8212CF1828D}" type="sibTrans" cxnId="{06E1308F-D21B-4E42-AEBD-31232E01C1D7}">
      <dgm:prSet/>
      <dgm:spPr/>
      <dgm:t>
        <a:bodyPr/>
        <a:lstStyle/>
        <a:p>
          <a:endParaRPr lang="ru-RU"/>
        </a:p>
      </dgm:t>
    </dgm:pt>
    <dgm:pt modelId="{5443141F-72CD-44EF-A940-BC2C2BA21B36}">
      <dgm:prSet phldrT="[Текст]" custT="1"/>
      <dgm:spPr>
        <a:gradFill flip="none" rotWithShape="1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accent1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1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Изменять свойства</a:t>
          </a:r>
          <a:endParaRPr lang="ru-RU" sz="21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F95AB1B-C0EA-4FC1-AB12-E8506FCD46D8}" type="parTrans" cxnId="{24C903A3-649F-4FF5-B712-37C1654422D0}">
      <dgm:prSet/>
      <dgm:spPr/>
      <dgm:t>
        <a:bodyPr/>
        <a:lstStyle/>
        <a:p>
          <a:endParaRPr lang="ru-RU"/>
        </a:p>
      </dgm:t>
    </dgm:pt>
    <dgm:pt modelId="{AE37EB97-4BB7-4F88-AB4C-F3F16FE126AA}" type="sibTrans" cxnId="{24C903A3-649F-4FF5-B712-37C1654422D0}">
      <dgm:prSet/>
      <dgm:spPr/>
      <dgm:t>
        <a:bodyPr/>
        <a:lstStyle/>
        <a:p>
          <a:endParaRPr lang="ru-RU"/>
        </a:p>
      </dgm:t>
    </dgm:pt>
    <dgm:pt modelId="{B22DF574-EDCA-43D3-B1C6-3CEEFA731A63}">
      <dgm:prSet phldrT="[Текст]" custT="1"/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accent1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1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Большая молекулярная масса</a:t>
          </a:r>
          <a:endParaRPr lang="ru-RU" sz="21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14B9FB9-BC8B-46B9-B0D5-2D4B8D3E4CB2}" type="parTrans" cxnId="{F4DC3E29-FB0D-43D2-8E0C-94EA30D14352}">
      <dgm:prSet/>
      <dgm:spPr/>
      <dgm:t>
        <a:bodyPr/>
        <a:lstStyle/>
        <a:p>
          <a:endParaRPr lang="ru-RU"/>
        </a:p>
      </dgm:t>
    </dgm:pt>
    <dgm:pt modelId="{9E5AC1BB-08A5-418C-9887-DF74489C46A9}" type="sibTrans" cxnId="{F4DC3E29-FB0D-43D2-8E0C-94EA30D14352}">
      <dgm:prSet/>
      <dgm:spPr/>
      <dgm:t>
        <a:bodyPr/>
        <a:lstStyle/>
        <a:p>
          <a:endParaRPr lang="ru-RU"/>
        </a:p>
      </dgm:t>
    </dgm:pt>
    <dgm:pt modelId="{36D504A1-9969-4B98-AE74-4D164FF61D03}">
      <dgm:prSet phldrT="[Текст]" custT="1"/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accent1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1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Цепное строение</a:t>
          </a:r>
          <a:endParaRPr lang="ru-RU" sz="21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0383110-D13B-4D1F-B8A4-D87B8190085C}" type="parTrans" cxnId="{0BD8F2F5-C275-4417-86BF-DC8A45E9DEA2}">
      <dgm:prSet/>
      <dgm:spPr/>
      <dgm:t>
        <a:bodyPr/>
        <a:lstStyle/>
        <a:p>
          <a:endParaRPr lang="ru-RU"/>
        </a:p>
      </dgm:t>
    </dgm:pt>
    <dgm:pt modelId="{FBD769E8-2488-43AD-AD6C-5BAA04DB99C0}" type="sibTrans" cxnId="{0BD8F2F5-C275-4417-86BF-DC8A45E9DEA2}">
      <dgm:prSet/>
      <dgm:spPr/>
      <dgm:t>
        <a:bodyPr/>
        <a:lstStyle/>
        <a:p>
          <a:endParaRPr lang="ru-RU"/>
        </a:p>
      </dgm:t>
    </dgm:pt>
    <dgm:pt modelId="{85EF4CF2-AD9D-404D-93FC-21A736BF1971}" type="pres">
      <dgm:prSet presAssocID="{7A8094A5-EC6F-44AF-81D9-8B321767EE4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F5040A9-FA50-43A7-A167-C09D3EF426EB}" type="pres">
      <dgm:prSet presAssocID="{2C621A0E-925C-43DE-8C81-F0F39729DB91}" presName="hierRoot1" presStyleCnt="0">
        <dgm:presLayoutVars>
          <dgm:hierBranch val="init"/>
        </dgm:presLayoutVars>
      </dgm:prSet>
      <dgm:spPr/>
    </dgm:pt>
    <dgm:pt modelId="{EECA4554-1C1A-480B-8C0C-ABF84FF8DDD6}" type="pres">
      <dgm:prSet presAssocID="{2C621A0E-925C-43DE-8C81-F0F39729DB91}" presName="rootComposite1" presStyleCnt="0"/>
      <dgm:spPr/>
    </dgm:pt>
    <dgm:pt modelId="{F46630E0-1844-434C-8D78-E4E8D26012EA}" type="pres">
      <dgm:prSet presAssocID="{2C621A0E-925C-43DE-8C81-F0F39729DB91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30A1E1-47EF-4074-A153-C9DD6C3B6562}" type="pres">
      <dgm:prSet presAssocID="{2C621A0E-925C-43DE-8C81-F0F39729DB91}" presName="rootConnector1" presStyleLbl="node1" presStyleIdx="0" presStyleCnt="0"/>
      <dgm:spPr/>
      <dgm:t>
        <a:bodyPr/>
        <a:lstStyle/>
        <a:p>
          <a:endParaRPr lang="ru-RU"/>
        </a:p>
      </dgm:t>
    </dgm:pt>
    <dgm:pt modelId="{8B58C0BD-54EA-4937-B982-A5F4517B0EBF}" type="pres">
      <dgm:prSet presAssocID="{2C621A0E-925C-43DE-8C81-F0F39729DB91}" presName="hierChild2" presStyleCnt="0"/>
      <dgm:spPr/>
    </dgm:pt>
    <dgm:pt modelId="{68861E8D-8D8D-4C42-A80B-09A3F7627533}" type="pres">
      <dgm:prSet presAssocID="{2F95AB1B-C0EA-4FC1-AB12-E8506FCD46D8}" presName="Name37" presStyleLbl="parChTrans1D2" presStyleIdx="0" presStyleCnt="3"/>
      <dgm:spPr/>
      <dgm:t>
        <a:bodyPr/>
        <a:lstStyle/>
        <a:p>
          <a:endParaRPr lang="ru-RU"/>
        </a:p>
      </dgm:t>
    </dgm:pt>
    <dgm:pt modelId="{7EBBE0FA-7BD2-4446-ABC7-D358FC81BF21}" type="pres">
      <dgm:prSet presAssocID="{5443141F-72CD-44EF-A940-BC2C2BA21B36}" presName="hierRoot2" presStyleCnt="0">
        <dgm:presLayoutVars>
          <dgm:hierBranch val="init"/>
        </dgm:presLayoutVars>
      </dgm:prSet>
      <dgm:spPr/>
    </dgm:pt>
    <dgm:pt modelId="{54262603-1137-4F6A-BD97-085D21EF24C2}" type="pres">
      <dgm:prSet presAssocID="{5443141F-72CD-44EF-A940-BC2C2BA21B36}" presName="rootComposite" presStyleCnt="0"/>
      <dgm:spPr/>
    </dgm:pt>
    <dgm:pt modelId="{357A710C-2D82-44C5-889E-6A62912A7178}" type="pres">
      <dgm:prSet presAssocID="{5443141F-72CD-44EF-A940-BC2C2BA21B36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E32AA28-1800-425E-A742-B4F93DA57D6B}" type="pres">
      <dgm:prSet presAssocID="{5443141F-72CD-44EF-A940-BC2C2BA21B36}" presName="rootConnector" presStyleLbl="node2" presStyleIdx="0" presStyleCnt="3"/>
      <dgm:spPr/>
      <dgm:t>
        <a:bodyPr/>
        <a:lstStyle/>
        <a:p>
          <a:endParaRPr lang="ru-RU"/>
        </a:p>
      </dgm:t>
    </dgm:pt>
    <dgm:pt modelId="{F7B3CE29-B36A-461C-8945-C9B808DE2A1B}" type="pres">
      <dgm:prSet presAssocID="{5443141F-72CD-44EF-A940-BC2C2BA21B36}" presName="hierChild4" presStyleCnt="0"/>
      <dgm:spPr/>
    </dgm:pt>
    <dgm:pt modelId="{CA83F049-CC3D-42AB-83B9-248B9DADFD2F}" type="pres">
      <dgm:prSet presAssocID="{5443141F-72CD-44EF-A940-BC2C2BA21B36}" presName="hierChild5" presStyleCnt="0"/>
      <dgm:spPr/>
    </dgm:pt>
    <dgm:pt modelId="{31397447-3734-4768-95B3-4BEAA2838F04}" type="pres">
      <dgm:prSet presAssocID="{114B9FB9-BC8B-46B9-B0D5-2D4B8D3E4CB2}" presName="Name37" presStyleLbl="parChTrans1D2" presStyleIdx="1" presStyleCnt="3"/>
      <dgm:spPr/>
      <dgm:t>
        <a:bodyPr/>
        <a:lstStyle/>
        <a:p>
          <a:endParaRPr lang="ru-RU"/>
        </a:p>
      </dgm:t>
    </dgm:pt>
    <dgm:pt modelId="{059B1C43-0260-45FD-89FD-36FF6729264C}" type="pres">
      <dgm:prSet presAssocID="{B22DF574-EDCA-43D3-B1C6-3CEEFA731A63}" presName="hierRoot2" presStyleCnt="0">
        <dgm:presLayoutVars>
          <dgm:hierBranch val="init"/>
        </dgm:presLayoutVars>
      </dgm:prSet>
      <dgm:spPr/>
    </dgm:pt>
    <dgm:pt modelId="{94BFE0EA-874F-4673-901C-3BD27614513B}" type="pres">
      <dgm:prSet presAssocID="{B22DF574-EDCA-43D3-B1C6-3CEEFA731A63}" presName="rootComposite" presStyleCnt="0"/>
      <dgm:spPr/>
    </dgm:pt>
    <dgm:pt modelId="{35EACA5E-7905-4E85-806C-A0F683390CB6}" type="pres">
      <dgm:prSet presAssocID="{B22DF574-EDCA-43D3-B1C6-3CEEFA731A63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E3EB73B-7A69-4CBE-AC34-32E25A1C99BD}" type="pres">
      <dgm:prSet presAssocID="{B22DF574-EDCA-43D3-B1C6-3CEEFA731A63}" presName="rootConnector" presStyleLbl="node2" presStyleIdx="1" presStyleCnt="3"/>
      <dgm:spPr/>
      <dgm:t>
        <a:bodyPr/>
        <a:lstStyle/>
        <a:p>
          <a:endParaRPr lang="ru-RU"/>
        </a:p>
      </dgm:t>
    </dgm:pt>
    <dgm:pt modelId="{70B06D6C-FBFF-4689-A379-B39A20D33A91}" type="pres">
      <dgm:prSet presAssocID="{B22DF574-EDCA-43D3-B1C6-3CEEFA731A63}" presName="hierChild4" presStyleCnt="0"/>
      <dgm:spPr/>
    </dgm:pt>
    <dgm:pt modelId="{4D3883A2-8CEA-4162-9964-1690B3C714D9}" type="pres">
      <dgm:prSet presAssocID="{B22DF574-EDCA-43D3-B1C6-3CEEFA731A63}" presName="hierChild5" presStyleCnt="0"/>
      <dgm:spPr/>
    </dgm:pt>
    <dgm:pt modelId="{48C0941A-4E45-45C3-9C6D-68B2E710A2B2}" type="pres">
      <dgm:prSet presAssocID="{20383110-D13B-4D1F-B8A4-D87B8190085C}" presName="Name37" presStyleLbl="parChTrans1D2" presStyleIdx="2" presStyleCnt="3"/>
      <dgm:spPr/>
      <dgm:t>
        <a:bodyPr/>
        <a:lstStyle/>
        <a:p>
          <a:endParaRPr lang="ru-RU"/>
        </a:p>
      </dgm:t>
    </dgm:pt>
    <dgm:pt modelId="{CD2F7211-84BE-4EE9-BF4A-5B36BF9CD6FC}" type="pres">
      <dgm:prSet presAssocID="{36D504A1-9969-4B98-AE74-4D164FF61D03}" presName="hierRoot2" presStyleCnt="0">
        <dgm:presLayoutVars>
          <dgm:hierBranch val="init"/>
        </dgm:presLayoutVars>
      </dgm:prSet>
      <dgm:spPr/>
    </dgm:pt>
    <dgm:pt modelId="{E0F73C18-0DF4-44AC-B630-11833B7C95A2}" type="pres">
      <dgm:prSet presAssocID="{36D504A1-9969-4B98-AE74-4D164FF61D03}" presName="rootComposite" presStyleCnt="0"/>
      <dgm:spPr/>
    </dgm:pt>
    <dgm:pt modelId="{3A4B4050-38BE-4088-9B00-EB91539F2145}" type="pres">
      <dgm:prSet presAssocID="{36D504A1-9969-4B98-AE74-4D164FF61D03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FC9884E-1530-47DB-B21B-76C25BF7B1E0}" type="pres">
      <dgm:prSet presAssocID="{36D504A1-9969-4B98-AE74-4D164FF61D03}" presName="rootConnector" presStyleLbl="node2" presStyleIdx="2" presStyleCnt="3"/>
      <dgm:spPr/>
      <dgm:t>
        <a:bodyPr/>
        <a:lstStyle/>
        <a:p>
          <a:endParaRPr lang="ru-RU"/>
        </a:p>
      </dgm:t>
    </dgm:pt>
    <dgm:pt modelId="{2D4FFEC6-A40D-486C-A55D-BA2D401B8B94}" type="pres">
      <dgm:prSet presAssocID="{36D504A1-9969-4B98-AE74-4D164FF61D03}" presName="hierChild4" presStyleCnt="0"/>
      <dgm:spPr/>
    </dgm:pt>
    <dgm:pt modelId="{80D0E81E-1D14-46DF-9E6B-C96C039CB904}" type="pres">
      <dgm:prSet presAssocID="{36D504A1-9969-4B98-AE74-4D164FF61D03}" presName="hierChild5" presStyleCnt="0"/>
      <dgm:spPr/>
    </dgm:pt>
    <dgm:pt modelId="{2374E103-6BD7-4905-AA25-EA46D2F3B648}" type="pres">
      <dgm:prSet presAssocID="{2C621A0E-925C-43DE-8C81-F0F39729DB91}" presName="hierChild3" presStyleCnt="0"/>
      <dgm:spPr/>
    </dgm:pt>
  </dgm:ptLst>
  <dgm:cxnLst>
    <dgm:cxn modelId="{24C903A3-649F-4FF5-B712-37C1654422D0}" srcId="{2C621A0E-925C-43DE-8C81-F0F39729DB91}" destId="{5443141F-72CD-44EF-A940-BC2C2BA21B36}" srcOrd="0" destOrd="0" parTransId="{2F95AB1B-C0EA-4FC1-AB12-E8506FCD46D8}" sibTransId="{AE37EB97-4BB7-4F88-AB4C-F3F16FE126AA}"/>
    <dgm:cxn modelId="{007B11FB-BBBE-4D15-8A50-203D6BF01049}" type="presOf" srcId="{2F95AB1B-C0EA-4FC1-AB12-E8506FCD46D8}" destId="{68861E8D-8D8D-4C42-A80B-09A3F7627533}" srcOrd="0" destOrd="0" presId="urn:microsoft.com/office/officeart/2005/8/layout/orgChart1"/>
    <dgm:cxn modelId="{0BD8F2F5-C275-4417-86BF-DC8A45E9DEA2}" srcId="{2C621A0E-925C-43DE-8C81-F0F39729DB91}" destId="{36D504A1-9969-4B98-AE74-4D164FF61D03}" srcOrd="2" destOrd="0" parTransId="{20383110-D13B-4D1F-B8A4-D87B8190085C}" sibTransId="{FBD769E8-2488-43AD-AD6C-5BAA04DB99C0}"/>
    <dgm:cxn modelId="{5B1FCD69-5E43-474A-84C8-D529D2359582}" type="presOf" srcId="{36D504A1-9969-4B98-AE74-4D164FF61D03}" destId="{3A4B4050-38BE-4088-9B00-EB91539F2145}" srcOrd="0" destOrd="0" presId="urn:microsoft.com/office/officeart/2005/8/layout/orgChart1"/>
    <dgm:cxn modelId="{FEBC69A3-8665-42A3-AE84-918DD42DB224}" type="presOf" srcId="{2C621A0E-925C-43DE-8C81-F0F39729DB91}" destId="{F46630E0-1844-434C-8D78-E4E8D26012EA}" srcOrd="0" destOrd="0" presId="urn:microsoft.com/office/officeart/2005/8/layout/orgChart1"/>
    <dgm:cxn modelId="{B7A83882-83A1-439E-BF08-A76BA48335B9}" type="presOf" srcId="{114B9FB9-BC8B-46B9-B0D5-2D4B8D3E4CB2}" destId="{31397447-3734-4768-95B3-4BEAA2838F04}" srcOrd="0" destOrd="0" presId="urn:microsoft.com/office/officeart/2005/8/layout/orgChart1"/>
    <dgm:cxn modelId="{7D705096-6235-4711-8073-D1036F2F195F}" type="presOf" srcId="{20383110-D13B-4D1F-B8A4-D87B8190085C}" destId="{48C0941A-4E45-45C3-9C6D-68B2E710A2B2}" srcOrd="0" destOrd="0" presId="urn:microsoft.com/office/officeart/2005/8/layout/orgChart1"/>
    <dgm:cxn modelId="{7C26DBD0-6DD4-4995-9839-EF578F58D0BD}" type="presOf" srcId="{2C621A0E-925C-43DE-8C81-F0F39729DB91}" destId="{BA30A1E1-47EF-4074-A153-C9DD6C3B6562}" srcOrd="1" destOrd="0" presId="urn:microsoft.com/office/officeart/2005/8/layout/orgChart1"/>
    <dgm:cxn modelId="{A3345690-A5A6-4B23-A668-7B2BAAE1BAFA}" type="presOf" srcId="{B22DF574-EDCA-43D3-B1C6-3CEEFA731A63}" destId="{35EACA5E-7905-4E85-806C-A0F683390CB6}" srcOrd="0" destOrd="0" presId="urn:microsoft.com/office/officeart/2005/8/layout/orgChart1"/>
    <dgm:cxn modelId="{06E1308F-D21B-4E42-AEBD-31232E01C1D7}" srcId="{7A8094A5-EC6F-44AF-81D9-8B321767EE46}" destId="{2C621A0E-925C-43DE-8C81-F0F39729DB91}" srcOrd="0" destOrd="0" parTransId="{585FC6F7-6311-4F4C-A7E1-65162115A77C}" sibTransId="{758DBACE-4006-481C-90AA-C8212CF1828D}"/>
    <dgm:cxn modelId="{482EE04D-74CE-4399-827C-AB08D7D6729C}" type="presOf" srcId="{7A8094A5-EC6F-44AF-81D9-8B321767EE46}" destId="{85EF4CF2-AD9D-404D-93FC-21A736BF1971}" srcOrd="0" destOrd="0" presId="urn:microsoft.com/office/officeart/2005/8/layout/orgChart1"/>
    <dgm:cxn modelId="{534409AD-6157-48C8-8994-C0AF64082EE4}" type="presOf" srcId="{5443141F-72CD-44EF-A940-BC2C2BA21B36}" destId="{AE32AA28-1800-425E-A742-B4F93DA57D6B}" srcOrd="1" destOrd="0" presId="urn:microsoft.com/office/officeart/2005/8/layout/orgChart1"/>
    <dgm:cxn modelId="{5D361912-0E7F-441D-9A66-CDDB6C529E1F}" type="presOf" srcId="{5443141F-72CD-44EF-A940-BC2C2BA21B36}" destId="{357A710C-2D82-44C5-889E-6A62912A7178}" srcOrd="0" destOrd="0" presId="urn:microsoft.com/office/officeart/2005/8/layout/orgChart1"/>
    <dgm:cxn modelId="{F4DC3E29-FB0D-43D2-8E0C-94EA30D14352}" srcId="{2C621A0E-925C-43DE-8C81-F0F39729DB91}" destId="{B22DF574-EDCA-43D3-B1C6-3CEEFA731A63}" srcOrd="1" destOrd="0" parTransId="{114B9FB9-BC8B-46B9-B0D5-2D4B8D3E4CB2}" sibTransId="{9E5AC1BB-08A5-418C-9887-DF74489C46A9}"/>
    <dgm:cxn modelId="{A81FFBE2-4C7F-4BD5-8219-4C47693D7758}" type="presOf" srcId="{B22DF574-EDCA-43D3-B1C6-3CEEFA731A63}" destId="{3E3EB73B-7A69-4CBE-AC34-32E25A1C99BD}" srcOrd="1" destOrd="0" presId="urn:microsoft.com/office/officeart/2005/8/layout/orgChart1"/>
    <dgm:cxn modelId="{1D377A8C-84CE-445E-86AD-50630E32FB45}" type="presOf" srcId="{36D504A1-9969-4B98-AE74-4D164FF61D03}" destId="{CFC9884E-1530-47DB-B21B-76C25BF7B1E0}" srcOrd="1" destOrd="0" presId="urn:microsoft.com/office/officeart/2005/8/layout/orgChart1"/>
    <dgm:cxn modelId="{72C865F0-6E97-4377-893B-297D3F988ABE}" type="presParOf" srcId="{85EF4CF2-AD9D-404D-93FC-21A736BF1971}" destId="{6F5040A9-FA50-43A7-A167-C09D3EF426EB}" srcOrd="0" destOrd="0" presId="urn:microsoft.com/office/officeart/2005/8/layout/orgChart1"/>
    <dgm:cxn modelId="{933D6EF3-390F-4971-A0CE-0DAC9A0D7E55}" type="presParOf" srcId="{6F5040A9-FA50-43A7-A167-C09D3EF426EB}" destId="{EECA4554-1C1A-480B-8C0C-ABF84FF8DDD6}" srcOrd="0" destOrd="0" presId="urn:microsoft.com/office/officeart/2005/8/layout/orgChart1"/>
    <dgm:cxn modelId="{1F62EE05-CC38-4F3E-8516-B90AEBB26158}" type="presParOf" srcId="{EECA4554-1C1A-480B-8C0C-ABF84FF8DDD6}" destId="{F46630E0-1844-434C-8D78-E4E8D26012EA}" srcOrd="0" destOrd="0" presId="urn:microsoft.com/office/officeart/2005/8/layout/orgChart1"/>
    <dgm:cxn modelId="{B85B5E14-C1A9-4B5A-8CBF-6A614A1A551B}" type="presParOf" srcId="{EECA4554-1C1A-480B-8C0C-ABF84FF8DDD6}" destId="{BA30A1E1-47EF-4074-A153-C9DD6C3B6562}" srcOrd="1" destOrd="0" presId="urn:microsoft.com/office/officeart/2005/8/layout/orgChart1"/>
    <dgm:cxn modelId="{9FC7265C-BB3F-4961-B560-21D63C202242}" type="presParOf" srcId="{6F5040A9-FA50-43A7-A167-C09D3EF426EB}" destId="{8B58C0BD-54EA-4937-B982-A5F4517B0EBF}" srcOrd="1" destOrd="0" presId="urn:microsoft.com/office/officeart/2005/8/layout/orgChart1"/>
    <dgm:cxn modelId="{5E253C25-40D8-4810-AACF-18666E923781}" type="presParOf" srcId="{8B58C0BD-54EA-4937-B982-A5F4517B0EBF}" destId="{68861E8D-8D8D-4C42-A80B-09A3F7627533}" srcOrd="0" destOrd="0" presId="urn:microsoft.com/office/officeart/2005/8/layout/orgChart1"/>
    <dgm:cxn modelId="{7980EEB0-898D-45FB-A5DF-B0A4C9A26F7A}" type="presParOf" srcId="{8B58C0BD-54EA-4937-B982-A5F4517B0EBF}" destId="{7EBBE0FA-7BD2-4446-ABC7-D358FC81BF21}" srcOrd="1" destOrd="0" presId="urn:microsoft.com/office/officeart/2005/8/layout/orgChart1"/>
    <dgm:cxn modelId="{F9AA7BD5-85C1-4FC7-870A-D2AAB689CBD7}" type="presParOf" srcId="{7EBBE0FA-7BD2-4446-ABC7-D358FC81BF21}" destId="{54262603-1137-4F6A-BD97-085D21EF24C2}" srcOrd="0" destOrd="0" presId="urn:microsoft.com/office/officeart/2005/8/layout/orgChart1"/>
    <dgm:cxn modelId="{AD29AD39-46DD-4065-80F7-417B1DFE2F54}" type="presParOf" srcId="{54262603-1137-4F6A-BD97-085D21EF24C2}" destId="{357A710C-2D82-44C5-889E-6A62912A7178}" srcOrd="0" destOrd="0" presId="urn:microsoft.com/office/officeart/2005/8/layout/orgChart1"/>
    <dgm:cxn modelId="{A6ABF913-5E04-4367-94DB-1E25B3D91842}" type="presParOf" srcId="{54262603-1137-4F6A-BD97-085D21EF24C2}" destId="{AE32AA28-1800-425E-A742-B4F93DA57D6B}" srcOrd="1" destOrd="0" presId="urn:microsoft.com/office/officeart/2005/8/layout/orgChart1"/>
    <dgm:cxn modelId="{A923DA49-B0F1-4E2E-9A93-35BD67C1637E}" type="presParOf" srcId="{7EBBE0FA-7BD2-4446-ABC7-D358FC81BF21}" destId="{F7B3CE29-B36A-461C-8945-C9B808DE2A1B}" srcOrd="1" destOrd="0" presId="urn:microsoft.com/office/officeart/2005/8/layout/orgChart1"/>
    <dgm:cxn modelId="{D98C6046-B950-459C-9C5B-AAF287B2B450}" type="presParOf" srcId="{7EBBE0FA-7BD2-4446-ABC7-D358FC81BF21}" destId="{CA83F049-CC3D-42AB-83B9-248B9DADFD2F}" srcOrd="2" destOrd="0" presId="urn:microsoft.com/office/officeart/2005/8/layout/orgChart1"/>
    <dgm:cxn modelId="{21C29946-65B4-4CAD-AC6E-79042C7A0B23}" type="presParOf" srcId="{8B58C0BD-54EA-4937-B982-A5F4517B0EBF}" destId="{31397447-3734-4768-95B3-4BEAA2838F04}" srcOrd="2" destOrd="0" presId="urn:microsoft.com/office/officeart/2005/8/layout/orgChart1"/>
    <dgm:cxn modelId="{0A8BEF2B-9EAD-421F-9538-232C869AA84A}" type="presParOf" srcId="{8B58C0BD-54EA-4937-B982-A5F4517B0EBF}" destId="{059B1C43-0260-45FD-89FD-36FF6729264C}" srcOrd="3" destOrd="0" presId="urn:microsoft.com/office/officeart/2005/8/layout/orgChart1"/>
    <dgm:cxn modelId="{583B9E1C-406D-4564-A07A-210BECF6A0DF}" type="presParOf" srcId="{059B1C43-0260-45FD-89FD-36FF6729264C}" destId="{94BFE0EA-874F-4673-901C-3BD27614513B}" srcOrd="0" destOrd="0" presId="urn:microsoft.com/office/officeart/2005/8/layout/orgChart1"/>
    <dgm:cxn modelId="{13FF3916-DA35-4965-93DD-EBE1D2047059}" type="presParOf" srcId="{94BFE0EA-874F-4673-901C-3BD27614513B}" destId="{35EACA5E-7905-4E85-806C-A0F683390CB6}" srcOrd="0" destOrd="0" presId="urn:microsoft.com/office/officeart/2005/8/layout/orgChart1"/>
    <dgm:cxn modelId="{BE826269-2494-419C-B5D3-0AF715392FA3}" type="presParOf" srcId="{94BFE0EA-874F-4673-901C-3BD27614513B}" destId="{3E3EB73B-7A69-4CBE-AC34-32E25A1C99BD}" srcOrd="1" destOrd="0" presId="urn:microsoft.com/office/officeart/2005/8/layout/orgChart1"/>
    <dgm:cxn modelId="{E3CC65DE-0A06-4F6D-BA90-9F147D7CFE13}" type="presParOf" srcId="{059B1C43-0260-45FD-89FD-36FF6729264C}" destId="{70B06D6C-FBFF-4689-A379-B39A20D33A91}" srcOrd="1" destOrd="0" presId="urn:microsoft.com/office/officeart/2005/8/layout/orgChart1"/>
    <dgm:cxn modelId="{1F4F6436-91AB-48E8-9817-7C5560DBA61E}" type="presParOf" srcId="{059B1C43-0260-45FD-89FD-36FF6729264C}" destId="{4D3883A2-8CEA-4162-9964-1690B3C714D9}" srcOrd="2" destOrd="0" presId="urn:microsoft.com/office/officeart/2005/8/layout/orgChart1"/>
    <dgm:cxn modelId="{C98D6DE5-9276-40AC-BDF4-958B39FF1EC4}" type="presParOf" srcId="{8B58C0BD-54EA-4937-B982-A5F4517B0EBF}" destId="{48C0941A-4E45-45C3-9C6D-68B2E710A2B2}" srcOrd="4" destOrd="0" presId="urn:microsoft.com/office/officeart/2005/8/layout/orgChart1"/>
    <dgm:cxn modelId="{0240D2B4-2415-4DE2-BA13-F3B24D3A19F2}" type="presParOf" srcId="{8B58C0BD-54EA-4937-B982-A5F4517B0EBF}" destId="{CD2F7211-84BE-4EE9-BF4A-5B36BF9CD6FC}" srcOrd="5" destOrd="0" presId="urn:microsoft.com/office/officeart/2005/8/layout/orgChart1"/>
    <dgm:cxn modelId="{9B7815B0-7712-4097-B10B-7ABBDE679907}" type="presParOf" srcId="{CD2F7211-84BE-4EE9-BF4A-5B36BF9CD6FC}" destId="{E0F73C18-0DF4-44AC-B630-11833B7C95A2}" srcOrd="0" destOrd="0" presId="urn:microsoft.com/office/officeart/2005/8/layout/orgChart1"/>
    <dgm:cxn modelId="{B2BA104C-3870-46FF-B20F-68235A822515}" type="presParOf" srcId="{E0F73C18-0DF4-44AC-B630-11833B7C95A2}" destId="{3A4B4050-38BE-4088-9B00-EB91539F2145}" srcOrd="0" destOrd="0" presId="urn:microsoft.com/office/officeart/2005/8/layout/orgChart1"/>
    <dgm:cxn modelId="{94049BE7-E3E1-4332-B639-B81075D58AC1}" type="presParOf" srcId="{E0F73C18-0DF4-44AC-B630-11833B7C95A2}" destId="{CFC9884E-1530-47DB-B21B-76C25BF7B1E0}" srcOrd="1" destOrd="0" presId="urn:microsoft.com/office/officeart/2005/8/layout/orgChart1"/>
    <dgm:cxn modelId="{35BFF135-8642-4FFA-8D6A-F1699C27C0C3}" type="presParOf" srcId="{CD2F7211-84BE-4EE9-BF4A-5B36BF9CD6FC}" destId="{2D4FFEC6-A40D-486C-A55D-BA2D401B8B94}" srcOrd="1" destOrd="0" presId="urn:microsoft.com/office/officeart/2005/8/layout/orgChart1"/>
    <dgm:cxn modelId="{D3931A3D-779F-4AD3-9736-070DB8DA9F10}" type="presParOf" srcId="{CD2F7211-84BE-4EE9-BF4A-5B36BF9CD6FC}" destId="{80D0E81E-1D14-46DF-9E6B-C96C039CB904}" srcOrd="2" destOrd="0" presId="urn:microsoft.com/office/officeart/2005/8/layout/orgChart1"/>
    <dgm:cxn modelId="{230F36A4-B607-4A14-9B03-1EC5229D691C}" type="presParOf" srcId="{6F5040A9-FA50-43A7-A167-C09D3EF426EB}" destId="{2374E103-6BD7-4905-AA25-EA46D2F3B64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71DE824-8EF1-48FB-9216-B37DB16912E4}" type="doc">
      <dgm:prSet loTypeId="urn:microsoft.com/office/officeart/2005/8/layout/orgChart1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5534AA5-2B43-4A18-B30B-7BCB9462A74A}">
      <dgm:prSet phldrT="[Текст]" custT="1"/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9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Поликонденсацию проводят</a:t>
          </a:r>
          <a:endParaRPr lang="ru-RU" sz="19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6D824B4-DB08-4299-B791-8E191F818DCC}" type="parTrans" cxnId="{1D195D83-FAB7-414B-B167-5D9E425E78B0}">
      <dgm:prSet/>
      <dgm:spPr/>
      <dgm:t>
        <a:bodyPr/>
        <a:lstStyle/>
        <a:p>
          <a:endParaRPr lang="ru-RU"/>
        </a:p>
      </dgm:t>
    </dgm:pt>
    <dgm:pt modelId="{8E2FA853-0408-4408-9DC0-9DBFA759E221}" type="sibTrans" cxnId="{1D195D83-FAB7-414B-B167-5D9E425E78B0}">
      <dgm:prSet/>
      <dgm:spPr/>
      <dgm:t>
        <a:bodyPr/>
        <a:lstStyle/>
        <a:p>
          <a:endParaRPr lang="ru-RU"/>
        </a:p>
      </dgm:t>
    </dgm:pt>
    <dgm:pt modelId="{19635F85-50C0-4197-8434-375892026EB2}">
      <dgm:prSet phldrT="[Текст]" custT="1"/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9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 расплаве</a:t>
          </a:r>
          <a:endParaRPr lang="ru-RU" sz="19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A94755D-4703-4E4B-ACD3-6E9A23E736B5}" type="parTrans" cxnId="{A311F3A3-02B8-47AD-90CD-B5EC3E09DB94}">
      <dgm:prSet/>
      <dgm:spPr/>
      <dgm:t>
        <a:bodyPr/>
        <a:lstStyle/>
        <a:p>
          <a:endParaRPr lang="ru-RU"/>
        </a:p>
      </dgm:t>
    </dgm:pt>
    <dgm:pt modelId="{9BEE3101-FA5A-4223-A7E3-C55221CC14AB}" type="sibTrans" cxnId="{A311F3A3-02B8-47AD-90CD-B5EC3E09DB94}">
      <dgm:prSet/>
      <dgm:spPr/>
      <dgm:t>
        <a:bodyPr/>
        <a:lstStyle/>
        <a:p>
          <a:endParaRPr lang="ru-RU"/>
        </a:p>
      </dgm:t>
    </dgm:pt>
    <dgm:pt modelId="{F1E55B21-C22C-4377-93BE-9C1A16285BC3}">
      <dgm:prSet phldrT="[Текст]" custT="1"/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9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 растворе</a:t>
          </a:r>
          <a:endParaRPr lang="ru-RU" sz="19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4C23836-5078-44C5-9948-44F26652CEEF}" type="parTrans" cxnId="{82B94869-537F-4403-AC56-0718C9CC839A}">
      <dgm:prSet/>
      <dgm:spPr/>
      <dgm:t>
        <a:bodyPr/>
        <a:lstStyle/>
        <a:p>
          <a:endParaRPr lang="ru-RU"/>
        </a:p>
      </dgm:t>
    </dgm:pt>
    <dgm:pt modelId="{B78A1F84-560E-4935-BF26-CA1B3CB07643}" type="sibTrans" cxnId="{82B94869-537F-4403-AC56-0718C9CC839A}">
      <dgm:prSet/>
      <dgm:spPr/>
      <dgm:t>
        <a:bodyPr/>
        <a:lstStyle/>
        <a:p>
          <a:endParaRPr lang="ru-RU"/>
        </a:p>
      </dgm:t>
    </dgm:pt>
    <dgm:pt modelId="{0924D16C-3D04-4CBD-92F6-84A4C4331BCE}">
      <dgm:prSet phldrT="[Текст]" custT="1"/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9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На межфазной границе</a:t>
          </a:r>
          <a:endParaRPr lang="ru-RU" sz="19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45156B4-CC15-471F-BCC5-B4DB05485B85}" type="parTrans" cxnId="{EA660875-D93D-401F-B424-7F5BCA2E9201}">
      <dgm:prSet/>
      <dgm:spPr/>
      <dgm:t>
        <a:bodyPr/>
        <a:lstStyle/>
        <a:p>
          <a:endParaRPr lang="ru-RU"/>
        </a:p>
      </dgm:t>
    </dgm:pt>
    <dgm:pt modelId="{6B08DA65-46BB-40E9-BE86-ACD722745DF2}" type="sibTrans" cxnId="{EA660875-D93D-401F-B424-7F5BCA2E9201}">
      <dgm:prSet/>
      <dgm:spPr/>
      <dgm:t>
        <a:bodyPr/>
        <a:lstStyle/>
        <a:p>
          <a:endParaRPr lang="ru-RU"/>
        </a:p>
      </dgm:t>
    </dgm:pt>
    <dgm:pt modelId="{CD504919-4B46-42E3-9EA4-736FD6D3A5B2}" type="pres">
      <dgm:prSet presAssocID="{171DE824-8EF1-48FB-9216-B37DB16912E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B366FD6-4A29-4F7F-BD7B-84ACD8F06023}" type="pres">
      <dgm:prSet presAssocID="{45534AA5-2B43-4A18-B30B-7BCB9462A74A}" presName="hierRoot1" presStyleCnt="0">
        <dgm:presLayoutVars>
          <dgm:hierBranch val="init"/>
        </dgm:presLayoutVars>
      </dgm:prSet>
      <dgm:spPr/>
    </dgm:pt>
    <dgm:pt modelId="{B37FE823-AE70-41E2-95B6-C0AFA3DEFAE7}" type="pres">
      <dgm:prSet presAssocID="{45534AA5-2B43-4A18-B30B-7BCB9462A74A}" presName="rootComposite1" presStyleCnt="0"/>
      <dgm:spPr/>
    </dgm:pt>
    <dgm:pt modelId="{09B7B816-87AA-4009-8EA7-F932DC5A6FA4}" type="pres">
      <dgm:prSet presAssocID="{45534AA5-2B43-4A18-B30B-7BCB9462A74A}" presName="rootText1" presStyleLbl="node0" presStyleIdx="0" presStyleCnt="1" custScaleX="1101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99D1FF-EF9C-4427-B7F1-44A8CD8C23D9}" type="pres">
      <dgm:prSet presAssocID="{45534AA5-2B43-4A18-B30B-7BCB9462A74A}" presName="rootConnector1" presStyleLbl="node1" presStyleIdx="0" presStyleCnt="0"/>
      <dgm:spPr/>
      <dgm:t>
        <a:bodyPr/>
        <a:lstStyle/>
        <a:p>
          <a:endParaRPr lang="ru-RU"/>
        </a:p>
      </dgm:t>
    </dgm:pt>
    <dgm:pt modelId="{83665EB0-599F-493C-AE36-16EE0F50E2A6}" type="pres">
      <dgm:prSet presAssocID="{45534AA5-2B43-4A18-B30B-7BCB9462A74A}" presName="hierChild2" presStyleCnt="0"/>
      <dgm:spPr/>
    </dgm:pt>
    <dgm:pt modelId="{7DAFCDA8-B448-4291-BCA5-DA717E489E81}" type="pres">
      <dgm:prSet presAssocID="{DA94755D-4703-4E4B-ACD3-6E9A23E736B5}" presName="Name37" presStyleLbl="parChTrans1D2" presStyleIdx="0" presStyleCnt="3"/>
      <dgm:spPr/>
      <dgm:t>
        <a:bodyPr/>
        <a:lstStyle/>
        <a:p>
          <a:endParaRPr lang="ru-RU"/>
        </a:p>
      </dgm:t>
    </dgm:pt>
    <dgm:pt modelId="{C3DD07C4-530A-4666-B2F4-639EA1DA1CDE}" type="pres">
      <dgm:prSet presAssocID="{19635F85-50C0-4197-8434-375892026EB2}" presName="hierRoot2" presStyleCnt="0">
        <dgm:presLayoutVars>
          <dgm:hierBranch val="init"/>
        </dgm:presLayoutVars>
      </dgm:prSet>
      <dgm:spPr/>
    </dgm:pt>
    <dgm:pt modelId="{6696B420-6E01-498A-B0E9-6DBCD84037B7}" type="pres">
      <dgm:prSet presAssocID="{19635F85-50C0-4197-8434-375892026EB2}" presName="rootComposite" presStyleCnt="0"/>
      <dgm:spPr/>
    </dgm:pt>
    <dgm:pt modelId="{9857E2FC-3DE1-48D9-BB90-C368DACBFA68}" type="pres">
      <dgm:prSet presAssocID="{19635F85-50C0-4197-8434-375892026EB2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C4AE538-1D65-4526-B264-13F33B45E1FD}" type="pres">
      <dgm:prSet presAssocID="{19635F85-50C0-4197-8434-375892026EB2}" presName="rootConnector" presStyleLbl="node2" presStyleIdx="0" presStyleCnt="3"/>
      <dgm:spPr/>
      <dgm:t>
        <a:bodyPr/>
        <a:lstStyle/>
        <a:p>
          <a:endParaRPr lang="ru-RU"/>
        </a:p>
      </dgm:t>
    </dgm:pt>
    <dgm:pt modelId="{F536150E-260C-492B-B1BE-96FC58B7BBBD}" type="pres">
      <dgm:prSet presAssocID="{19635F85-50C0-4197-8434-375892026EB2}" presName="hierChild4" presStyleCnt="0"/>
      <dgm:spPr/>
    </dgm:pt>
    <dgm:pt modelId="{20CD5E47-77B1-422A-BFAF-87E6DA91170F}" type="pres">
      <dgm:prSet presAssocID="{19635F85-50C0-4197-8434-375892026EB2}" presName="hierChild5" presStyleCnt="0"/>
      <dgm:spPr/>
    </dgm:pt>
    <dgm:pt modelId="{2EDAC76C-7486-45FB-BBB8-20D909A38A40}" type="pres">
      <dgm:prSet presAssocID="{14C23836-5078-44C5-9948-44F26652CEEF}" presName="Name37" presStyleLbl="parChTrans1D2" presStyleIdx="1" presStyleCnt="3"/>
      <dgm:spPr/>
      <dgm:t>
        <a:bodyPr/>
        <a:lstStyle/>
        <a:p>
          <a:endParaRPr lang="ru-RU"/>
        </a:p>
      </dgm:t>
    </dgm:pt>
    <dgm:pt modelId="{1416F2DC-FC3A-4DC0-954C-3B02C25F547B}" type="pres">
      <dgm:prSet presAssocID="{F1E55B21-C22C-4377-93BE-9C1A16285BC3}" presName="hierRoot2" presStyleCnt="0">
        <dgm:presLayoutVars>
          <dgm:hierBranch val="init"/>
        </dgm:presLayoutVars>
      </dgm:prSet>
      <dgm:spPr/>
    </dgm:pt>
    <dgm:pt modelId="{EAB09018-F3E1-488D-81FD-166DABCCE7E4}" type="pres">
      <dgm:prSet presAssocID="{F1E55B21-C22C-4377-93BE-9C1A16285BC3}" presName="rootComposite" presStyleCnt="0"/>
      <dgm:spPr/>
    </dgm:pt>
    <dgm:pt modelId="{04B63849-0AE3-4BAC-B127-B73A86056600}" type="pres">
      <dgm:prSet presAssocID="{F1E55B21-C22C-4377-93BE-9C1A16285BC3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F7DB4C8-0BCA-4931-B972-BE2A64BB6098}" type="pres">
      <dgm:prSet presAssocID="{F1E55B21-C22C-4377-93BE-9C1A16285BC3}" presName="rootConnector" presStyleLbl="node2" presStyleIdx="1" presStyleCnt="3"/>
      <dgm:spPr/>
      <dgm:t>
        <a:bodyPr/>
        <a:lstStyle/>
        <a:p>
          <a:endParaRPr lang="ru-RU"/>
        </a:p>
      </dgm:t>
    </dgm:pt>
    <dgm:pt modelId="{B55EAD5D-81E1-4ACE-BBA9-1F196DAC451A}" type="pres">
      <dgm:prSet presAssocID="{F1E55B21-C22C-4377-93BE-9C1A16285BC3}" presName="hierChild4" presStyleCnt="0"/>
      <dgm:spPr/>
    </dgm:pt>
    <dgm:pt modelId="{80DF2727-5764-4873-8B19-799B1D2A666A}" type="pres">
      <dgm:prSet presAssocID="{F1E55B21-C22C-4377-93BE-9C1A16285BC3}" presName="hierChild5" presStyleCnt="0"/>
      <dgm:spPr/>
    </dgm:pt>
    <dgm:pt modelId="{9BE92F1F-E3DC-40C3-AD65-2262E4A18437}" type="pres">
      <dgm:prSet presAssocID="{F45156B4-CC15-471F-BCC5-B4DB05485B85}" presName="Name37" presStyleLbl="parChTrans1D2" presStyleIdx="2" presStyleCnt="3"/>
      <dgm:spPr/>
      <dgm:t>
        <a:bodyPr/>
        <a:lstStyle/>
        <a:p>
          <a:endParaRPr lang="ru-RU"/>
        </a:p>
      </dgm:t>
    </dgm:pt>
    <dgm:pt modelId="{18242287-EC4C-4404-A4C6-BCC6605D2DF3}" type="pres">
      <dgm:prSet presAssocID="{0924D16C-3D04-4CBD-92F6-84A4C4331BCE}" presName="hierRoot2" presStyleCnt="0">
        <dgm:presLayoutVars>
          <dgm:hierBranch val="init"/>
        </dgm:presLayoutVars>
      </dgm:prSet>
      <dgm:spPr/>
    </dgm:pt>
    <dgm:pt modelId="{6ED24B8C-1027-4C36-888F-4899B7342C27}" type="pres">
      <dgm:prSet presAssocID="{0924D16C-3D04-4CBD-92F6-84A4C4331BCE}" presName="rootComposite" presStyleCnt="0"/>
      <dgm:spPr/>
    </dgm:pt>
    <dgm:pt modelId="{1E3E849B-B7E6-448B-975E-73C9B247FAC5}" type="pres">
      <dgm:prSet presAssocID="{0924D16C-3D04-4CBD-92F6-84A4C4331BCE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58DC75F-DD06-4F5C-A209-D515DE85E258}" type="pres">
      <dgm:prSet presAssocID="{0924D16C-3D04-4CBD-92F6-84A4C4331BCE}" presName="rootConnector" presStyleLbl="node2" presStyleIdx="2" presStyleCnt="3"/>
      <dgm:spPr/>
      <dgm:t>
        <a:bodyPr/>
        <a:lstStyle/>
        <a:p>
          <a:endParaRPr lang="ru-RU"/>
        </a:p>
      </dgm:t>
    </dgm:pt>
    <dgm:pt modelId="{96A1785D-D0C7-4805-B9E8-C33D091039B6}" type="pres">
      <dgm:prSet presAssocID="{0924D16C-3D04-4CBD-92F6-84A4C4331BCE}" presName="hierChild4" presStyleCnt="0"/>
      <dgm:spPr/>
    </dgm:pt>
    <dgm:pt modelId="{6576756E-5CF2-4FB5-A3BB-BA9A820F595C}" type="pres">
      <dgm:prSet presAssocID="{0924D16C-3D04-4CBD-92F6-84A4C4331BCE}" presName="hierChild5" presStyleCnt="0"/>
      <dgm:spPr/>
    </dgm:pt>
    <dgm:pt modelId="{06CA6DC3-DB98-417D-BBDD-EF22E9F1D68F}" type="pres">
      <dgm:prSet presAssocID="{45534AA5-2B43-4A18-B30B-7BCB9462A74A}" presName="hierChild3" presStyleCnt="0"/>
      <dgm:spPr/>
    </dgm:pt>
  </dgm:ptLst>
  <dgm:cxnLst>
    <dgm:cxn modelId="{16ED7DA8-60EE-4BAB-B80A-9667B40FFF0B}" type="presOf" srcId="{F45156B4-CC15-471F-BCC5-B4DB05485B85}" destId="{9BE92F1F-E3DC-40C3-AD65-2262E4A18437}" srcOrd="0" destOrd="0" presId="urn:microsoft.com/office/officeart/2005/8/layout/orgChart1"/>
    <dgm:cxn modelId="{82B94869-537F-4403-AC56-0718C9CC839A}" srcId="{45534AA5-2B43-4A18-B30B-7BCB9462A74A}" destId="{F1E55B21-C22C-4377-93BE-9C1A16285BC3}" srcOrd="1" destOrd="0" parTransId="{14C23836-5078-44C5-9948-44F26652CEEF}" sibTransId="{B78A1F84-560E-4935-BF26-CA1B3CB07643}"/>
    <dgm:cxn modelId="{EA660875-D93D-401F-B424-7F5BCA2E9201}" srcId="{45534AA5-2B43-4A18-B30B-7BCB9462A74A}" destId="{0924D16C-3D04-4CBD-92F6-84A4C4331BCE}" srcOrd="2" destOrd="0" parTransId="{F45156B4-CC15-471F-BCC5-B4DB05485B85}" sibTransId="{6B08DA65-46BB-40E9-BE86-ACD722745DF2}"/>
    <dgm:cxn modelId="{1C91C78E-CE43-4B1D-9508-E7DD133BBFD7}" type="presOf" srcId="{14C23836-5078-44C5-9948-44F26652CEEF}" destId="{2EDAC76C-7486-45FB-BBB8-20D909A38A40}" srcOrd="0" destOrd="0" presId="urn:microsoft.com/office/officeart/2005/8/layout/orgChart1"/>
    <dgm:cxn modelId="{B3356DF8-5665-4E60-B25E-A6BF22729622}" type="presOf" srcId="{19635F85-50C0-4197-8434-375892026EB2}" destId="{2C4AE538-1D65-4526-B264-13F33B45E1FD}" srcOrd="1" destOrd="0" presId="urn:microsoft.com/office/officeart/2005/8/layout/orgChart1"/>
    <dgm:cxn modelId="{174298C7-D3DA-43D7-AEFE-CFB7130DFEFE}" type="presOf" srcId="{0924D16C-3D04-4CBD-92F6-84A4C4331BCE}" destId="{1E3E849B-B7E6-448B-975E-73C9B247FAC5}" srcOrd="0" destOrd="0" presId="urn:microsoft.com/office/officeart/2005/8/layout/orgChart1"/>
    <dgm:cxn modelId="{F7AD29B4-2A2D-407F-BFBE-3345DEDA45A4}" type="presOf" srcId="{171DE824-8EF1-48FB-9216-B37DB16912E4}" destId="{CD504919-4B46-42E3-9EA4-736FD6D3A5B2}" srcOrd="0" destOrd="0" presId="urn:microsoft.com/office/officeart/2005/8/layout/orgChart1"/>
    <dgm:cxn modelId="{95D7A904-E090-44CF-A33A-7F25357BE22B}" type="presOf" srcId="{19635F85-50C0-4197-8434-375892026EB2}" destId="{9857E2FC-3DE1-48D9-BB90-C368DACBFA68}" srcOrd="0" destOrd="0" presId="urn:microsoft.com/office/officeart/2005/8/layout/orgChart1"/>
    <dgm:cxn modelId="{0919088C-3264-4F8D-AD0E-D50CB2DC68B1}" type="presOf" srcId="{45534AA5-2B43-4A18-B30B-7BCB9462A74A}" destId="{B399D1FF-EF9C-4427-B7F1-44A8CD8C23D9}" srcOrd="1" destOrd="0" presId="urn:microsoft.com/office/officeart/2005/8/layout/orgChart1"/>
    <dgm:cxn modelId="{1DA0BF28-0256-4316-9605-4B5DE74314FD}" type="presOf" srcId="{DA94755D-4703-4E4B-ACD3-6E9A23E736B5}" destId="{7DAFCDA8-B448-4291-BCA5-DA717E489E81}" srcOrd="0" destOrd="0" presId="urn:microsoft.com/office/officeart/2005/8/layout/orgChart1"/>
    <dgm:cxn modelId="{F7BE19D9-DA05-462E-A3B6-01BDF452FE4D}" type="presOf" srcId="{F1E55B21-C22C-4377-93BE-9C1A16285BC3}" destId="{FF7DB4C8-0BCA-4931-B972-BE2A64BB6098}" srcOrd="1" destOrd="0" presId="urn:microsoft.com/office/officeart/2005/8/layout/orgChart1"/>
    <dgm:cxn modelId="{1D195D83-FAB7-414B-B167-5D9E425E78B0}" srcId="{171DE824-8EF1-48FB-9216-B37DB16912E4}" destId="{45534AA5-2B43-4A18-B30B-7BCB9462A74A}" srcOrd="0" destOrd="0" parTransId="{E6D824B4-DB08-4299-B791-8E191F818DCC}" sibTransId="{8E2FA853-0408-4408-9DC0-9DBFA759E221}"/>
    <dgm:cxn modelId="{7CAC4AE1-AE2E-4FCB-BF47-245CE106EB7B}" type="presOf" srcId="{F1E55B21-C22C-4377-93BE-9C1A16285BC3}" destId="{04B63849-0AE3-4BAC-B127-B73A86056600}" srcOrd="0" destOrd="0" presId="urn:microsoft.com/office/officeart/2005/8/layout/orgChart1"/>
    <dgm:cxn modelId="{A311F3A3-02B8-47AD-90CD-B5EC3E09DB94}" srcId="{45534AA5-2B43-4A18-B30B-7BCB9462A74A}" destId="{19635F85-50C0-4197-8434-375892026EB2}" srcOrd="0" destOrd="0" parTransId="{DA94755D-4703-4E4B-ACD3-6E9A23E736B5}" sibTransId="{9BEE3101-FA5A-4223-A7E3-C55221CC14AB}"/>
    <dgm:cxn modelId="{2A71988D-A124-4676-B32B-EFC000BB090C}" type="presOf" srcId="{45534AA5-2B43-4A18-B30B-7BCB9462A74A}" destId="{09B7B816-87AA-4009-8EA7-F932DC5A6FA4}" srcOrd="0" destOrd="0" presId="urn:microsoft.com/office/officeart/2005/8/layout/orgChart1"/>
    <dgm:cxn modelId="{49C1B62B-74EE-4AA1-9519-A372D8D3E545}" type="presOf" srcId="{0924D16C-3D04-4CBD-92F6-84A4C4331BCE}" destId="{558DC75F-DD06-4F5C-A209-D515DE85E258}" srcOrd="1" destOrd="0" presId="urn:microsoft.com/office/officeart/2005/8/layout/orgChart1"/>
    <dgm:cxn modelId="{3FDE2CE8-F033-4584-903D-7014AF1FEB6B}" type="presParOf" srcId="{CD504919-4B46-42E3-9EA4-736FD6D3A5B2}" destId="{AB366FD6-4A29-4F7F-BD7B-84ACD8F06023}" srcOrd="0" destOrd="0" presId="urn:microsoft.com/office/officeart/2005/8/layout/orgChart1"/>
    <dgm:cxn modelId="{93512160-4157-4344-AC8C-F6A604F15388}" type="presParOf" srcId="{AB366FD6-4A29-4F7F-BD7B-84ACD8F06023}" destId="{B37FE823-AE70-41E2-95B6-C0AFA3DEFAE7}" srcOrd="0" destOrd="0" presId="urn:microsoft.com/office/officeart/2005/8/layout/orgChart1"/>
    <dgm:cxn modelId="{BAAF6580-A71C-4D84-ACD5-D314BD917B38}" type="presParOf" srcId="{B37FE823-AE70-41E2-95B6-C0AFA3DEFAE7}" destId="{09B7B816-87AA-4009-8EA7-F932DC5A6FA4}" srcOrd="0" destOrd="0" presId="urn:microsoft.com/office/officeart/2005/8/layout/orgChart1"/>
    <dgm:cxn modelId="{F8204E68-F88B-4D6F-9A39-6AD4879DFD2D}" type="presParOf" srcId="{B37FE823-AE70-41E2-95B6-C0AFA3DEFAE7}" destId="{B399D1FF-EF9C-4427-B7F1-44A8CD8C23D9}" srcOrd="1" destOrd="0" presId="urn:microsoft.com/office/officeart/2005/8/layout/orgChart1"/>
    <dgm:cxn modelId="{E03F6421-FBFD-4508-9D9B-3975CF5E7934}" type="presParOf" srcId="{AB366FD6-4A29-4F7F-BD7B-84ACD8F06023}" destId="{83665EB0-599F-493C-AE36-16EE0F50E2A6}" srcOrd="1" destOrd="0" presId="urn:microsoft.com/office/officeart/2005/8/layout/orgChart1"/>
    <dgm:cxn modelId="{C03376B5-3A8A-4B79-8EBF-276C4CDA46D6}" type="presParOf" srcId="{83665EB0-599F-493C-AE36-16EE0F50E2A6}" destId="{7DAFCDA8-B448-4291-BCA5-DA717E489E81}" srcOrd="0" destOrd="0" presId="urn:microsoft.com/office/officeart/2005/8/layout/orgChart1"/>
    <dgm:cxn modelId="{5231150B-4BDF-4647-837F-DC4C52F081D2}" type="presParOf" srcId="{83665EB0-599F-493C-AE36-16EE0F50E2A6}" destId="{C3DD07C4-530A-4666-B2F4-639EA1DA1CDE}" srcOrd="1" destOrd="0" presId="urn:microsoft.com/office/officeart/2005/8/layout/orgChart1"/>
    <dgm:cxn modelId="{604675DE-D22B-4425-83DC-C2B3E5EA0292}" type="presParOf" srcId="{C3DD07C4-530A-4666-B2F4-639EA1DA1CDE}" destId="{6696B420-6E01-498A-B0E9-6DBCD84037B7}" srcOrd="0" destOrd="0" presId="urn:microsoft.com/office/officeart/2005/8/layout/orgChart1"/>
    <dgm:cxn modelId="{D84B3038-A44F-4679-A59A-74F96A6178BB}" type="presParOf" srcId="{6696B420-6E01-498A-B0E9-6DBCD84037B7}" destId="{9857E2FC-3DE1-48D9-BB90-C368DACBFA68}" srcOrd="0" destOrd="0" presId="urn:microsoft.com/office/officeart/2005/8/layout/orgChart1"/>
    <dgm:cxn modelId="{708902AD-F587-431D-BF1F-E99C0C0CB814}" type="presParOf" srcId="{6696B420-6E01-498A-B0E9-6DBCD84037B7}" destId="{2C4AE538-1D65-4526-B264-13F33B45E1FD}" srcOrd="1" destOrd="0" presId="urn:microsoft.com/office/officeart/2005/8/layout/orgChart1"/>
    <dgm:cxn modelId="{ED75D9D2-6F25-4F72-AAEB-CA7E73B4BD4C}" type="presParOf" srcId="{C3DD07C4-530A-4666-B2F4-639EA1DA1CDE}" destId="{F536150E-260C-492B-B1BE-96FC58B7BBBD}" srcOrd="1" destOrd="0" presId="urn:microsoft.com/office/officeart/2005/8/layout/orgChart1"/>
    <dgm:cxn modelId="{510D80C1-5AE5-4C7B-9E7F-FDF174A5AE45}" type="presParOf" srcId="{C3DD07C4-530A-4666-B2F4-639EA1DA1CDE}" destId="{20CD5E47-77B1-422A-BFAF-87E6DA91170F}" srcOrd="2" destOrd="0" presId="urn:microsoft.com/office/officeart/2005/8/layout/orgChart1"/>
    <dgm:cxn modelId="{94B046D4-6A75-494C-A300-8E4D2B3EF884}" type="presParOf" srcId="{83665EB0-599F-493C-AE36-16EE0F50E2A6}" destId="{2EDAC76C-7486-45FB-BBB8-20D909A38A40}" srcOrd="2" destOrd="0" presId="urn:microsoft.com/office/officeart/2005/8/layout/orgChart1"/>
    <dgm:cxn modelId="{06680DC8-9B2D-40D1-9A92-C95EA24E0C96}" type="presParOf" srcId="{83665EB0-599F-493C-AE36-16EE0F50E2A6}" destId="{1416F2DC-FC3A-4DC0-954C-3B02C25F547B}" srcOrd="3" destOrd="0" presId="urn:microsoft.com/office/officeart/2005/8/layout/orgChart1"/>
    <dgm:cxn modelId="{9EB4BB9E-8BDE-49CA-B029-96243CD62BE0}" type="presParOf" srcId="{1416F2DC-FC3A-4DC0-954C-3B02C25F547B}" destId="{EAB09018-F3E1-488D-81FD-166DABCCE7E4}" srcOrd="0" destOrd="0" presId="urn:microsoft.com/office/officeart/2005/8/layout/orgChart1"/>
    <dgm:cxn modelId="{4536D1E9-48BA-4EAF-88A4-C04BF9119DF8}" type="presParOf" srcId="{EAB09018-F3E1-488D-81FD-166DABCCE7E4}" destId="{04B63849-0AE3-4BAC-B127-B73A86056600}" srcOrd="0" destOrd="0" presId="urn:microsoft.com/office/officeart/2005/8/layout/orgChart1"/>
    <dgm:cxn modelId="{C3D6A38B-21C8-4D84-B71A-54813EB91885}" type="presParOf" srcId="{EAB09018-F3E1-488D-81FD-166DABCCE7E4}" destId="{FF7DB4C8-0BCA-4931-B972-BE2A64BB6098}" srcOrd="1" destOrd="0" presId="urn:microsoft.com/office/officeart/2005/8/layout/orgChart1"/>
    <dgm:cxn modelId="{1D348600-9E31-420D-9CA0-DC9A410AC34F}" type="presParOf" srcId="{1416F2DC-FC3A-4DC0-954C-3B02C25F547B}" destId="{B55EAD5D-81E1-4ACE-BBA9-1F196DAC451A}" srcOrd="1" destOrd="0" presId="urn:microsoft.com/office/officeart/2005/8/layout/orgChart1"/>
    <dgm:cxn modelId="{7D87193A-EA1C-4C7D-BE52-F44A5BF87876}" type="presParOf" srcId="{1416F2DC-FC3A-4DC0-954C-3B02C25F547B}" destId="{80DF2727-5764-4873-8B19-799B1D2A666A}" srcOrd="2" destOrd="0" presId="urn:microsoft.com/office/officeart/2005/8/layout/orgChart1"/>
    <dgm:cxn modelId="{15803AF9-C227-487F-8878-838ECBAD9530}" type="presParOf" srcId="{83665EB0-599F-493C-AE36-16EE0F50E2A6}" destId="{9BE92F1F-E3DC-40C3-AD65-2262E4A18437}" srcOrd="4" destOrd="0" presId="urn:microsoft.com/office/officeart/2005/8/layout/orgChart1"/>
    <dgm:cxn modelId="{28056835-EE1B-431D-BD1A-6C6150A9CB49}" type="presParOf" srcId="{83665EB0-599F-493C-AE36-16EE0F50E2A6}" destId="{18242287-EC4C-4404-A4C6-BCC6605D2DF3}" srcOrd="5" destOrd="0" presId="urn:microsoft.com/office/officeart/2005/8/layout/orgChart1"/>
    <dgm:cxn modelId="{A77E0B64-0339-4FC6-A6EA-01269CCFF842}" type="presParOf" srcId="{18242287-EC4C-4404-A4C6-BCC6605D2DF3}" destId="{6ED24B8C-1027-4C36-888F-4899B7342C27}" srcOrd="0" destOrd="0" presId="urn:microsoft.com/office/officeart/2005/8/layout/orgChart1"/>
    <dgm:cxn modelId="{E1E25A5B-7468-43B5-87B1-1F66BE680CEC}" type="presParOf" srcId="{6ED24B8C-1027-4C36-888F-4899B7342C27}" destId="{1E3E849B-B7E6-448B-975E-73C9B247FAC5}" srcOrd="0" destOrd="0" presId="urn:microsoft.com/office/officeart/2005/8/layout/orgChart1"/>
    <dgm:cxn modelId="{B23C9675-9B1A-48D8-9F9B-377307C46A54}" type="presParOf" srcId="{6ED24B8C-1027-4C36-888F-4899B7342C27}" destId="{558DC75F-DD06-4F5C-A209-D515DE85E258}" srcOrd="1" destOrd="0" presId="urn:microsoft.com/office/officeart/2005/8/layout/orgChart1"/>
    <dgm:cxn modelId="{A126F935-E31F-4F6D-A910-0E21409D9900}" type="presParOf" srcId="{18242287-EC4C-4404-A4C6-BCC6605D2DF3}" destId="{96A1785D-D0C7-4805-B9E8-C33D091039B6}" srcOrd="1" destOrd="0" presId="urn:microsoft.com/office/officeart/2005/8/layout/orgChart1"/>
    <dgm:cxn modelId="{14434821-D573-4D75-995A-D479AD0330D0}" type="presParOf" srcId="{18242287-EC4C-4404-A4C6-BCC6605D2DF3}" destId="{6576756E-5CF2-4FB5-A3BB-BA9A820F595C}" srcOrd="2" destOrd="0" presId="urn:microsoft.com/office/officeart/2005/8/layout/orgChart1"/>
    <dgm:cxn modelId="{2B437FB6-57A5-4F93-8D36-0F3EF0721A83}" type="presParOf" srcId="{AB366FD6-4A29-4F7F-BD7B-84ACD8F06023}" destId="{06CA6DC3-DB98-417D-BBDD-EF22E9F1D68F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20C089-47D8-445B-912C-1769BFC85E17}" type="doc">
      <dgm:prSet loTypeId="urn:microsoft.com/office/officeart/2005/8/layout/orgChart1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EB692FE-9AFB-460A-8B16-A06C83572357}">
      <dgm:prSet phldrT="[Текст]" custT="1"/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accent1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1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 происхождению</a:t>
          </a:r>
          <a:endParaRPr lang="ru-RU" sz="21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F3B1764-F885-4217-9356-EE591823D6D7}" type="parTrans" cxnId="{3BF1B41D-860B-4E57-AAEE-6078B68914D2}">
      <dgm:prSet/>
      <dgm:spPr/>
      <dgm:t>
        <a:bodyPr/>
        <a:lstStyle/>
        <a:p>
          <a:endParaRPr lang="ru-RU"/>
        </a:p>
      </dgm:t>
    </dgm:pt>
    <dgm:pt modelId="{757373A7-017C-4EC8-8D16-C6F67B4A6EAE}" type="sibTrans" cxnId="{3BF1B41D-860B-4E57-AAEE-6078B68914D2}">
      <dgm:prSet/>
      <dgm:spPr/>
      <dgm:t>
        <a:bodyPr/>
        <a:lstStyle/>
        <a:p>
          <a:endParaRPr lang="ru-RU"/>
        </a:p>
      </dgm:t>
    </dgm:pt>
    <dgm:pt modelId="{111F05EE-15BD-4F7B-8DA3-22A13EB09498}">
      <dgm:prSet phldrT="[Текст]" custT="1"/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accent1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1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Природные</a:t>
          </a:r>
          <a:endParaRPr lang="ru-RU" sz="21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94281C7-9D53-448D-8B84-E9DE7FDBD141}" type="parTrans" cxnId="{E929451F-0273-455F-AF90-A9D33C8C84B9}">
      <dgm:prSet/>
      <dgm:spPr/>
      <dgm:t>
        <a:bodyPr/>
        <a:lstStyle/>
        <a:p>
          <a:endParaRPr lang="ru-RU"/>
        </a:p>
      </dgm:t>
    </dgm:pt>
    <dgm:pt modelId="{308DEC7D-D2F6-48C2-9B9B-DD62382D028B}" type="sibTrans" cxnId="{E929451F-0273-455F-AF90-A9D33C8C84B9}">
      <dgm:prSet/>
      <dgm:spPr/>
      <dgm:t>
        <a:bodyPr/>
        <a:lstStyle/>
        <a:p>
          <a:endParaRPr lang="ru-RU"/>
        </a:p>
      </dgm:t>
    </dgm:pt>
    <dgm:pt modelId="{F7D064CA-7FAF-406C-B2E8-AE70F7D476B1}">
      <dgm:prSet phldrT="[Текст]" custT="1"/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accent1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1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Искуственные</a:t>
          </a:r>
          <a:endParaRPr lang="ru-RU" sz="21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D32F143-307E-4601-A211-897578241215}" type="parTrans" cxnId="{B853C107-BA1B-4221-A395-183BB1862078}">
      <dgm:prSet/>
      <dgm:spPr/>
      <dgm:t>
        <a:bodyPr/>
        <a:lstStyle/>
        <a:p>
          <a:endParaRPr lang="ru-RU"/>
        </a:p>
      </dgm:t>
    </dgm:pt>
    <dgm:pt modelId="{4C1F5E74-4416-4AAD-A1FA-8AF8E1348372}" type="sibTrans" cxnId="{B853C107-BA1B-4221-A395-183BB1862078}">
      <dgm:prSet/>
      <dgm:spPr/>
      <dgm:t>
        <a:bodyPr/>
        <a:lstStyle/>
        <a:p>
          <a:endParaRPr lang="ru-RU"/>
        </a:p>
      </dgm:t>
    </dgm:pt>
    <dgm:pt modelId="{9A8CF58A-15BC-4631-931D-942E0307BBF8}">
      <dgm:prSet phldrT="[Текст]" custT="1"/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1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Синтетические</a:t>
          </a:r>
          <a:endParaRPr lang="ru-RU" sz="21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A774AF-A128-4037-A04D-7D59B5AB8536}" type="parTrans" cxnId="{8ACA3D1D-E839-45E3-BD75-5DC6F49D480E}">
      <dgm:prSet/>
      <dgm:spPr/>
      <dgm:t>
        <a:bodyPr/>
        <a:lstStyle/>
        <a:p>
          <a:endParaRPr lang="ru-RU"/>
        </a:p>
      </dgm:t>
    </dgm:pt>
    <dgm:pt modelId="{F6D12DC8-E9C4-4E93-9EE2-CB18709FEA46}" type="sibTrans" cxnId="{8ACA3D1D-E839-45E3-BD75-5DC6F49D480E}">
      <dgm:prSet/>
      <dgm:spPr/>
      <dgm:t>
        <a:bodyPr/>
        <a:lstStyle/>
        <a:p>
          <a:endParaRPr lang="ru-RU"/>
        </a:p>
      </dgm:t>
    </dgm:pt>
    <dgm:pt modelId="{DA174F6F-96F1-4E7D-BC34-943727E571DA}" type="pres">
      <dgm:prSet presAssocID="{FB20C089-47D8-445B-912C-1769BFC85E1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6BCD7BF-0067-49F5-9997-3B523625AA49}" type="pres">
      <dgm:prSet presAssocID="{CEB692FE-9AFB-460A-8B16-A06C83572357}" presName="hierRoot1" presStyleCnt="0">
        <dgm:presLayoutVars>
          <dgm:hierBranch val="init"/>
        </dgm:presLayoutVars>
      </dgm:prSet>
      <dgm:spPr/>
    </dgm:pt>
    <dgm:pt modelId="{934C02E4-971B-421F-8D9D-4CF5C8971EAE}" type="pres">
      <dgm:prSet presAssocID="{CEB692FE-9AFB-460A-8B16-A06C83572357}" presName="rootComposite1" presStyleCnt="0"/>
      <dgm:spPr/>
    </dgm:pt>
    <dgm:pt modelId="{9F0BAF30-F87D-42CE-9B94-C9C73E05BCA2}" type="pres">
      <dgm:prSet presAssocID="{CEB692FE-9AFB-460A-8B16-A06C83572357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AE79F67-A73F-43D8-97F2-DB41CFBDE9C3}" type="pres">
      <dgm:prSet presAssocID="{CEB692FE-9AFB-460A-8B16-A06C83572357}" presName="rootConnector1" presStyleLbl="node1" presStyleIdx="0" presStyleCnt="0"/>
      <dgm:spPr/>
      <dgm:t>
        <a:bodyPr/>
        <a:lstStyle/>
        <a:p>
          <a:endParaRPr lang="ru-RU"/>
        </a:p>
      </dgm:t>
    </dgm:pt>
    <dgm:pt modelId="{4C6464B4-0862-4F64-ADB6-3F87FDDB9656}" type="pres">
      <dgm:prSet presAssocID="{CEB692FE-9AFB-460A-8B16-A06C83572357}" presName="hierChild2" presStyleCnt="0"/>
      <dgm:spPr/>
    </dgm:pt>
    <dgm:pt modelId="{C5F7B6A9-DA14-46D5-904C-042A67E86728}" type="pres">
      <dgm:prSet presAssocID="{E94281C7-9D53-448D-8B84-E9DE7FDBD141}" presName="Name37" presStyleLbl="parChTrans1D2" presStyleIdx="0" presStyleCnt="3"/>
      <dgm:spPr/>
      <dgm:t>
        <a:bodyPr/>
        <a:lstStyle/>
        <a:p>
          <a:endParaRPr lang="ru-RU"/>
        </a:p>
      </dgm:t>
    </dgm:pt>
    <dgm:pt modelId="{937A0B0D-D8E6-4E83-A11A-2DA62CBECC6B}" type="pres">
      <dgm:prSet presAssocID="{111F05EE-15BD-4F7B-8DA3-22A13EB09498}" presName="hierRoot2" presStyleCnt="0">
        <dgm:presLayoutVars>
          <dgm:hierBranch val="init"/>
        </dgm:presLayoutVars>
      </dgm:prSet>
      <dgm:spPr/>
    </dgm:pt>
    <dgm:pt modelId="{C702A303-ED12-4B0E-907E-A1B5C28AAF64}" type="pres">
      <dgm:prSet presAssocID="{111F05EE-15BD-4F7B-8DA3-22A13EB09498}" presName="rootComposite" presStyleCnt="0"/>
      <dgm:spPr/>
    </dgm:pt>
    <dgm:pt modelId="{2FB9E94D-FFDF-450D-997C-A14248DAE923}" type="pres">
      <dgm:prSet presAssocID="{111F05EE-15BD-4F7B-8DA3-22A13EB09498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F8A747-6B90-4ACC-A7C2-EEB7C7DDDE82}" type="pres">
      <dgm:prSet presAssocID="{111F05EE-15BD-4F7B-8DA3-22A13EB09498}" presName="rootConnector" presStyleLbl="node2" presStyleIdx="0" presStyleCnt="3"/>
      <dgm:spPr/>
      <dgm:t>
        <a:bodyPr/>
        <a:lstStyle/>
        <a:p>
          <a:endParaRPr lang="ru-RU"/>
        </a:p>
      </dgm:t>
    </dgm:pt>
    <dgm:pt modelId="{D811C567-FAEC-4816-93C6-47AA76271D5C}" type="pres">
      <dgm:prSet presAssocID="{111F05EE-15BD-4F7B-8DA3-22A13EB09498}" presName="hierChild4" presStyleCnt="0"/>
      <dgm:spPr/>
    </dgm:pt>
    <dgm:pt modelId="{2CFF884F-CDFB-469F-8681-7FBCDEA369B5}" type="pres">
      <dgm:prSet presAssocID="{111F05EE-15BD-4F7B-8DA3-22A13EB09498}" presName="hierChild5" presStyleCnt="0"/>
      <dgm:spPr/>
    </dgm:pt>
    <dgm:pt modelId="{198537A2-B7BA-4BB4-A6A1-67CB6ED2F275}" type="pres">
      <dgm:prSet presAssocID="{AD32F143-307E-4601-A211-897578241215}" presName="Name37" presStyleLbl="parChTrans1D2" presStyleIdx="1" presStyleCnt="3"/>
      <dgm:spPr/>
      <dgm:t>
        <a:bodyPr/>
        <a:lstStyle/>
        <a:p>
          <a:endParaRPr lang="ru-RU"/>
        </a:p>
      </dgm:t>
    </dgm:pt>
    <dgm:pt modelId="{2DE24B5E-F370-49A0-B321-6EC59219A671}" type="pres">
      <dgm:prSet presAssocID="{F7D064CA-7FAF-406C-B2E8-AE70F7D476B1}" presName="hierRoot2" presStyleCnt="0">
        <dgm:presLayoutVars>
          <dgm:hierBranch val="init"/>
        </dgm:presLayoutVars>
      </dgm:prSet>
      <dgm:spPr/>
    </dgm:pt>
    <dgm:pt modelId="{675C5A0F-A957-4BB6-A773-25CCC7DAF411}" type="pres">
      <dgm:prSet presAssocID="{F7D064CA-7FAF-406C-B2E8-AE70F7D476B1}" presName="rootComposite" presStyleCnt="0"/>
      <dgm:spPr/>
    </dgm:pt>
    <dgm:pt modelId="{B4E6BF80-0AE8-4703-92CA-4E3AD96B91EA}" type="pres">
      <dgm:prSet presAssocID="{F7D064CA-7FAF-406C-B2E8-AE70F7D476B1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4FC4DDA-21DB-4FB5-91F8-EC6026D3FC8A}" type="pres">
      <dgm:prSet presAssocID="{F7D064CA-7FAF-406C-B2E8-AE70F7D476B1}" presName="rootConnector" presStyleLbl="node2" presStyleIdx="1" presStyleCnt="3"/>
      <dgm:spPr/>
      <dgm:t>
        <a:bodyPr/>
        <a:lstStyle/>
        <a:p>
          <a:endParaRPr lang="ru-RU"/>
        </a:p>
      </dgm:t>
    </dgm:pt>
    <dgm:pt modelId="{58FE471D-8404-4B73-B7E6-BD57ECE440E5}" type="pres">
      <dgm:prSet presAssocID="{F7D064CA-7FAF-406C-B2E8-AE70F7D476B1}" presName="hierChild4" presStyleCnt="0"/>
      <dgm:spPr/>
    </dgm:pt>
    <dgm:pt modelId="{79AE4C8A-D03B-4F93-BA40-041E960D3CB6}" type="pres">
      <dgm:prSet presAssocID="{F7D064CA-7FAF-406C-B2E8-AE70F7D476B1}" presName="hierChild5" presStyleCnt="0"/>
      <dgm:spPr/>
    </dgm:pt>
    <dgm:pt modelId="{DE5553F6-9631-4089-8824-D868C0569FF1}" type="pres">
      <dgm:prSet presAssocID="{C2A774AF-A128-4037-A04D-7D59B5AB8536}" presName="Name37" presStyleLbl="parChTrans1D2" presStyleIdx="2" presStyleCnt="3"/>
      <dgm:spPr/>
      <dgm:t>
        <a:bodyPr/>
        <a:lstStyle/>
        <a:p>
          <a:endParaRPr lang="ru-RU"/>
        </a:p>
      </dgm:t>
    </dgm:pt>
    <dgm:pt modelId="{839D15F5-E0B6-4AC4-8ACB-528F4E18A7CF}" type="pres">
      <dgm:prSet presAssocID="{9A8CF58A-15BC-4631-931D-942E0307BBF8}" presName="hierRoot2" presStyleCnt="0">
        <dgm:presLayoutVars>
          <dgm:hierBranch val="init"/>
        </dgm:presLayoutVars>
      </dgm:prSet>
      <dgm:spPr/>
    </dgm:pt>
    <dgm:pt modelId="{F2BF6214-5CB9-4D79-A66F-C078DD10BCC3}" type="pres">
      <dgm:prSet presAssocID="{9A8CF58A-15BC-4631-931D-942E0307BBF8}" presName="rootComposite" presStyleCnt="0"/>
      <dgm:spPr/>
    </dgm:pt>
    <dgm:pt modelId="{6460B8D7-C942-4642-AA45-C1893F763F6F}" type="pres">
      <dgm:prSet presAssocID="{9A8CF58A-15BC-4631-931D-942E0307BBF8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474C7C-0609-4A4F-9B39-EC20A6A8EF2A}" type="pres">
      <dgm:prSet presAssocID="{9A8CF58A-15BC-4631-931D-942E0307BBF8}" presName="rootConnector" presStyleLbl="node2" presStyleIdx="2" presStyleCnt="3"/>
      <dgm:spPr/>
      <dgm:t>
        <a:bodyPr/>
        <a:lstStyle/>
        <a:p>
          <a:endParaRPr lang="ru-RU"/>
        </a:p>
      </dgm:t>
    </dgm:pt>
    <dgm:pt modelId="{91DBDA63-27A5-4E97-ABEC-63A42F7272AA}" type="pres">
      <dgm:prSet presAssocID="{9A8CF58A-15BC-4631-931D-942E0307BBF8}" presName="hierChild4" presStyleCnt="0"/>
      <dgm:spPr/>
    </dgm:pt>
    <dgm:pt modelId="{A53113B9-C822-487C-8571-D163F7064541}" type="pres">
      <dgm:prSet presAssocID="{9A8CF58A-15BC-4631-931D-942E0307BBF8}" presName="hierChild5" presStyleCnt="0"/>
      <dgm:spPr/>
    </dgm:pt>
    <dgm:pt modelId="{31CD1B0A-3BE0-4D37-99D4-14C47E1BDD81}" type="pres">
      <dgm:prSet presAssocID="{CEB692FE-9AFB-460A-8B16-A06C83572357}" presName="hierChild3" presStyleCnt="0"/>
      <dgm:spPr/>
    </dgm:pt>
  </dgm:ptLst>
  <dgm:cxnLst>
    <dgm:cxn modelId="{B287A3E4-30A2-47DF-82D2-614CF6078B4C}" type="presOf" srcId="{CEB692FE-9AFB-460A-8B16-A06C83572357}" destId="{9F0BAF30-F87D-42CE-9B94-C9C73E05BCA2}" srcOrd="0" destOrd="0" presId="urn:microsoft.com/office/officeart/2005/8/layout/orgChart1"/>
    <dgm:cxn modelId="{F4743A7A-0BE3-4A59-BDBF-E0F5ED461727}" type="presOf" srcId="{F7D064CA-7FAF-406C-B2E8-AE70F7D476B1}" destId="{B4E6BF80-0AE8-4703-92CA-4E3AD96B91EA}" srcOrd="0" destOrd="0" presId="urn:microsoft.com/office/officeart/2005/8/layout/orgChart1"/>
    <dgm:cxn modelId="{FD38599C-CA79-420C-96BB-2A868002C678}" type="presOf" srcId="{CEB692FE-9AFB-460A-8B16-A06C83572357}" destId="{9AE79F67-A73F-43D8-97F2-DB41CFBDE9C3}" srcOrd="1" destOrd="0" presId="urn:microsoft.com/office/officeart/2005/8/layout/orgChart1"/>
    <dgm:cxn modelId="{33A1CE93-2A9A-49B6-808D-F4FB34195C04}" type="presOf" srcId="{9A8CF58A-15BC-4631-931D-942E0307BBF8}" destId="{6460B8D7-C942-4642-AA45-C1893F763F6F}" srcOrd="0" destOrd="0" presId="urn:microsoft.com/office/officeart/2005/8/layout/orgChart1"/>
    <dgm:cxn modelId="{E929451F-0273-455F-AF90-A9D33C8C84B9}" srcId="{CEB692FE-9AFB-460A-8B16-A06C83572357}" destId="{111F05EE-15BD-4F7B-8DA3-22A13EB09498}" srcOrd="0" destOrd="0" parTransId="{E94281C7-9D53-448D-8B84-E9DE7FDBD141}" sibTransId="{308DEC7D-D2F6-48C2-9B9B-DD62382D028B}"/>
    <dgm:cxn modelId="{34D404FA-6DB8-4FFF-ABAD-EC21FFFE3641}" type="presOf" srcId="{AD32F143-307E-4601-A211-897578241215}" destId="{198537A2-B7BA-4BB4-A6A1-67CB6ED2F275}" srcOrd="0" destOrd="0" presId="urn:microsoft.com/office/officeart/2005/8/layout/orgChart1"/>
    <dgm:cxn modelId="{D9BC5F31-A40C-4D95-BE41-66BDCAF0D57D}" type="presOf" srcId="{C2A774AF-A128-4037-A04D-7D59B5AB8536}" destId="{DE5553F6-9631-4089-8824-D868C0569FF1}" srcOrd="0" destOrd="0" presId="urn:microsoft.com/office/officeart/2005/8/layout/orgChart1"/>
    <dgm:cxn modelId="{407312F4-E2D5-4A43-8018-67283EF5BCE8}" type="presOf" srcId="{111F05EE-15BD-4F7B-8DA3-22A13EB09498}" destId="{2FB9E94D-FFDF-450D-997C-A14248DAE923}" srcOrd="0" destOrd="0" presId="urn:microsoft.com/office/officeart/2005/8/layout/orgChart1"/>
    <dgm:cxn modelId="{8EB3969C-3A8E-49FA-9EC5-042BD2DD75D1}" type="presOf" srcId="{9A8CF58A-15BC-4631-931D-942E0307BBF8}" destId="{62474C7C-0609-4A4F-9B39-EC20A6A8EF2A}" srcOrd="1" destOrd="0" presId="urn:microsoft.com/office/officeart/2005/8/layout/orgChart1"/>
    <dgm:cxn modelId="{8ACA3D1D-E839-45E3-BD75-5DC6F49D480E}" srcId="{CEB692FE-9AFB-460A-8B16-A06C83572357}" destId="{9A8CF58A-15BC-4631-931D-942E0307BBF8}" srcOrd="2" destOrd="0" parTransId="{C2A774AF-A128-4037-A04D-7D59B5AB8536}" sibTransId="{F6D12DC8-E9C4-4E93-9EE2-CB18709FEA46}"/>
    <dgm:cxn modelId="{90EA6D0C-5A5B-44E9-8A6E-806B6C1AAE3D}" type="presOf" srcId="{111F05EE-15BD-4F7B-8DA3-22A13EB09498}" destId="{E9F8A747-6B90-4ACC-A7C2-EEB7C7DDDE82}" srcOrd="1" destOrd="0" presId="urn:microsoft.com/office/officeart/2005/8/layout/orgChart1"/>
    <dgm:cxn modelId="{DDED29ED-E053-4B99-9E6B-A7A259C41D3F}" type="presOf" srcId="{E94281C7-9D53-448D-8B84-E9DE7FDBD141}" destId="{C5F7B6A9-DA14-46D5-904C-042A67E86728}" srcOrd="0" destOrd="0" presId="urn:microsoft.com/office/officeart/2005/8/layout/orgChart1"/>
    <dgm:cxn modelId="{09A1EEF6-899B-4500-8D1B-25679FA0F9AA}" type="presOf" srcId="{F7D064CA-7FAF-406C-B2E8-AE70F7D476B1}" destId="{64FC4DDA-21DB-4FB5-91F8-EC6026D3FC8A}" srcOrd="1" destOrd="0" presId="urn:microsoft.com/office/officeart/2005/8/layout/orgChart1"/>
    <dgm:cxn modelId="{B853C107-BA1B-4221-A395-183BB1862078}" srcId="{CEB692FE-9AFB-460A-8B16-A06C83572357}" destId="{F7D064CA-7FAF-406C-B2E8-AE70F7D476B1}" srcOrd="1" destOrd="0" parTransId="{AD32F143-307E-4601-A211-897578241215}" sibTransId="{4C1F5E74-4416-4AAD-A1FA-8AF8E1348372}"/>
    <dgm:cxn modelId="{3BF1B41D-860B-4E57-AAEE-6078B68914D2}" srcId="{FB20C089-47D8-445B-912C-1769BFC85E17}" destId="{CEB692FE-9AFB-460A-8B16-A06C83572357}" srcOrd="0" destOrd="0" parTransId="{DF3B1764-F885-4217-9356-EE591823D6D7}" sibTransId="{757373A7-017C-4EC8-8D16-C6F67B4A6EAE}"/>
    <dgm:cxn modelId="{DE9320D3-9DD3-4E7E-BD2E-9C18E6050C9A}" type="presOf" srcId="{FB20C089-47D8-445B-912C-1769BFC85E17}" destId="{DA174F6F-96F1-4E7D-BC34-943727E571DA}" srcOrd="0" destOrd="0" presId="urn:microsoft.com/office/officeart/2005/8/layout/orgChart1"/>
    <dgm:cxn modelId="{1743324A-073F-4647-932C-F8C578FB42C7}" type="presParOf" srcId="{DA174F6F-96F1-4E7D-BC34-943727E571DA}" destId="{76BCD7BF-0067-49F5-9997-3B523625AA49}" srcOrd="0" destOrd="0" presId="urn:microsoft.com/office/officeart/2005/8/layout/orgChart1"/>
    <dgm:cxn modelId="{FE3F6637-F7C4-41F5-B02A-7DBB52122464}" type="presParOf" srcId="{76BCD7BF-0067-49F5-9997-3B523625AA49}" destId="{934C02E4-971B-421F-8D9D-4CF5C8971EAE}" srcOrd="0" destOrd="0" presId="urn:microsoft.com/office/officeart/2005/8/layout/orgChart1"/>
    <dgm:cxn modelId="{16CD66D9-E7AE-4717-AC80-FD307288BD0D}" type="presParOf" srcId="{934C02E4-971B-421F-8D9D-4CF5C8971EAE}" destId="{9F0BAF30-F87D-42CE-9B94-C9C73E05BCA2}" srcOrd="0" destOrd="0" presId="urn:microsoft.com/office/officeart/2005/8/layout/orgChart1"/>
    <dgm:cxn modelId="{36F70003-E0C6-4F56-A323-BE3EE5FAC681}" type="presParOf" srcId="{934C02E4-971B-421F-8D9D-4CF5C8971EAE}" destId="{9AE79F67-A73F-43D8-97F2-DB41CFBDE9C3}" srcOrd="1" destOrd="0" presId="urn:microsoft.com/office/officeart/2005/8/layout/orgChart1"/>
    <dgm:cxn modelId="{44BF7221-676E-4621-A022-E7A06E1265B9}" type="presParOf" srcId="{76BCD7BF-0067-49F5-9997-3B523625AA49}" destId="{4C6464B4-0862-4F64-ADB6-3F87FDDB9656}" srcOrd="1" destOrd="0" presId="urn:microsoft.com/office/officeart/2005/8/layout/orgChart1"/>
    <dgm:cxn modelId="{831779DC-2C78-4700-8E4B-9DB954589E6C}" type="presParOf" srcId="{4C6464B4-0862-4F64-ADB6-3F87FDDB9656}" destId="{C5F7B6A9-DA14-46D5-904C-042A67E86728}" srcOrd="0" destOrd="0" presId="urn:microsoft.com/office/officeart/2005/8/layout/orgChart1"/>
    <dgm:cxn modelId="{2B243472-F312-4027-82E5-BADD48A47FB8}" type="presParOf" srcId="{4C6464B4-0862-4F64-ADB6-3F87FDDB9656}" destId="{937A0B0D-D8E6-4E83-A11A-2DA62CBECC6B}" srcOrd="1" destOrd="0" presId="urn:microsoft.com/office/officeart/2005/8/layout/orgChart1"/>
    <dgm:cxn modelId="{87651775-2E33-4D01-93C7-6F0CF1CEF0C9}" type="presParOf" srcId="{937A0B0D-D8E6-4E83-A11A-2DA62CBECC6B}" destId="{C702A303-ED12-4B0E-907E-A1B5C28AAF64}" srcOrd="0" destOrd="0" presId="urn:microsoft.com/office/officeart/2005/8/layout/orgChart1"/>
    <dgm:cxn modelId="{C0300B47-4E96-424F-98BE-518192AD18B2}" type="presParOf" srcId="{C702A303-ED12-4B0E-907E-A1B5C28AAF64}" destId="{2FB9E94D-FFDF-450D-997C-A14248DAE923}" srcOrd="0" destOrd="0" presId="urn:microsoft.com/office/officeart/2005/8/layout/orgChart1"/>
    <dgm:cxn modelId="{0CDB7A1F-D4CB-4F4A-8454-081592EE7AE4}" type="presParOf" srcId="{C702A303-ED12-4B0E-907E-A1B5C28AAF64}" destId="{E9F8A747-6B90-4ACC-A7C2-EEB7C7DDDE82}" srcOrd="1" destOrd="0" presId="urn:microsoft.com/office/officeart/2005/8/layout/orgChart1"/>
    <dgm:cxn modelId="{B88D4E82-F399-4B40-B690-9D63F4D5AB99}" type="presParOf" srcId="{937A0B0D-D8E6-4E83-A11A-2DA62CBECC6B}" destId="{D811C567-FAEC-4816-93C6-47AA76271D5C}" srcOrd="1" destOrd="0" presId="urn:microsoft.com/office/officeart/2005/8/layout/orgChart1"/>
    <dgm:cxn modelId="{45DAC35A-7319-4D62-9D8B-21FB9BAB6952}" type="presParOf" srcId="{937A0B0D-D8E6-4E83-A11A-2DA62CBECC6B}" destId="{2CFF884F-CDFB-469F-8681-7FBCDEA369B5}" srcOrd="2" destOrd="0" presId="urn:microsoft.com/office/officeart/2005/8/layout/orgChart1"/>
    <dgm:cxn modelId="{22621F2E-A973-4AFC-B26C-426A7A1E5A6F}" type="presParOf" srcId="{4C6464B4-0862-4F64-ADB6-3F87FDDB9656}" destId="{198537A2-B7BA-4BB4-A6A1-67CB6ED2F275}" srcOrd="2" destOrd="0" presId="urn:microsoft.com/office/officeart/2005/8/layout/orgChart1"/>
    <dgm:cxn modelId="{652C209B-AFF9-493F-98F3-332C98C1592C}" type="presParOf" srcId="{4C6464B4-0862-4F64-ADB6-3F87FDDB9656}" destId="{2DE24B5E-F370-49A0-B321-6EC59219A671}" srcOrd="3" destOrd="0" presId="urn:microsoft.com/office/officeart/2005/8/layout/orgChart1"/>
    <dgm:cxn modelId="{899B07E8-5440-4CEE-B2F3-01C0FE705CD0}" type="presParOf" srcId="{2DE24B5E-F370-49A0-B321-6EC59219A671}" destId="{675C5A0F-A957-4BB6-A773-25CCC7DAF411}" srcOrd="0" destOrd="0" presId="urn:microsoft.com/office/officeart/2005/8/layout/orgChart1"/>
    <dgm:cxn modelId="{7A0B50FA-0098-44CA-8B52-360D833FCF21}" type="presParOf" srcId="{675C5A0F-A957-4BB6-A773-25CCC7DAF411}" destId="{B4E6BF80-0AE8-4703-92CA-4E3AD96B91EA}" srcOrd="0" destOrd="0" presId="urn:microsoft.com/office/officeart/2005/8/layout/orgChart1"/>
    <dgm:cxn modelId="{FCD108A2-82C3-4F2C-9823-DBDFA7B992F6}" type="presParOf" srcId="{675C5A0F-A957-4BB6-A773-25CCC7DAF411}" destId="{64FC4DDA-21DB-4FB5-91F8-EC6026D3FC8A}" srcOrd="1" destOrd="0" presId="urn:microsoft.com/office/officeart/2005/8/layout/orgChart1"/>
    <dgm:cxn modelId="{55D4051E-48EC-4865-A2EE-0BD6EE94CE15}" type="presParOf" srcId="{2DE24B5E-F370-49A0-B321-6EC59219A671}" destId="{58FE471D-8404-4B73-B7E6-BD57ECE440E5}" srcOrd="1" destOrd="0" presId="urn:microsoft.com/office/officeart/2005/8/layout/orgChart1"/>
    <dgm:cxn modelId="{2F437C3D-8BDC-43D0-85F6-0DAA87ECF001}" type="presParOf" srcId="{2DE24B5E-F370-49A0-B321-6EC59219A671}" destId="{79AE4C8A-D03B-4F93-BA40-041E960D3CB6}" srcOrd="2" destOrd="0" presId="urn:microsoft.com/office/officeart/2005/8/layout/orgChart1"/>
    <dgm:cxn modelId="{52B7040D-332D-4281-9E50-D15B9AA44629}" type="presParOf" srcId="{4C6464B4-0862-4F64-ADB6-3F87FDDB9656}" destId="{DE5553F6-9631-4089-8824-D868C0569FF1}" srcOrd="4" destOrd="0" presId="urn:microsoft.com/office/officeart/2005/8/layout/orgChart1"/>
    <dgm:cxn modelId="{BB4CC3D9-D98E-4BC0-AB03-52365BE74A2B}" type="presParOf" srcId="{4C6464B4-0862-4F64-ADB6-3F87FDDB9656}" destId="{839D15F5-E0B6-4AC4-8ACB-528F4E18A7CF}" srcOrd="5" destOrd="0" presId="urn:microsoft.com/office/officeart/2005/8/layout/orgChart1"/>
    <dgm:cxn modelId="{AAFD6299-C150-458B-8FD7-F3143D89D053}" type="presParOf" srcId="{839D15F5-E0B6-4AC4-8ACB-528F4E18A7CF}" destId="{F2BF6214-5CB9-4D79-A66F-C078DD10BCC3}" srcOrd="0" destOrd="0" presId="urn:microsoft.com/office/officeart/2005/8/layout/orgChart1"/>
    <dgm:cxn modelId="{E9BD4439-C8A0-4012-A5F1-18F3A140E8F5}" type="presParOf" srcId="{F2BF6214-5CB9-4D79-A66F-C078DD10BCC3}" destId="{6460B8D7-C942-4642-AA45-C1893F763F6F}" srcOrd="0" destOrd="0" presId="urn:microsoft.com/office/officeart/2005/8/layout/orgChart1"/>
    <dgm:cxn modelId="{0F8AAFF8-B0AC-4732-8EAF-93EA65A377C4}" type="presParOf" srcId="{F2BF6214-5CB9-4D79-A66F-C078DD10BCC3}" destId="{62474C7C-0609-4A4F-9B39-EC20A6A8EF2A}" srcOrd="1" destOrd="0" presId="urn:microsoft.com/office/officeart/2005/8/layout/orgChart1"/>
    <dgm:cxn modelId="{52B7952B-1D38-484D-BCC9-A73204F9EB35}" type="presParOf" srcId="{839D15F5-E0B6-4AC4-8ACB-528F4E18A7CF}" destId="{91DBDA63-27A5-4E97-ABEC-63A42F7272AA}" srcOrd="1" destOrd="0" presId="urn:microsoft.com/office/officeart/2005/8/layout/orgChart1"/>
    <dgm:cxn modelId="{9039C9F2-3E61-49AB-90E7-41257387F0B6}" type="presParOf" srcId="{839D15F5-E0B6-4AC4-8ACB-528F4E18A7CF}" destId="{A53113B9-C822-487C-8571-D163F7064541}" srcOrd="2" destOrd="0" presId="urn:microsoft.com/office/officeart/2005/8/layout/orgChart1"/>
    <dgm:cxn modelId="{3DCB617A-770A-4E2A-8987-88F5A073A55D}" type="presParOf" srcId="{76BCD7BF-0067-49F5-9997-3B523625AA49}" destId="{31CD1B0A-3BE0-4D37-99D4-14C47E1BDD8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B20C089-47D8-445B-912C-1769BFC85E17}" type="doc">
      <dgm:prSet loTypeId="urn:microsoft.com/office/officeart/2005/8/layout/orgChart1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EB692FE-9AFB-460A-8B16-A06C83572357}">
      <dgm:prSet phldrT="[Текст]" custT="1"/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accent1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1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 происхождению</a:t>
          </a:r>
          <a:endParaRPr lang="ru-RU" sz="21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F3B1764-F885-4217-9356-EE591823D6D7}" type="parTrans" cxnId="{3BF1B41D-860B-4E57-AAEE-6078B68914D2}">
      <dgm:prSet/>
      <dgm:spPr/>
      <dgm:t>
        <a:bodyPr/>
        <a:lstStyle/>
        <a:p>
          <a:endParaRPr lang="ru-RU"/>
        </a:p>
      </dgm:t>
    </dgm:pt>
    <dgm:pt modelId="{757373A7-017C-4EC8-8D16-C6F67B4A6EAE}" type="sibTrans" cxnId="{3BF1B41D-860B-4E57-AAEE-6078B68914D2}">
      <dgm:prSet/>
      <dgm:spPr/>
      <dgm:t>
        <a:bodyPr/>
        <a:lstStyle/>
        <a:p>
          <a:endParaRPr lang="ru-RU"/>
        </a:p>
      </dgm:t>
    </dgm:pt>
    <dgm:pt modelId="{111F05EE-15BD-4F7B-8DA3-22A13EB09498}">
      <dgm:prSet phldrT="[Текст]" custT="1"/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accent1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1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Органические</a:t>
          </a:r>
          <a:endParaRPr lang="ru-RU" sz="21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94281C7-9D53-448D-8B84-E9DE7FDBD141}" type="parTrans" cxnId="{E929451F-0273-455F-AF90-A9D33C8C84B9}">
      <dgm:prSet/>
      <dgm:spPr/>
      <dgm:t>
        <a:bodyPr/>
        <a:lstStyle/>
        <a:p>
          <a:endParaRPr lang="ru-RU"/>
        </a:p>
      </dgm:t>
    </dgm:pt>
    <dgm:pt modelId="{308DEC7D-D2F6-48C2-9B9B-DD62382D028B}" type="sibTrans" cxnId="{E929451F-0273-455F-AF90-A9D33C8C84B9}">
      <dgm:prSet/>
      <dgm:spPr/>
      <dgm:t>
        <a:bodyPr/>
        <a:lstStyle/>
        <a:p>
          <a:endParaRPr lang="ru-RU"/>
        </a:p>
      </dgm:t>
    </dgm:pt>
    <dgm:pt modelId="{F7D064CA-7FAF-406C-B2E8-AE70F7D476B1}">
      <dgm:prSet phldrT="[Текст]" custT="1"/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accent1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Элементоорганические</a:t>
          </a:r>
          <a:endParaRPr 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D32F143-307E-4601-A211-897578241215}" type="parTrans" cxnId="{B853C107-BA1B-4221-A395-183BB1862078}">
      <dgm:prSet/>
      <dgm:spPr/>
      <dgm:t>
        <a:bodyPr/>
        <a:lstStyle/>
        <a:p>
          <a:endParaRPr lang="ru-RU"/>
        </a:p>
      </dgm:t>
    </dgm:pt>
    <dgm:pt modelId="{4C1F5E74-4416-4AAD-A1FA-8AF8E1348372}" type="sibTrans" cxnId="{B853C107-BA1B-4221-A395-183BB1862078}">
      <dgm:prSet/>
      <dgm:spPr/>
      <dgm:t>
        <a:bodyPr/>
        <a:lstStyle/>
        <a:p>
          <a:endParaRPr lang="ru-RU"/>
        </a:p>
      </dgm:t>
    </dgm:pt>
    <dgm:pt modelId="{9A8CF58A-15BC-4631-931D-942E0307BBF8}">
      <dgm:prSet phldrT="[Текст]" custT="1"/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1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Неорганические</a:t>
          </a:r>
          <a:endParaRPr lang="ru-RU" sz="21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A774AF-A128-4037-A04D-7D59B5AB8536}" type="parTrans" cxnId="{8ACA3D1D-E839-45E3-BD75-5DC6F49D480E}">
      <dgm:prSet/>
      <dgm:spPr/>
      <dgm:t>
        <a:bodyPr/>
        <a:lstStyle/>
        <a:p>
          <a:endParaRPr lang="ru-RU"/>
        </a:p>
      </dgm:t>
    </dgm:pt>
    <dgm:pt modelId="{F6D12DC8-E9C4-4E93-9EE2-CB18709FEA46}" type="sibTrans" cxnId="{8ACA3D1D-E839-45E3-BD75-5DC6F49D480E}">
      <dgm:prSet/>
      <dgm:spPr/>
      <dgm:t>
        <a:bodyPr/>
        <a:lstStyle/>
        <a:p>
          <a:endParaRPr lang="ru-RU"/>
        </a:p>
      </dgm:t>
    </dgm:pt>
    <dgm:pt modelId="{DA174F6F-96F1-4E7D-BC34-943727E571DA}" type="pres">
      <dgm:prSet presAssocID="{FB20C089-47D8-445B-912C-1769BFC85E1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6BCD7BF-0067-49F5-9997-3B523625AA49}" type="pres">
      <dgm:prSet presAssocID="{CEB692FE-9AFB-460A-8B16-A06C83572357}" presName="hierRoot1" presStyleCnt="0">
        <dgm:presLayoutVars>
          <dgm:hierBranch val="init"/>
        </dgm:presLayoutVars>
      </dgm:prSet>
      <dgm:spPr/>
    </dgm:pt>
    <dgm:pt modelId="{934C02E4-971B-421F-8D9D-4CF5C8971EAE}" type="pres">
      <dgm:prSet presAssocID="{CEB692FE-9AFB-460A-8B16-A06C83572357}" presName="rootComposite1" presStyleCnt="0"/>
      <dgm:spPr/>
    </dgm:pt>
    <dgm:pt modelId="{9F0BAF30-F87D-42CE-9B94-C9C73E05BCA2}" type="pres">
      <dgm:prSet presAssocID="{CEB692FE-9AFB-460A-8B16-A06C83572357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AE79F67-A73F-43D8-97F2-DB41CFBDE9C3}" type="pres">
      <dgm:prSet presAssocID="{CEB692FE-9AFB-460A-8B16-A06C83572357}" presName="rootConnector1" presStyleLbl="node1" presStyleIdx="0" presStyleCnt="0"/>
      <dgm:spPr/>
      <dgm:t>
        <a:bodyPr/>
        <a:lstStyle/>
        <a:p>
          <a:endParaRPr lang="ru-RU"/>
        </a:p>
      </dgm:t>
    </dgm:pt>
    <dgm:pt modelId="{4C6464B4-0862-4F64-ADB6-3F87FDDB9656}" type="pres">
      <dgm:prSet presAssocID="{CEB692FE-9AFB-460A-8B16-A06C83572357}" presName="hierChild2" presStyleCnt="0"/>
      <dgm:spPr/>
    </dgm:pt>
    <dgm:pt modelId="{C5F7B6A9-DA14-46D5-904C-042A67E86728}" type="pres">
      <dgm:prSet presAssocID="{E94281C7-9D53-448D-8B84-E9DE7FDBD141}" presName="Name37" presStyleLbl="parChTrans1D2" presStyleIdx="0" presStyleCnt="3"/>
      <dgm:spPr/>
      <dgm:t>
        <a:bodyPr/>
        <a:lstStyle/>
        <a:p>
          <a:endParaRPr lang="ru-RU"/>
        </a:p>
      </dgm:t>
    </dgm:pt>
    <dgm:pt modelId="{937A0B0D-D8E6-4E83-A11A-2DA62CBECC6B}" type="pres">
      <dgm:prSet presAssocID="{111F05EE-15BD-4F7B-8DA3-22A13EB09498}" presName="hierRoot2" presStyleCnt="0">
        <dgm:presLayoutVars>
          <dgm:hierBranch val="init"/>
        </dgm:presLayoutVars>
      </dgm:prSet>
      <dgm:spPr/>
    </dgm:pt>
    <dgm:pt modelId="{C702A303-ED12-4B0E-907E-A1B5C28AAF64}" type="pres">
      <dgm:prSet presAssocID="{111F05EE-15BD-4F7B-8DA3-22A13EB09498}" presName="rootComposite" presStyleCnt="0"/>
      <dgm:spPr/>
    </dgm:pt>
    <dgm:pt modelId="{2FB9E94D-FFDF-450D-997C-A14248DAE923}" type="pres">
      <dgm:prSet presAssocID="{111F05EE-15BD-4F7B-8DA3-22A13EB09498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F8A747-6B90-4ACC-A7C2-EEB7C7DDDE82}" type="pres">
      <dgm:prSet presAssocID="{111F05EE-15BD-4F7B-8DA3-22A13EB09498}" presName="rootConnector" presStyleLbl="node2" presStyleIdx="0" presStyleCnt="3"/>
      <dgm:spPr/>
      <dgm:t>
        <a:bodyPr/>
        <a:lstStyle/>
        <a:p>
          <a:endParaRPr lang="ru-RU"/>
        </a:p>
      </dgm:t>
    </dgm:pt>
    <dgm:pt modelId="{D811C567-FAEC-4816-93C6-47AA76271D5C}" type="pres">
      <dgm:prSet presAssocID="{111F05EE-15BD-4F7B-8DA3-22A13EB09498}" presName="hierChild4" presStyleCnt="0"/>
      <dgm:spPr/>
    </dgm:pt>
    <dgm:pt modelId="{2CFF884F-CDFB-469F-8681-7FBCDEA369B5}" type="pres">
      <dgm:prSet presAssocID="{111F05EE-15BD-4F7B-8DA3-22A13EB09498}" presName="hierChild5" presStyleCnt="0"/>
      <dgm:spPr/>
    </dgm:pt>
    <dgm:pt modelId="{198537A2-B7BA-4BB4-A6A1-67CB6ED2F275}" type="pres">
      <dgm:prSet presAssocID="{AD32F143-307E-4601-A211-897578241215}" presName="Name37" presStyleLbl="parChTrans1D2" presStyleIdx="1" presStyleCnt="3"/>
      <dgm:spPr/>
      <dgm:t>
        <a:bodyPr/>
        <a:lstStyle/>
        <a:p>
          <a:endParaRPr lang="ru-RU"/>
        </a:p>
      </dgm:t>
    </dgm:pt>
    <dgm:pt modelId="{2DE24B5E-F370-49A0-B321-6EC59219A671}" type="pres">
      <dgm:prSet presAssocID="{F7D064CA-7FAF-406C-B2E8-AE70F7D476B1}" presName="hierRoot2" presStyleCnt="0">
        <dgm:presLayoutVars>
          <dgm:hierBranch val="init"/>
        </dgm:presLayoutVars>
      </dgm:prSet>
      <dgm:spPr/>
    </dgm:pt>
    <dgm:pt modelId="{675C5A0F-A957-4BB6-A773-25CCC7DAF411}" type="pres">
      <dgm:prSet presAssocID="{F7D064CA-7FAF-406C-B2E8-AE70F7D476B1}" presName="rootComposite" presStyleCnt="0"/>
      <dgm:spPr/>
    </dgm:pt>
    <dgm:pt modelId="{B4E6BF80-0AE8-4703-92CA-4E3AD96B91EA}" type="pres">
      <dgm:prSet presAssocID="{F7D064CA-7FAF-406C-B2E8-AE70F7D476B1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4FC4DDA-21DB-4FB5-91F8-EC6026D3FC8A}" type="pres">
      <dgm:prSet presAssocID="{F7D064CA-7FAF-406C-B2E8-AE70F7D476B1}" presName="rootConnector" presStyleLbl="node2" presStyleIdx="1" presStyleCnt="3"/>
      <dgm:spPr/>
      <dgm:t>
        <a:bodyPr/>
        <a:lstStyle/>
        <a:p>
          <a:endParaRPr lang="ru-RU"/>
        </a:p>
      </dgm:t>
    </dgm:pt>
    <dgm:pt modelId="{58FE471D-8404-4B73-B7E6-BD57ECE440E5}" type="pres">
      <dgm:prSet presAssocID="{F7D064CA-7FAF-406C-B2E8-AE70F7D476B1}" presName="hierChild4" presStyleCnt="0"/>
      <dgm:spPr/>
    </dgm:pt>
    <dgm:pt modelId="{79AE4C8A-D03B-4F93-BA40-041E960D3CB6}" type="pres">
      <dgm:prSet presAssocID="{F7D064CA-7FAF-406C-B2E8-AE70F7D476B1}" presName="hierChild5" presStyleCnt="0"/>
      <dgm:spPr/>
    </dgm:pt>
    <dgm:pt modelId="{DE5553F6-9631-4089-8824-D868C0569FF1}" type="pres">
      <dgm:prSet presAssocID="{C2A774AF-A128-4037-A04D-7D59B5AB8536}" presName="Name37" presStyleLbl="parChTrans1D2" presStyleIdx="2" presStyleCnt="3"/>
      <dgm:spPr/>
      <dgm:t>
        <a:bodyPr/>
        <a:lstStyle/>
        <a:p>
          <a:endParaRPr lang="ru-RU"/>
        </a:p>
      </dgm:t>
    </dgm:pt>
    <dgm:pt modelId="{839D15F5-E0B6-4AC4-8ACB-528F4E18A7CF}" type="pres">
      <dgm:prSet presAssocID="{9A8CF58A-15BC-4631-931D-942E0307BBF8}" presName="hierRoot2" presStyleCnt="0">
        <dgm:presLayoutVars>
          <dgm:hierBranch val="init"/>
        </dgm:presLayoutVars>
      </dgm:prSet>
      <dgm:spPr/>
    </dgm:pt>
    <dgm:pt modelId="{F2BF6214-5CB9-4D79-A66F-C078DD10BCC3}" type="pres">
      <dgm:prSet presAssocID="{9A8CF58A-15BC-4631-931D-942E0307BBF8}" presName="rootComposite" presStyleCnt="0"/>
      <dgm:spPr/>
    </dgm:pt>
    <dgm:pt modelId="{6460B8D7-C942-4642-AA45-C1893F763F6F}" type="pres">
      <dgm:prSet presAssocID="{9A8CF58A-15BC-4631-931D-942E0307BBF8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474C7C-0609-4A4F-9B39-EC20A6A8EF2A}" type="pres">
      <dgm:prSet presAssocID="{9A8CF58A-15BC-4631-931D-942E0307BBF8}" presName="rootConnector" presStyleLbl="node2" presStyleIdx="2" presStyleCnt="3"/>
      <dgm:spPr/>
      <dgm:t>
        <a:bodyPr/>
        <a:lstStyle/>
        <a:p>
          <a:endParaRPr lang="ru-RU"/>
        </a:p>
      </dgm:t>
    </dgm:pt>
    <dgm:pt modelId="{91DBDA63-27A5-4E97-ABEC-63A42F7272AA}" type="pres">
      <dgm:prSet presAssocID="{9A8CF58A-15BC-4631-931D-942E0307BBF8}" presName="hierChild4" presStyleCnt="0"/>
      <dgm:spPr/>
    </dgm:pt>
    <dgm:pt modelId="{A53113B9-C822-487C-8571-D163F7064541}" type="pres">
      <dgm:prSet presAssocID="{9A8CF58A-15BC-4631-931D-942E0307BBF8}" presName="hierChild5" presStyleCnt="0"/>
      <dgm:spPr/>
    </dgm:pt>
    <dgm:pt modelId="{31CD1B0A-3BE0-4D37-99D4-14C47E1BDD81}" type="pres">
      <dgm:prSet presAssocID="{CEB692FE-9AFB-460A-8B16-A06C83572357}" presName="hierChild3" presStyleCnt="0"/>
      <dgm:spPr/>
    </dgm:pt>
  </dgm:ptLst>
  <dgm:cxnLst>
    <dgm:cxn modelId="{8D09D6BB-F74F-486B-A64A-C629363F9059}" type="presOf" srcId="{111F05EE-15BD-4F7B-8DA3-22A13EB09498}" destId="{E9F8A747-6B90-4ACC-A7C2-EEB7C7DDDE82}" srcOrd="1" destOrd="0" presId="urn:microsoft.com/office/officeart/2005/8/layout/orgChart1"/>
    <dgm:cxn modelId="{3178F491-3B3F-4CCD-893A-C7BA7A9575A4}" type="presOf" srcId="{C2A774AF-A128-4037-A04D-7D59B5AB8536}" destId="{DE5553F6-9631-4089-8824-D868C0569FF1}" srcOrd="0" destOrd="0" presId="urn:microsoft.com/office/officeart/2005/8/layout/orgChart1"/>
    <dgm:cxn modelId="{99D99B9A-22B8-4040-AD76-FDCEDB839EE2}" type="presOf" srcId="{CEB692FE-9AFB-460A-8B16-A06C83572357}" destId="{9F0BAF30-F87D-42CE-9B94-C9C73E05BCA2}" srcOrd="0" destOrd="0" presId="urn:microsoft.com/office/officeart/2005/8/layout/orgChart1"/>
    <dgm:cxn modelId="{566ABE04-4963-4605-AAAA-F34C551AC6D3}" type="presOf" srcId="{AD32F143-307E-4601-A211-897578241215}" destId="{198537A2-B7BA-4BB4-A6A1-67CB6ED2F275}" srcOrd="0" destOrd="0" presId="urn:microsoft.com/office/officeart/2005/8/layout/orgChart1"/>
    <dgm:cxn modelId="{F47FB86B-9FDA-476B-AE2E-09FFF083913F}" type="presOf" srcId="{CEB692FE-9AFB-460A-8B16-A06C83572357}" destId="{9AE79F67-A73F-43D8-97F2-DB41CFBDE9C3}" srcOrd="1" destOrd="0" presId="urn:microsoft.com/office/officeart/2005/8/layout/orgChart1"/>
    <dgm:cxn modelId="{DFB79220-67C1-409F-A15C-813438A5BA58}" type="presOf" srcId="{FB20C089-47D8-445B-912C-1769BFC85E17}" destId="{DA174F6F-96F1-4E7D-BC34-943727E571DA}" srcOrd="0" destOrd="0" presId="urn:microsoft.com/office/officeart/2005/8/layout/orgChart1"/>
    <dgm:cxn modelId="{958F92F7-BBEF-4A6C-A3E9-B85CA86230B0}" type="presOf" srcId="{111F05EE-15BD-4F7B-8DA3-22A13EB09498}" destId="{2FB9E94D-FFDF-450D-997C-A14248DAE923}" srcOrd="0" destOrd="0" presId="urn:microsoft.com/office/officeart/2005/8/layout/orgChart1"/>
    <dgm:cxn modelId="{20A58F7B-5CAA-4D33-AFA4-94A34980AF3E}" type="presOf" srcId="{F7D064CA-7FAF-406C-B2E8-AE70F7D476B1}" destId="{64FC4DDA-21DB-4FB5-91F8-EC6026D3FC8A}" srcOrd="1" destOrd="0" presId="urn:microsoft.com/office/officeart/2005/8/layout/orgChart1"/>
    <dgm:cxn modelId="{A6BF5142-804B-41A2-8F10-1B186E31778A}" type="presOf" srcId="{E94281C7-9D53-448D-8B84-E9DE7FDBD141}" destId="{C5F7B6A9-DA14-46D5-904C-042A67E86728}" srcOrd="0" destOrd="0" presId="urn:microsoft.com/office/officeart/2005/8/layout/orgChart1"/>
    <dgm:cxn modelId="{B853C107-BA1B-4221-A395-183BB1862078}" srcId="{CEB692FE-9AFB-460A-8B16-A06C83572357}" destId="{F7D064CA-7FAF-406C-B2E8-AE70F7D476B1}" srcOrd="1" destOrd="0" parTransId="{AD32F143-307E-4601-A211-897578241215}" sibTransId="{4C1F5E74-4416-4AAD-A1FA-8AF8E1348372}"/>
    <dgm:cxn modelId="{FB79361E-9F07-43AC-B5CA-F8D6673CC83C}" type="presOf" srcId="{9A8CF58A-15BC-4631-931D-942E0307BBF8}" destId="{6460B8D7-C942-4642-AA45-C1893F763F6F}" srcOrd="0" destOrd="0" presId="urn:microsoft.com/office/officeart/2005/8/layout/orgChart1"/>
    <dgm:cxn modelId="{3BF1B41D-860B-4E57-AAEE-6078B68914D2}" srcId="{FB20C089-47D8-445B-912C-1769BFC85E17}" destId="{CEB692FE-9AFB-460A-8B16-A06C83572357}" srcOrd="0" destOrd="0" parTransId="{DF3B1764-F885-4217-9356-EE591823D6D7}" sibTransId="{757373A7-017C-4EC8-8D16-C6F67B4A6EAE}"/>
    <dgm:cxn modelId="{4E97CDD0-E21C-4D7C-BF44-D5AC07D7E850}" type="presOf" srcId="{F7D064CA-7FAF-406C-B2E8-AE70F7D476B1}" destId="{B4E6BF80-0AE8-4703-92CA-4E3AD96B91EA}" srcOrd="0" destOrd="0" presId="urn:microsoft.com/office/officeart/2005/8/layout/orgChart1"/>
    <dgm:cxn modelId="{BAF3A4ED-AF1C-4706-A01A-437D9BFE5B82}" type="presOf" srcId="{9A8CF58A-15BC-4631-931D-942E0307BBF8}" destId="{62474C7C-0609-4A4F-9B39-EC20A6A8EF2A}" srcOrd="1" destOrd="0" presId="urn:microsoft.com/office/officeart/2005/8/layout/orgChart1"/>
    <dgm:cxn modelId="{8ACA3D1D-E839-45E3-BD75-5DC6F49D480E}" srcId="{CEB692FE-9AFB-460A-8B16-A06C83572357}" destId="{9A8CF58A-15BC-4631-931D-942E0307BBF8}" srcOrd="2" destOrd="0" parTransId="{C2A774AF-A128-4037-A04D-7D59B5AB8536}" sibTransId="{F6D12DC8-E9C4-4E93-9EE2-CB18709FEA46}"/>
    <dgm:cxn modelId="{E929451F-0273-455F-AF90-A9D33C8C84B9}" srcId="{CEB692FE-9AFB-460A-8B16-A06C83572357}" destId="{111F05EE-15BD-4F7B-8DA3-22A13EB09498}" srcOrd="0" destOrd="0" parTransId="{E94281C7-9D53-448D-8B84-E9DE7FDBD141}" sibTransId="{308DEC7D-D2F6-48C2-9B9B-DD62382D028B}"/>
    <dgm:cxn modelId="{B14E018F-2F74-4248-868E-43879658B4A3}" type="presParOf" srcId="{DA174F6F-96F1-4E7D-BC34-943727E571DA}" destId="{76BCD7BF-0067-49F5-9997-3B523625AA49}" srcOrd="0" destOrd="0" presId="urn:microsoft.com/office/officeart/2005/8/layout/orgChart1"/>
    <dgm:cxn modelId="{2EFF1851-8398-41A0-8FA8-4C4C718794E6}" type="presParOf" srcId="{76BCD7BF-0067-49F5-9997-3B523625AA49}" destId="{934C02E4-971B-421F-8D9D-4CF5C8971EAE}" srcOrd="0" destOrd="0" presId="urn:microsoft.com/office/officeart/2005/8/layout/orgChart1"/>
    <dgm:cxn modelId="{A9A8E353-5553-4263-9AE3-67752B61D3AE}" type="presParOf" srcId="{934C02E4-971B-421F-8D9D-4CF5C8971EAE}" destId="{9F0BAF30-F87D-42CE-9B94-C9C73E05BCA2}" srcOrd="0" destOrd="0" presId="urn:microsoft.com/office/officeart/2005/8/layout/orgChart1"/>
    <dgm:cxn modelId="{3D07CF4D-CEFD-405A-A469-E50EED35590A}" type="presParOf" srcId="{934C02E4-971B-421F-8D9D-4CF5C8971EAE}" destId="{9AE79F67-A73F-43D8-97F2-DB41CFBDE9C3}" srcOrd="1" destOrd="0" presId="urn:microsoft.com/office/officeart/2005/8/layout/orgChart1"/>
    <dgm:cxn modelId="{03E9D4FA-A9E1-4B55-A74C-5CB732A72375}" type="presParOf" srcId="{76BCD7BF-0067-49F5-9997-3B523625AA49}" destId="{4C6464B4-0862-4F64-ADB6-3F87FDDB9656}" srcOrd="1" destOrd="0" presId="urn:microsoft.com/office/officeart/2005/8/layout/orgChart1"/>
    <dgm:cxn modelId="{00B2CA81-AE69-45D2-8107-31340AA90428}" type="presParOf" srcId="{4C6464B4-0862-4F64-ADB6-3F87FDDB9656}" destId="{C5F7B6A9-DA14-46D5-904C-042A67E86728}" srcOrd="0" destOrd="0" presId="urn:microsoft.com/office/officeart/2005/8/layout/orgChart1"/>
    <dgm:cxn modelId="{4731EA00-282D-4CFA-9BC5-07AD52618F26}" type="presParOf" srcId="{4C6464B4-0862-4F64-ADB6-3F87FDDB9656}" destId="{937A0B0D-D8E6-4E83-A11A-2DA62CBECC6B}" srcOrd="1" destOrd="0" presId="urn:microsoft.com/office/officeart/2005/8/layout/orgChart1"/>
    <dgm:cxn modelId="{116D0E2E-5D61-4622-A5CC-9BF92B6E57E3}" type="presParOf" srcId="{937A0B0D-D8E6-4E83-A11A-2DA62CBECC6B}" destId="{C702A303-ED12-4B0E-907E-A1B5C28AAF64}" srcOrd="0" destOrd="0" presId="urn:microsoft.com/office/officeart/2005/8/layout/orgChart1"/>
    <dgm:cxn modelId="{FAE2BA7A-82E6-416B-AFBE-EEE33F22FA3D}" type="presParOf" srcId="{C702A303-ED12-4B0E-907E-A1B5C28AAF64}" destId="{2FB9E94D-FFDF-450D-997C-A14248DAE923}" srcOrd="0" destOrd="0" presId="urn:microsoft.com/office/officeart/2005/8/layout/orgChart1"/>
    <dgm:cxn modelId="{E3BB2CFB-F4B0-45C5-B928-9452A06DEF9D}" type="presParOf" srcId="{C702A303-ED12-4B0E-907E-A1B5C28AAF64}" destId="{E9F8A747-6B90-4ACC-A7C2-EEB7C7DDDE82}" srcOrd="1" destOrd="0" presId="urn:microsoft.com/office/officeart/2005/8/layout/orgChart1"/>
    <dgm:cxn modelId="{24714D18-37FD-4F4B-829E-C05A2CE2BB26}" type="presParOf" srcId="{937A0B0D-D8E6-4E83-A11A-2DA62CBECC6B}" destId="{D811C567-FAEC-4816-93C6-47AA76271D5C}" srcOrd="1" destOrd="0" presId="urn:microsoft.com/office/officeart/2005/8/layout/orgChart1"/>
    <dgm:cxn modelId="{6901FD80-E51B-4AC6-B16C-270E30EF5726}" type="presParOf" srcId="{937A0B0D-D8E6-4E83-A11A-2DA62CBECC6B}" destId="{2CFF884F-CDFB-469F-8681-7FBCDEA369B5}" srcOrd="2" destOrd="0" presId="urn:microsoft.com/office/officeart/2005/8/layout/orgChart1"/>
    <dgm:cxn modelId="{9DFF8940-BCE2-4E09-BA89-F31BF8F2D969}" type="presParOf" srcId="{4C6464B4-0862-4F64-ADB6-3F87FDDB9656}" destId="{198537A2-B7BA-4BB4-A6A1-67CB6ED2F275}" srcOrd="2" destOrd="0" presId="urn:microsoft.com/office/officeart/2005/8/layout/orgChart1"/>
    <dgm:cxn modelId="{8745EF7B-7936-43BA-A1EC-4CD49820C10A}" type="presParOf" srcId="{4C6464B4-0862-4F64-ADB6-3F87FDDB9656}" destId="{2DE24B5E-F370-49A0-B321-6EC59219A671}" srcOrd="3" destOrd="0" presId="urn:microsoft.com/office/officeart/2005/8/layout/orgChart1"/>
    <dgm:cxn modelId="{499EE0AD-3932-4C5C-B0D4-6ABA738772A5}" type="presParOf" srcId="{2DE24B5E-F370-49A0-B321-6EC59219A671}" destId="{675C5A0F-A957-4BB6-A773-25CCC7DAF411}" srcOrd="0" destOrd="0" presId="urn:microsoft.com/office/officeart/2005/8/layout/orgChart1"/>
    <dgm:cxn modelId="{17F1D632-FC16-4984-B655-3304A3CF087E}" type="presParOf" srcId="{675C5A0F-A957-4BB6-A773-25CCC7DAF411}" destId="{B4E6BF80-0AE8-4703-92CA-4E3AD96B91EA}" srcOrd="0" destOrd="0" presId="urn:microsoft.com/office/officeart/2005/8/layout/orgChart1"/>
    <dgm:cxn modelId="{76F0A144-7C10-48F4-822B-E95CB8B52702}" type="presParOf" srcId="{675C5A0F-A957-4BB6-A773-25CCC7DAF411}" destId="{64FC4DDA-21DB-4FB5-91F8-EC6026D3FC8A}" srcOrd="1" destOrd="0" presId="urn:microsoft.com/office/officeart/2005/8/layout/orgChart1"/>
    <dgm:cxn modelId="{616403B6-A5E5-4C0C-9544-48C05A942C4E}" type="presParOf" srcId="{2DE24B5E-F370-49A0-B321-6EC59219A671}" destId="{58FE471D-8404-4B73-B7E6-BD57ECE440E5}" srcOrd="1" destOrd="0" presId="urn:microsoft.com/office/officeart/2005/8/layout/orgChart1"/>
    <dgm:cxn modelId="{6DDA2FC0-9033-4CF7-BEE6-F26EE5813036}" type="presParOf" srcId="{2DE24B5E-F370-49A0-B321-6EC59219A671}" destId="{79AE4C8A-D03B-4F93-BA40-041E960D3CB6}" srcOrd="2" destOrd="0" presId="urn:microsoft.com/office/officeart/2005/8/layout/orgChart1"/>
    <dgm:cxn modelId="{D3B46BE7-775B-430F-A746-5142B18D25EE}" type="presParOf" srcId="{4C6464B4-0862-4F64-ADB6-3F87FDDB9656}" destId="{DE5553F6-9631-4089-8824-D868C0569FF1}" srcOrd="4" destOrd="0" presId="urn:microsoft.com/office/officeart/2005/8/layout/orgChart1"/>
    <dgm:cxn modelId="{08135D42-4068-4C86-9491-180FC31ABAD6}" type="presParOf" srcId="{4C6464B4-0862-4F64-ADB6-3F87FDDB9656}" destId="{839D15F5-E0B6-4AC4-8ACB-528F4E18A7CF}" srcOrd="5" destOrd="0" presId="urn:microsoft.com/office/officeart/2005/8/layout/orgChart1"/>
    <dgm:cxn modelId="{40663F4B-71EB-4E8B-9040-5B40FE062DBE}" type="presParOf" srcId="{839D15F5-E0B6-4AC4-8ACB-528F4E18A7CF}" destId="{F2BF6214-5CB9-4D79-A66F-C078DD10BCC3}" srcOrd="0" destOrd="0" presId="urn:microsoft.com/office/officeart/2005/8/layout/orgChart1"/>
    <dgm:cxn modelId="{5F099AA7-06B8-46D2-B76C-EB2FA37E5753}" type="presParOf" srcId="{F2BF6214-5CB9-4D79-A66F-C078DD10BCC3}" destId="{6460B8D7-C942-4642-AA45-C1893F763F6F}" srcOrd="0" destOrd="0" presId="urn:microsoft.com/office/officeart/2005/8/layout/orgChart1"/>
    <dgm:cxn modelId="{9AF3CADE-D36E-4477-8FB1-B8463FB18856}" type="presParOf" srcId="{F2BF6214-5CB9-4D79-A66F-C078DD10BCC3}" destId="{62474C7C-0609-4A4F-9B39-EC20A6A8EF2A}" srcOrd="1" destOrd="0" presId="urn:microsoft.com/office/officeart/2005/8/layout/orgChart1"/>
    <dgm:cxn modelId="{47BB9932-E589-4BBD-A2FE-7C874DFEFAD3}" type="presParOf" srcId="{839D15F5-E0B6-4AC4-8ACB-528F4E18A7CF}" destId="{91DBDA63-27A5-4E97-ABEC-63A42F7272AA}" srcOrd="1" destOrd="0" presId="urn:microsoft.com/office/officeart/2005/8/layout/orgChart1"/>
    <dgm:cxn modelId="{FB77EC36-240A-4AB1-A7DD-D712A6E24CAA}" type="presParOf" srcId="{839D15F5-E0B6-4AC4-8ACB-528F4E18A7CF}" destId="{A53113B9-C822-487C-8571-D163F7064541}" srcOrd="2" destOrd="0" presId="urn:microsoft.com/office/officeart/2005/8/layout/orgChart1"/>
    <dgm:cxn modelId="{49C964A6-11BF-4346-8661-31DED366BBF1}" type="presParOf" srcId="{76BCD7BF-0067-49F5-9997-3B523625AA49}" destId="{31CD1B0A-3BE0-4D37-99D4-14C47E1BDD8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B20C089-47D8-445B-912C-1769BFC85E17}" type="doc">
      <dgm:prSet loTypeId="urn:microsoft.com/office/officeart/2005/8/layout/orgChart1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EB692FE-9AFB-460A-8B16-A06C83572357}">
      <dgm:prSet phldrT="[Текст]" custT="1"/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accent1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1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 числу мономеров в структурном звене</a:t>
          </a:r>
          <a:endParaRPr lang="ru-RU" sz="21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F3B1764-F885-4217-9356-EE591823D6D7}" type="parTrans" cxnId="{3BF1B41D-860B-4E57-AAEE-6078B68914D2}">
      <dgm:prSet/>
      <dgm:spPr/>
      <dgm:t>
        <a:bodyPr/>
        <a:lstStyle/>
        <a:p>
          <a:endParaRPr lang="ru-RU"/>
        </a:p>
      </dgm:t>
    </dgm:pt>
    <dgm:pt modelId="{757373A7-017C-4EC8-8D16-C6F67B4A6EAE}" type="sibTrans" cxnId="{3BF1B41D-860B-4E57-AAEE-6078B68914D2}">
      <dgm:prSet/>
      <dgm:spPr/>
      <dgm:t>
        <a:bodyPr/>
        <a:lstStyle/>
        <a:p>
          <a:endParaRPr lang="ru-RU"/>
        </a:p>
      </dgm:t>
    </dgm:pt>
    <dgm:pt modelId="{111F05EE-15BD-4F7B-8DA3-22A13EB09498}">
      <dgm:prSet phldrT="[Текст]" custT="1"/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accent1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100" b="1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Гомополимеры</a:t>
          </a:r>
          <a:endParaRPr lang="ru-RU" sz="21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94281C7-9D53-448D-8B84-E9DE7FDBD141}" type="parTrans" cxnId="{E929451F-0273-455F-AF90-A9D33C8C84B9}">
      <dgm:prSet/>
      <dgm:spPr/>
      <dgm:t>
        <a:bodyPr/>
        <a:lstStyle/>
        <a:p>
          <a:endParaRPr lang="ru-RU"/>
        </a:p>
      </dgm:t>
    </dgm:pt>
    <dgm:pt modelId="{308DEC7D-D2F6-48C2-9B9B-DD62382D028B}" type="sibTrans" cxnId="{E929451F-0273-455F-AF90-A9D33C8C84B9}">
      <dgm:prSet/>
      <dgm:spPr/>
      <dgm:t>
        <a:bodyPr/>
        <a:lstStyle/>
        <a:p>
          <a:endParaRPr lang="ru-RU"/>
        </a:p>
      </dgm:t>
    </dgm:pt>
    <dgm:pt modelId="{9A8CF58A-15BC-4631-931D-942E0307BBF8}">
      <dgm:prSet phldrT="[Текст]" custT="1"/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1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Сополимеры</a:t>
          </a:r>
          <a:endParaRPr lang="ru-RU" sz="21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A774AF-A128-4037-A04D-7D59B5AB8536}" type="parTrans" cxnId="{8ACA3D1D-E839-45E3-BD75-5DC6F49D480E}">
      <dgm:prSet/>
      <dgm:spPr/>
      <dgm:t>
        <a:bodyPr/>
        <a:lstStyle/>
        <a:p>
          <a:endParaRPr lang="ru-RU"/>
        </a:p>
      </dgm:t>
    </dgm:pt>
    <dgm:pt modelId="{F6D12DC8-E9C4-4E93-9EE2-CB18709FEA46}" type="sibTrans" cxnId="{8ACA3D1D-E839-45E3-BD75-5DC6F49D480E}">
      <dgm:prSet/>
      <dgm:spPr/>
      <dgm:t>
        <a:bodyPr/>
        <a:lstStyle/>
        <a:p>
          <a:endParaRPr lang="ru-RU"/>
        </a:p>
      </dgm:t>
    </dgm:pt>
    <dgm:pt modelId="{DA174F6F-96F1-4E7D-BC34-943727E571DA}" type="pres">
      <dgm:prSet presAssocID="{FB20C089-47D8-445B-912C-1769BFC85E1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6BCD7BF-0067-49F5-9997-3B523625AA49}" type="pres">
      <dgm:prSet presAssocID="{CEB692FE-9AFB-460A-8B16-A06C83572357}" presName="hierRoot1" presStyleCnt="0">
        <dgm:presLayoutVars>
          <dgm:hierBranch val="init"/>
        </dgm:presLayoutVars>
      </dgm:prSet>
      <dgm:spPr/>
    </dgm:pt>
    <dgm:pt modelId="{934C02E4-971B-421F-8D9D-4CF5C8971EAE}" type="pres">
      <dgm:prSet presAssocID="{CEB692FE-9AFB-460A-8B16-A06C83572357}" presName="rootComposite1" presStyleCnt="0"/>
      <dgm:spPr/>
    </dgm:pt>
    <dgm:pt modelId="{9F0BAF30-F87D-42CE-9B94-C9C73E05BCA2}" type="pres">
      <dgm:prSet presAssocID="{CEB692FE-9AFB-460A-8B16-A06C83572357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AE79F67-A73F-43D8-97F2-DB41CFBDE9C3}" type="pres">
      <dgm:prSet presAssocID="{CEB692FE-9AFB-460A-8B16-A06C83572357}" presName="rootConnector1" presStyleLbl="node1" presStyleIdx="0" presStyleCnt="0"/>
      <dgm:spPr/>
      <dgm:t>
        <a:bodyPr/>
        <a:lstStyle/>
        <a:p>
          <a:endParaRPr lang="ru-RU"/>
        </a:p>
      </dgm:t>
    </dgm:pt>
    <dgm:pt modelId="{4C6464B4-0862-4F64-ADB6-3F87FDDB9656}" type="pres">
      <dgm:prSet presAssocID="{CEB692FE-9AFB-460A-8B16-A06C83572357}" presName="hierChild2" presStyleCnt="0"/>
      <dgm:spPr/>
    </dgm:pt>
    <dgm:pt modelId="{C5F7B6A9-DA14-46D5-904C-042A67E86728}" type="pres">
      <dgm:prSet presAssocID="{E94281C7-9D53-448D-8B84-E9DE7FDBD141}" presName="Name37" presStyleLbl="parChTrans1D2" presStyleIdx="0" presStyleCnt="2"/>
      <dgm:spPr/>
      <dgm:t>
        <a:bodyPr/>
        <a:lstStyle/>
        <a:p>
          <a:endParaRPr lang="ru-RU"/>
        </a:p>
      </dgm:t>
    </dgm:pt>
    <dgm:pt modelId="{937A0B0D-D8E6-4E83-A11A-2DA62CBECC6B}" type="pres">
      <dgm:prSet presAssocID="{111F05EE-15BD-4F7B-8DA3-22A13EB09498}" presName="hierRoot2" presStyleCnt="0">
        <dgm:presLayoutVars>
          <dgm:hierBranch val="init"/>
        </dgm:presLayoutVars>
      </dgm:prSet>
      <dgm:spPr/>
    </dgm:pt>
    <dgm:pt modelId="{C702A303-ED12-4B0E-907E-A1B5C28AAF64}" type="pres">
      <dgm:prSet presAssocID="{111F05EE-15BD-4F7B-8DA3-22A13EB09498}" presName="rootComposite" presStyleCnt="0"/>
      <dgm:spPr/>
    </dgm:pt>
    <dgm:pt modelId="{2FB9E94D-FFDF-450D-997C-A14248DAE923}" type="pres">
      <dgm:prSet presAssocID="{111F05EE-15BD-4F7B-8DA3-22A13EB09498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F8A747-6B90-4ACC-A7C2-EEB7C7DDDE82}" type="pres">
      <dgm:prSet presAssocID="{111F05EE-15BD-4F7B-8DA3-22A13EB09498}" presName="rootConnector" presStyleLbl="node2" presStyleIdx="0" presStyleCnt="2"/>
      <dgm:spPr/>
      <dgm:t>
        <a:bodyPr/>
        <a:lstStyle/>
        <a:p>
          <a:endParaRPr lang="ru-RU"/>
        </a:p>
      </dgm:t>
    </dgm:pt>
    <dgm:pt modelId="{D811C567-FAEC-4816-93C6-47AA76271D5C}" type="pres">
      <dgm:prSet presAssocID="{111F05EE-15BD-4F7B-8DA3-22A13EB09498}" presName="hierChild4" presStyleCnt="0"/>
      <dgm:spPr/>
    </dgm:pt>
    <dgm:pt modelId="{2CFF884F-CDFB-469F-8681-7FBCDEA369B5}" type="pres">
      <dgm:prSet presAssocID="{111F05EE-15BD-4F7B-8DA3-22A13EB09498}" presName="hierChild5" presStyleCnt="0"/>
      <dgm:spPr/>
    </dgm:pt>
    <dgm:pt modelId="{DE5553F6-9631-4089-8824-D868C0569FF1}" type="pres">
      <dgm:prSet presAssocID="{C2A774AF-A128-4037-A04D-7D59B5AB8536}" presName="Name37" presStyleLbl="parChTrans1D2" presStyleIdx="1" presStyleCnt="2"/>
      <dgm:spPr/>
      <dgm:t>
        <a:bodyPr/>
        <a:lstStyle/>
        <a:p>
          <a:endParaRPr lang="ru-RU"/>
        </a:p>
      </dgm:t>
    </dgm:pt>
    <dgm:pt modelId="{839D15F5-E0B6-4AC4-8ACB-528F4E18A7CF}" type="pres">
      <dgm:prSet presAssocID="{9A8CF58A-15BC-4631-931D-942E0307BBF8}" presName="hierRoot2" presStyleCnt="0">
        <dgm:presLayoutVars>
          <dgm:hierBranch val="init"/>
        </dgm:presLayoutVars>
      </dgm:prSet>
      <dgm:spPr/>
    </dgm:pt>
    <dgm:pt modelId="{F2BF6214-5CB9-4D79-A66F-C078DD10BCC3}" type="pres">
      <dgm:prSet presAssocID="{9A8CF58A-15BC-4631-931D-942E0307BBF8}" presName="rootComposite" presStyleCnt="0"/>
      <dgm:spPr/>
    </dgm:pt>
    <dgm:pt modelId="{6460B8D7-C942-4642-AA45-C1893F763F6F}" type="pres">
      <dgm:prSet presAssocID="{9A8CF58A-15BC-4631-931D-942E0307BBF8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474C7C-0609-4A4F-9B39-EC20A6A8EF2A}" type="pres">
      <dgm:prSet presAssocID="{9A8CF58A-15BC-4631-931D-942E0307BBF8}" presName="rootConnector" presStyleLbl="node2" presStyleIdx="1" presStyleCnt="2"/>
      <dgm:spPr/>
      <dgm:t>
        <a:bodyPr/>
        <a:lstStyle/>
        <a:p>
          <a:endParaRPr lang="ru-RU"/>
        </a:p>
      </dgm:t>
    </dgm:pt>
    <dgm:pt modelId="{91DBDA63-27A5-4E97-ABEC-63A42F7272AA}" type="pres">
      <dgm:prSet presAssocID="{9A8CF58A-15BC-4631-931D-942E0307BBF8}" presName="hierChild4" presStyleCnt="0"/>
      <dgm:spPr/>
    </dgm:pt>
    <dgm:pt modelId="{A53113B9-C822-487C-8571-D163F7064541}" type="pres">
      <dgm:prSet presAssocID="{9A8CF58A-15BC-4631-931D-942E0307BBF8}" presName="hierChild5" presStyleCnt="0"/>
      <dgm:spPr/>
    </dgm:pt>
    <dgm:pt modelId="{31CD1B0A-3BE0-4D37-99D4-14C47E1BDD81}" type="pres">
      <dgm:prSet presAssocID="{CEB692FE-9AFB-460A-8B16-A06C83572357}" presName="hierChild3" presStyleCnt="0"/>
      <dgm:spPr/>
    </dgm:pt>
  </dgm:ptLst>
  <dgm:cxnLst>
    <dgm:cxn modelId="{58A855F5-F469-4230-8C5A-4D68D5761D60}" type="presOf" srcId="{FB20C089-47D8-445B-912C-1769BFC85E17}" destId="{DA174F6F-96F1-4E7D-BC34-943727E571DA}" srcOrd="0" destOrd="0" presId="urn:microsoft.com/office/officeart/2005/8/layout/orgChart1"/>
    <dgm:cxn modelId="{3B4F75B2-BA10-4DC3-8F3F-AC81A13C95FF}" type="presOf" srcId="{C2A774AF-A128-4037-A04D-7D59B5AB8536}" destId="{DE5553F6-9631-4089-8824-D868C0569FF1}" srcOrd="0" destOrd="0" presId="urn:microsoft.com/office/officeart/2005/8/layout/orgChart1"/>
    <dgm:cxn modelId="{76419987-E2B3-467B-A046-CEEBBB966A3B}" type="presOf" srcId="{111F05EE-15BD-4F7B-8DA3-22A13EB09498}" destId="{2FB9E94D-FFDF-450D-997C-A14248DAE923}" srcOrd="0" destOrd="0" presId="urn:microsoft.com/office/officeart/2005/8/layout/orgChart1"/>
    <dgm:cxn modelId="{9063A6CB-3D8E-418A-82C7-65F8A4081490}" type="presOf" srcId="{CEB692FE-9AFB-460A-8B16-A06C83572357}" destId="{9AE79F67-A73F-43D8-97F2-DB41CFBDE9C3}" srcOrd="1" destOrd="0" presId="urn:microsoft.com/office/officeart/2005/8/layout/orgChart1"/>
    <dgm:cxn modelId="{3F33660A-2E9F-4913-9868-19C4BAEE70AD}" type="presOf" srcId="{111F05EE-15BD-4F7B-8DA3-22A13EB09498}" destId="{E9F8A747-6B90-4ACC-A7C2-EEB7C7DDDE82}" srcOrd="1" destOrd="0" presId="urn:microsoft.com/office/officeart/2005/8/layout/orgChart1"/>
    <dgm:cxn modelId="{9F0398A9-2C7C-4D3F-A591-0F80D0888C3F}" type="presOf" srcId="{CEB692FE-9AFB-460A-8B16-A06C83572357}" destId="{9F0BAF30-F87D-42CE-9B94-C9C73E05BCA2}" srcOrd="0" destOrd="0" presId="urn:microsoft.com/office/officeart/2005/8/layout/orgChart1"/>
    <dgm:cxn modelId="{5B1E3767-E3BC-415A-A205-9C112F4F754E}" type="presOf" srcId="{9A8CF58A-15BC-4631-931D-942E0307BBF8}" destId="{6460B8D7-C942-4642-AA45-C1893F763F6F}" srcOrd="0" destOrd="0" presId="urn:microsoft.com/office/officeart/2005/8/layout/orgChart1"/>
    <dgm:cxn modelId="{3BF1B41D-860B-4E57-AAEE-6078B68914D2}" srcId="{FB20C089-47D8-445B-912C-1769BFC85E17}" destId="{CEB692FE-9AFB-460A-8B16-A06C83572357}" srcOrd="0" destOrd="0" parTransId="{DF3B1764-F885-4217-9356-EE591823D6D7}" sibTransId="{757373A7-017C-4EC8-8D16-C6F67B4A6EAE}"/>
    <dgm:cxn modelId="{D380DEC2-DDF7-4781-83A9-C42EF0948BDF}" type="presOf" srcId="{9A8CF58A-15BC-4631-931D-942E0307BBF8}" destId="{62474C7C-0609-4A4F-9B39-EC20A6A8EF2A}" srcOrd="1" destOrd="0" presId="urn:microsoft.com/office/officeart/2005/8/layout/orgChart1"/>
    <dgm:cxn modelId="{0319657A-2B2C-4CA9-8141-A346D41A1F05}" type="presOf" srcId="{E94281C7-9D53-448D-8B84-E9DE7FDBD141}" destId="{C5F7B6A9-DA14-46D5-904C-042A67E86728}" srcOrd="0" destOrd="0" presId="urn:microsoft.com/office/officeart/2005/8/layout/orgChart1"/>
    <dgm:cxn modelId="{8ACA3D1D-E839-45E3-BD75-5DC6F49D480E}" srcId="{CEB692FE-9AFB-460A-8B16-A06C83572357}" destId="{9A8CF58A-15BC-4631-931D-942E0307BBF8}" srcOrd="1" destOrd="0" parTransId="{C2A774AF-A128-4037-A04D-7D59B5AB8536}" sibTransId="{F6D12DC8-E9C4-4E93-9EE2-CB18709FEA46}"/>
    <dgm:cxn modelId="{E929451F-0273-455F-AF90-A9D33C8C84B9}" srcId="{CEB692FE-9AFB-460A-8B16-A06C83572357}" destId="{111F05EE-15BD-4F7B-8DA3-22A13EB09498}" srcOrd="0" destOrd="0" parTransId="{E94281C7-9D53-448D-8B84-E9DE7FDBD141}" sibTransId="{308DEC7D-D2F6-48C2-9B9B-DD62382D028B}"/>
    <dgm:cxn modelId="{97769E22-ED61-4235-89EB-6FAF5F8482A2}" type="presParOf" srcId="{DA174F6F-96F1-4E7D-BC34-943727E571DA}" destId="{76BCD7BF-0067-49F5-9997-3B523625AA49}" srcOrd="0" destOrd="0" presId="urn:microsoft.com/office/officeart/2005/8/layout/orgChart1"/>
    <dgm:cxn modelId="{F2FAD997-F66A-4517-95BC-B11D7E357505}" type="presParOf" srcId="{76BCD7BF-0067-49F5-9997-3B523625AA49}" destId="{934C02E4-971B-421F-8D9D-4CF5C8971EAE}" srcOrd="0" destOrd="0" presId="urn:microsoft.com/office/officeart/2005/8/layout/orgChart1"/>
    <dgm:cxn modelId="{66E17F6D-0525-42CB-AE55-1F0A7920D52B}" type="presParOf" srcId="{934C02E4-971B-421F-8D9D-4CF5C8971EAE}" destId="{9F0BAF30-F87D-42CE-9B94-C9C73E05BCA2}" srcOrd="0" destOrd="0" presId="urn:microsoft.com/office/officeart/2005/8/layout/orgChart1"/>
    <dgm:cxn modelId="{B67AE842-2069-4086-AB38-04BDB0B9838F}" type="presParOf" srcId="{934C02E4-971B-421F-8D9D-4CF5C8971EAE}" destId="{9AE79F67-A73F-43D8-97F2-DB41CFBDE9C3}" srcOrd="1" destOrd="0" presId="urn:microsoft.com/office/officeart/2005/8/layout/orgChart1"/>
    <dgm:cxn modelId="{0B74A50F-F01F-4D67-81DA-63341E75417D}" type="presParOf" srcId="{76BCD7BF-0067-49F5-9997-3B523625AA49}" destId="{4C6464B4-0862-4F64-ADB6-3F87FDDB9656}" srcOrd="1" destOrd="0" presId="urn:microsoft.com/office/officeart/2005/8/layout/orgChart1"/>
    <dgm:cxn modelId="{A5CDB1B0-53BF-473D-9E24-D1B10E3B3619}" type="presParOf" srcId="{4C6464B4-0862-4F64-ADB6-3F87FDDB9656}" destId="{C5F7B6A9-DA14-46D5-904C-042A67E86728}" srcOrd="0" destOrd="0" presId="urn:microsoft.com/office/officeart/2005/8/layout/orgChart1"/>
    <dgm:cxn modelId="{B487B1C6-ABAF-4FE4-9AA1-BF7C33CB4408}" type="presParOf" srcId="{4C6464B4-0862-4F64-ADB6-3F87FDDB9656}" destId="{937A0B0D-D8E6-4E83-A11A-2DA62CBECC6B}" srcOrd="1" destOrd="0" presId="urn:microsoft.com/office/officeart/2005/8/layout/orgChart1"/>
    <dgm:cxn modelId="{5E40ECAC-0BCE-4AE2-B8AD-9AEB2C0658A9}" type="presParOf" srcId="{937A0B0D-D8E6-4E83-A11A-2DA62CBECC6B}" destId="{C702A303-ED12-4B0E-907E-A1B5C28AAF64}" srcOrd="0" destOrd="0" presId="urn:microsoft.com/office/officeart/2005/8/layout/orgChart1"/>
    <dgm:cxn modelId="{0789BC26-8E30-4840-840B-C0F732CB141A}" type="presParOf" srcId="{C702A303-ED12-4B0E-907E-A1B5C28AAF64}" destId="{2FB9E94D-FFDF-450D-997C-A14248DAE923}" srcOrd="0" destOrd="0" presId="urn:microsoft.com/office/officeart/2005/8/layout/orgChart1"/>
    <dgm:cxn modelId="{466BCC54-75D8-4C2D-8A44-7AD1543FC895}" type="presParOf" srcId="{C702A303-ED12-4B0E-907E-A1B5C28AAF64}" destId="{E9F8A747-6B90-4ACC-A7C2-EEB7C7DDDE82}" srcOrd="1" destOrd="0" presId="urn:microsoft.com/office/officeart/2005/8/layout/orgChart1"/>
    <dgm:cxn modelId="{50118FB2-8FF3-498D-BEB3-9B1B60E1FA84}" type="presParOf" srcId="{937A0B0D-D8E6-4E83-A11A-2DA62CBECC6B}" destId="{D811C567-FAEC-4816-93C6-47AA76271D5C}" srcOrd="1" destOrd="0" presId="urn:microsoft.com/office/officeart/2005/8/layout/orgChart1"/>
    <dgm:cxn modelId="{AF87A132-52D9-4090-B162-247AE5CAE18B}" type="presParOf" srcId="{937A0B0D-D8E6-4E83-A11A-2DA62CBECC6B}" destId="{2CFF884F-CDFB-469F-8681-7FBCDEA369B5}" srcOrd="2" destOrd="0" presId="urn:microsoft.com/office/officeart/2005/8/layout/orgChart1"/>
    <dgm:cxn modelId="{936D7B4B-D5CB-44E6-8BC6-D93D06396F7B}" type="presParOf" srcId="{4C6464B4-0862-4F64-ADB6-3F87FDDB9656}" destId="{DE5553F6-9631-4089-8824-D868C0569FF1}" srcOrd="2" destOrd="0" presId="urn:microsoft.com/office/officeart/2005/8/layout/orgChart1"/>
    <dgm:cxn modelId="{FBBE8D06-5EE7-45B1-84DC-18CDFB338E30}" type="presParOf" srcId="{4C6464B4-0862-4F64-ADB6-3F87FDDB9656}" destId="{839D15F5-E0B6-4AC4-8ACB-528F4E18A7CF}" srcOrd="3" destOrd="0" presId="urn:microsoft.com/office/officeart/2005/8/layout/orgChart1"/>
    <dgm:cxn modelId="{FB68888A-D0B3-428D-976F-78D0E46E3D90}" type="presParOf" srcId="{839D15F5-E0B6-4AC4-8ACB-528F4E18A7CF}" destId="{F2BF6214-5CB9-4D79-A66F-C078DD10BCC3}" srcOrd="0" destOrd="0" presId="urn:microsoft.com/office/officeart/2005/8/layout/orgChart1"/>
    <dgm:cxn modelId="{256ADE5D-C167-4981-B7E1-7775C4EA1533}" type="presParOf" srcId="{F2BF6214-5CB9-4D79-A66F-C078DD10BCC3}" destId="{6460B8D7-C942-4642-AA45-C1893F763F6F}" srcOrd="0" destOrd="0" presId="urn:microsoft.com/office/officeart/2005/8/layout/orgChart1"/>
    <dgm:cxn modelId="{B73862A2-53E2-4EA4-B1F5-7E743A3AEED5}" type="presParOf" srcId="{F2BF6214-5CB9-4D79-A66F-C078DD10BCC3}" destId="{62474C7C-0609-4A4F-9B39-EC20A6A8EF2A}" srcOrd="1" destOrd="0" presId="urn:microsoft.com/office/officeart/2005/8/layout/orgChart1"/>
    <dgm:cxn modelId="{B5D3F2F0-82CF-4D76-9A22-AFBE9EB54E25}" type="presParOf" srcId="{839D15F5-E0B6-4AC4-8ACB-528F4E18A7CF}" destId="{91DBDA63-27A5-4E97-ABEC-63A42F7272AA}" srcOrd="1" destOrd="0" presId="urn:microsoft.com/office/officeart/2005/8/layout/orgChart1"/>
    <dgm:cxn modelId="{73C2CD61-2E6C-4EFA-AAD4-F35BF911F9E1}" type="presParOf" srcId="{839D15F5-E0B6-4AC4-8ACB-528F4E18A7CF}" destId="{A53113B9-C822-487C-8571-D163F7064541}" srcOrd="2" destOrd="0" presId="urn:microsoft.com/office/officeart/2005/8/layout/orgChart1"/>
    <dgm:cxn modelId="{DE85EB4D-F6B7-4AA7-B835-FB1DECA85F15}" type="presParOf" srcId="{76BCD7BF-0067-49F5-9997-3B523625AA49}" destId="{31CD1B0A-3BE0-4D37-99D4-14C47E1BDD8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B20C089-47D8-445B-912C-1769BFC85E17}" type="doc">
      <dgm:prSet loTypeId="urn:microsoft.com/office/officeart/2005/8/layout/orgChart1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EB692FE-9AFB-460A-8B16-A06C83572357}">
      <dgm:prSet phldrT="[Текст]" custT="1"/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accent1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1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 строению макромолекул</a:t>
          </a:r>
          <a:endParaRPr lang="ru-RU" sz="21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F3B1764-F885-4217-9356-EE591823D6D7}" type="parTrans" cxnId="{3BF1B41D-860B-4E57-AAEE-6078B68914D2}">
      <dgm:prSet/>
      <dgm:spPr/>
      <dgm:t>
        <a:bodyPr/>
        <a:lstStyle/>
        <a:p>
          <a:endParaRPr lang="ru-RU"/>
        </a:p>
      </dgm:t>
    </dgm:pt>
    <dgm:pt modelId="{757373A7-017C-4EC8-8D16-C6F67B4A6EAE}" type="sibTrans" cxnId="{3BF1B41D-860B-4E57-AAEE-6078B68914D2}">
      <dgm:prSet/>
      <dgm:spPr/>
      <dgm:t>
        <a:bodyPr/>
        <a:lstStyle/>
        <a:p>
          <a:endParaRPr lang="ru-RU"/>
        </a:p>
      </dgm:t>
    </dgm:pt>
    <dgm:pt modelId="{111F05EE-15BD-4F7B-8DA3-22A13EB09498}">
      <dgm:prSet phldrT="[Текст]" custT="1"/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accent1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1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Линейные</a:t>
          </a:r>
          <a:endParaRPr lang="ru-RU" sz="21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94281C7-9D53-448D-8B84-E9DE7FDBD141}" type="parTrans" cxnId="{E929451F-0273-455F-AF90-A9D33C8C84B9}">
      <dgm:prSet/>
      <dgm:spPr/>
      <dgm:t>
        <a:bodyPr/>
        <a:lstStyle/>
        <a:p>
          <a:endParaRPr lang="ru-RU"/>
        </a:p>
      </dgm:t>
    </dgm:pt>
    <dgm:pt modelId="{308DEC7D-D2F6-48C2-9B9B-DD62382D028B}" type="sibTrans" cxnId="{E929451F-0273-455F-AF90-A9D33C8C84B9}">
      <dgm:prSet/>
      <dgm:spPr/>
      <dgm:t>
        <a:bodyPr/>
        <a:lstStyle/>
        <a:p>
          <a:endParaRPr lang="ru-RU"/>
        </a:p>
      </dgm:t>
    </dgm:pt>
    <dgm:pt modelId="{F7D064CA-7FAF-406C-B2E8-AE70F7D476B1}">
      <dgm:prSet phldrT="[Текст]" custT="1"/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accent1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1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Разветвленные</a:t>
          </a:r>
          <a:endParaRPr lang="ru-RU" sz="21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D32F143-307E-4601-A211-897578241215}" type="parTrans" cxnId="{B853C107-BA1B-4221-A395-183BB1862078}">
      <dgm:prSet/>
      <dgm:spPr/>
      <dgm:t>
        <a:bodyPr/>
        <a:lstStyle/>
        <a:p>
          <a:endParaRPr lang="ru-RU"/>
        </a:p>
      </dgm:t>
    </dgm:pt>
    <dgm:pt modelId="{4C1F5E74-4416-4AAD-A1FA-8AF8E1348372}" type="sibTrans" cxnId="{B853C107-BA1B-4221-A395-183BB1862078}">
      <dgm:prSet/>
      <dgm:spPr/>
      <dgm:t>
        <a:bodyPr/>
        <a:lstStyle/>
        <a:p>
          <a:endParaRPr lang="ru-RU"/>
        </a:p>
      </dgm:t>
    </dgm:pt>
    <dgm:pt modelId="{9A8CF58A-15BC-4631-931D-942E0307BBF8}">
      <dgm:prSet phldrT="[Текст]" custT="1"/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Пространственные</a:t>
          </a:r>
          <a:endParaRPr lang="ru-RU" sz="20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A774AF-A128-4037-A04D-7D59B5AB8536}" type="parTrans" cxnId="{8ACA3D1D-E839-45E3-BD75-5DC6F49D480E}">
      <dgm:prSet/>
      <dgm:spPr/>
      <dgm:t>
        <a:bodyPr/>
        <a:lstStyle/>
        <a:p>
          <a:endParaRPr lang="ru-RU"/>
        </a:p>
      </dgm:t>
    </dgm:pt>
    <dgm:pt modelId="{F6D12DC8-E9C4-4E93-9EE2-CB18709FEA46}" type="sibTrans" cxnId="{8ACA3D1D-E839-45E3-BD75-5DC6F49D480E}">
      <dgm:prSet/>
      <dgm:spPr/>
      <dgm:t>
        <a:bodyPr/>
        <a:lstStyle/>
        <a:p>
          <a:endParaRPr lang="ru-RU"/>
        </a:p>
      </dgm:t>
    </dgm:pt>
    <dgm:pt modelId="{DA174F6F-96F1-4E7D-BC34-943727E571DA}" type="pres">
      <dgm:prSet presAssocID="{FB20C089-47D8-445B-912C-1769BFC85E1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6BCD7BF-0067-49F5-9997-3B523625AA49}" type="pres">
      <dgm:prSet presAssocID="{CEB692FE-9AFB-460A-8B16-A06C83572357}" presName="hierRoot1" presStyleCnt="0">
        <dgm:presLayoutVars>
          <dgm:hierBranch val="init"/>
        </dgm:presLayoutVars>
      </dgm:prSet>
      <dgm:spPr/>
    </dgm:pt>
    <dgm:pt modelId="{934C02E4-971B-421F-8D9D-4CF5C8971EAE}" type="pres">
      <dgm:prSet presAssocID="{CEB692FE-9AFB-460A-8B16-A06C83572357}" presName="rootComposite1" presStyleCnt="0"/>
      <dgm:spPr/>
    </dgm:pt>
    <dgm:pt modelId="{9F0BAF30-F87D-42CE-9B94-C9C73E05BCA2}" type="pres">
      <dgm:prSet presAssocID="{CEB692FE-9AFB-460A-8B16-A06C83572357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AE79F67-A73F-43D8-97F2-DB41CFBDE9C3}" type="pres">
      <dgm:prSet presAssocID="{CEB692FE-9AFB-460A-8B16-A06C83572357}" presName="rootConnector1" presStyleLbl="node1" presStyleIdx="0" presStyleCnt="0"/>
      <dgm:spPr/>
      <dgm:t>
        <a:bodyPr/>
        <a:lstStyle/>
        <a:p>
          <a:endParaRPr lang="ru-RU"/>
        </a:p>
      </dgm:t>
    </dgm:pt>
    <dgm:pt modelId="{4C6464B4-0862-4F64-ADB6-3F87FDDB9656}" type="pres">
      <dgm:prSet presAssocID="{CEB692FE-9AFB-460A-8B16-A06C83572357}" presName="hierChild2" presStyleCnt="0"/>
      <dgm:spPr/>
    </dgm:pt>
    <dgm:pt modelId="{C5F7B6A9-DA14-46D5-904C-042A67E86728}" type="pres">
      <dgm:prSet presAssocID="{E94281C7-9D53-448D-8B84-E9DE7FDBD141}" presName="Name37" presStyleLbl="parChTrans1D2" presStyleIdx="0" presStyleCnt="3"/>
      <dgm:spPr/>
      <dgm:t>
        <a:bodyPr/>
        <a:lstStyle/>
        <a:p>
          <a:endParaRPr lang="ru-RU"/>
        </a:p>
      </dgm:t>
    </dgm:pt>
    <dgm:pt modelId="{937A0B0D-D8E6-4E83-A11A-2DA62CBECC6B}" type="pres">
      <dgm:prSet presAssocID="{111F05EE-15BD-4F7B-8DA3-22A13EB09498}" presName="hierRoot2" presStyleCnt="0">
        <dgm:presLayoutVars>
          <dgm:hierBranch val="init"/>
        </dgm:presLayoutVars>
      </dgm:prSet>
      <dgm:spPr/>
    </dgm:pt>
    <dgm:pt modelId="{C702A303-ED12-4B0E-907E-A1B5C28AAF64}" type="pres">
      <dgm:prSet presAssocID="{111F05EE-15BD-4F7B-8DA3-22A13EB09498}" presName="rootComposite" presStyleCnt="0"/>
      <dgm:spPr/>
    </dgm:pt>
    <dgm:pt modelId="{2FB9E94D-FFDF-450D-997C-A14248DAE923}" type="pres">
      <dgm:prSet presAssocID="{111F05EE-15BD-4F7B-8DA3-22A13EB09498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F8A747-6B90-4ACC-A7C2-EEB7C7DDDE82}" type="pres">
      <dgm:prSet presAssocID="{111F05EE-15BD-4F7B-8DA3-22A13EB09498}" presName="rootConnector" presStyleLbl="node2" presStyleIdx="0" presStyleCnt="3"/>
      <dgm:spPr/>
      <dgm:t>
        <a:bodyPr/>
        <a:lstStyle/>
        <a:p>
          <a:endParaRPr lang="ru-RU"/>
        </a:p>
      </dgm:t>
    </dgm:pt>
    <dgm:pt modelId="{D811C567-FAEC-4816-93C6-47AA76271D5C}" type="pres">
      <dgm:prSet presAssocID="{111F05EE-15BD-4F7B-8DA3-22A13EB09498}" presName="hierChild4" presStyleCnt="0"/>
      <dgm:spPr/>
    </dgm:pt>
    <dgm:pt modelId="{2CFF884F-CDFB-469F-8681-7FBCDEA369B5}" type="pres">
      <dgm:prSet presAssocID="{111F05EE-15BD-4F7B-8DA3-22A13EB09498}" presName="hierChild5" presStyleCnt="0"/>
      <dgm:spPr/>
    </dgm:pt>
    <dgm:pt modelId="{198537A2-B7BA-4BB4-A6A1-67CB6ED2F275}" type="pres">
      <dgm:prSet presAssocID="{AD32F143-307E-4601-A211-897578241215}" presName="Name37" presStyleLbl="parChTrans1D2" presStyleIdx="1" presStyleCnt="3"/>
      <dgm:spPr/>
      <dgm:t>
        <a:bodyPr/>
        <a:lstStyle/>
        <a:p>
          <a:endParaRPr lang="ru-RU"/>
        </a:p>
      </dgm:t>
    </dgm:pt>
    <dgm:pt modelId="{2DE24B5E-F370-49A0-B321-6EC59219A671}" type="pres">
      <dgm:prSet presAssocID="{F7D064CA-7FAF-406C-B2E8-AE70F7D476B1}" presName="hierRoot2" presStyleCnt="0">
        <dgm:presLayoutVars>
          <dgm:hierBranch val="init"/>
        </dgm:presLayoutVars>
      </dgm:prSet>
      <dgm:spPr/>
    </dgm:pt>
    <dgm:pt modelId="{675C5A0F-A957-4BB6-A773-25CCC7DAF411}" type="pres">
      <dgm:prSet presAssocID="{F7D064CA-7FAF-406C-B2E8-AE70F7D476B1}" presName="rootComposite" presStyleCnt="0"/>
      <dgm:spPr/>
    </dgm:pt>
    <dgm:pt modelId="{B4E6BF80-0AE8-4703-92CA-4E3AD96B91EA}" type="pres">
      <dgm:prSet presAssocID="{F7D064CA-7FAF-406C-B2E8-AE70F7D476B1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4FC4DDA-21DB-4FB5-91F8-EC6026D3FC8A}" type="pres">
      <dgm:prSet presAssocID="{F7D064CA-7FAF-406C-B2E8-AE70F7D476B1}" presName="rootConnector" presStyleLbl="node2" presStyleIdx="1" presStyleCnt="3"/>
      <dgm:spPr/>
      <dgm:t>
        <a:bodyPr/>
        <a:lstStyle/>
        <a:p>
          <a:endParaRPr lang="ru-RU"/>
        </a:p>
      </dgm:t>
    </dgm:pt>
    <dgm:pt modelId="{58FE471D-8404-4B73-B7E6-BD57ECE440E5}" type="pres">
      <dgm:prSet presAssocID="{F7D064CA-7FAF-406C-B2E8-AE70F7D476B1}" presName="hierChild4" presStyleCnt="0"/>
      <dgm:spPr/>
    </dgm:pt>
    <dgm:pt modelId="{79AE4C8A-D03B-4F93-BA40-041E960D3CB6}" type="pres">
      <dgm:prSet presAssocID="{F7D064CA-7FAF-406C-B2E8-AE70F7D476B1}" presName="hierChild5" presStyleCnt="0"/>
      <dgm:spPr/>
    </dgm:pt>
    <dgm:pt modelId="{DE5553F6-9631-4089-8824-D868C0569FF1}" type="pres">
      <dgm:prSet presAssocID="{C2A774AF-A128-4037-A04D-7D59B5AB8536}" presName="Name37" presStyleLbl="parChTrans1D2" presStyleIdx="2" presStyleCnt="3"/>
      <dgm:spPr/>
      <dgm:t>
        <a:bodyPr/>
        <a:lstStyle/>
        <a:p>
          <a:endParaRPr lang="ru-RU"/>
        </a:p>
      </dgm:t>
    </dgm:pt>
    <dgm:pt modelId="{839D15F5-E0B6-4AC4-8ACB-528F4E18A7CF}" type="pres">
      <dgm:prSet presAssocID="{9A8CF58A-15BC-4631-931D-942E0307BBF8}" presName="hierRoot2" presStyleCnt="0">
        <dgm:presLayoutVars>
          <dgm:hierBranch val="init"/>
        </dgm:presLayoutVars>
      </dgm:prSet>
      <dgm:spPr/>
    </dgm:pt>
    <dgm:pt modelId="{F2BF6214-5CB9-4D79-A66F-C078DD10BCC3}" type="pres">
      <dgm:prSet presAssocID="{9A8CF58A-15BC-4631-931D-942E0307BBF8}" presName="rootComposite" presStyleCnt="0"/>
      <dgm:spPr/>
    </dgm:pt>
    <dgm:pt modelId="{6460B8D7-C942-4642-AA45-C1893F763F6F}" type="pres">
      <dgm:prSet presAssocID="{9A8CF58A-15BC-4631-931D-942E0307BBF8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474C7C-0609-4A4F-9B39-EC20A6A8EF2A}" type="pres">
      <dgm:prSet presAssocID="{9A8CF58A-15BC-4631-931D-942E0307BBF8}" presName="rootConnector" presStyleLbl="node2" presStyleIdx="2" presStyleCnt="3"/>
      <dgm:spPr/>
      <dgm:t>
        <a:bodyPr/>
        <a:lstStyle/>
        <a:p>
          <a:endParaRPr lang="ru-RU"/>
        </a:p>
      </dgm:t>
    </dgm:pt>
    <dgm:pt modelId="{91DBDA63-27A5-4E97-ABEC-63A42F7272AA}" type="pres">
      <dgm:prSet presAssocID="{9A8CF58A-15BC-4631-931D-942E0307BBF8}" presName="hierChild4" presStyleCnt="0"/>
      <dgm:spPr/>
    </dgm:pt>
    <dgm:pt modelId="{A53113B9-C822-487C-8571-D163F7064541}" type="pres">
      <dgm:prSet presAssocID="{9A8CF58A-15BC-4631-931D-942E0307BBF8}" presName="hierChild5" presStyleCnt="0"/>
      <dgm:spPr/>
    </dgm:pt>
    <dgm:pt modelId="{31CD1B0A-3BE0-4D37-99D4-14C47E1BDD81}" type="pres">
      <dgm:prSet presAssocID="{CEB692FE-9AFB-460A-8B16-A06C83572357}" presName="hierChild3" presStyleCnt="0"/>
      <dgm:spPr/>
    </dgm:pt>
  </dgm:ptLst>
  <dgm:cxnLst>
    <dgm:cxn modelId="{239195DE-D277-4ECD-B63A-391BF8915F31}" type="presOf" srcId="{CEB692FE-9AFB-460A-8B16-A06C83572357}" destId="{9F0BAF30-F87D-42CE-9B94-C9C73E05BCA2}" srcOrd="0" destOrd="0" presId="urn:microsoft.com/office/officeart/2005/8/layout/orgChart1"/>
    <dgm:cxn modelId="{E929451F-0273-455F-AF90-A9D33C8C84B9}" srcId="{CEB692FE-9AFB-460A-8B16-A06C83572357}" destId="{111F05EE-15BD-4F7B-8DA3-22A13EB09498}" srcOrd="0" destOrd="0" parTransId="{E94281C7-9D53-448D-8B84-E9DE7FDBD141}" sibTransId="{308DEC7D-D2F6-48C2-9B9B-DD62382D028B}"/>
    <dgm:cxn modelId="{A0EC6625-905D-439D-91F3-A3D7E01C5025}" type="presOf" srcId="{AD32F143-307E-4601-A211-897578241215}" destId="{198537A2-B7BA-4BB4-A6A1-67CB6ED2F275}" srcOrd="0" destOrd="0" presId="urn:microsoft.com/office/officeart/2005/8/layout/orgChart1"/>
    <dgm:cxn modelId="{7EE3AFEE-26EE-4869-B45A-34C5CE22C7E5}" type="presOf" srcId="{CEB692FE-9AFB-460A-8B16-A06C83572357}" destId="{9AE79F67-A73F-43D8-97F2-DB41CFBDE9C3}" srcOrd="1" destOrd="0" presId="urn:microsoft.com/office/officeart/2005/8/layout/orgChart1"/>
    <dgm:cxn modelId="{7746032D-40AB-4615-AFC5-376713535A83}" type="presOf" srcId="{9A8CF58A-15BC-4631-931D-942E0307BBF8}" destId="{6460B8D7-C942-4642-AA45-C1893F763F6F}" srcOrd="0" destOrd="0" presId="urn:microsoft.com/office/officeart/2005/8/layout/orgChart1"/>
    <dgm:cxn modelId="{41771C09-A5A2-4ADE-9D16-39BC9EE6D68D}" type="presOf" srcId="{111F05EE-15BD-4F7B-8DA3-22A13EB09498}" destId="{2FB9E94D-FFDF-450D-997C-A14248DAE923}" srcOrd="0" destOrd="0" presId="urn:microsoft.com/office/officeart/2005/8/layout/orgChart1"/>
    <dgm:cxn modelId="{8AF63E79-BECF-4D89-B2F8-C0A2523D32D0}" type="presOf" srcId="{F7D064CA-7FAF-406C-B2E8-AE70F7D476B1}" destId="{64FC4DDA-21DB-4FB5-91F8-EC6026D3FC8A}" srcOrd="1" destOrd="0" presId="urn:microsoft.com/office/officeart/2005/8/layout/orgChart1"/>
    <dgm:cxn modelId="{B853C107-BA1B-4221-A395-183BB1862078}" srcId="{CEB692FE-9AFB-460A-8B16-A06C83572357}" destId="{F7D064CA-7FAF-406C-B2E8-AE70F7D476B1}" srcOrd="1" destOrd="0" parTransId="{AD32F143-307E-4601-A211-897578241215}" sibTransId="{4C1F5E74-4416-4AAD-A1FA-8AF8E1348372}"/>
    <dgm:cxn modelId="{F1E512AE-B2AE-4646-8AAC-6B4BAD15934A}" type="presOf" srcId="{9A8CF58A-15BC-4631-931D-942E0307BBF8}" destId="{62474C7C-0609-4A4F-9B39-EC20A6A8EF2A}" srcOrd="1" destOrd="0" presId="urn:microsoft.com/office/officeart/2005/8/layout/orgChart1"/>
    <dgm:cxn modelId="{7E8B9B5B-6430-4E2E-A0C8-794EB2B54FB2}" type="presOf" srcId="{C2A774AF-A128-4037-A04D-7D59B5AB8536}" destId="{DE5553F6-9631-4089-8824-D868C0569FF1}" srcOrd="0" destOrd="0" presId="urn:microsoft.com/office/officeart/2005/8/layout/orgChart1"/>
    <dgm:cxn modelId="{3BF1B41D-860B-4E57-AAEE-6078B68914D2}" srcId="{FB20C089-47D8-445B-912C-1769BFC85E17}" destId="{CEB692FE-9AFB-460A-8B16-A06C83572357}" srcOrd="0" destOrd="0" parTransId="{DF3B1764-F885-4217-9356-EE591823D6D7}" sibTransId="{757373A7-017C-4EC8-8D16-C6F67B4A6EAE}"/>
    <dgm:cxn modelId="{8ACA3D1D-E839-45E3-BD75-5DC6F49D480E}" srcId="{CEB692FE-9AFB-460A-8B16-A06C83572357}" destId="{9A8CF58A-15BC-4631-931D-942E0307BBF8}" srcOrd="2" destOrd="0" parTransId="{C2A774AF-A128-4037-A04D-7D59B5AB8536}" sibTransId="{F6D12DC8-E9C4-4E93-9EE2-CB18709FEA46}"/>
    <dgm:cxn modelId="{70287585-76E8-40AD-828C-F7324A01F8E8}" type="presOf" srcId="{E94281C7-9D53-448D-8B84-E9DE7FDBD141}" destId="{C5F7B6A9-DA14-46D5-904C-042A67E86728}" srcOrd="0" destOrd="0" presId="urn:microsoft.com/office/officeart/2005/8/layout/orgChart1"/>
    <dgm:cxn modelId="{EF04CF5B-B1B3-4B0A-B68F-D1F694A151F7}" type="presOf" srcId="{FB20C089-47D8-445B-912C-1769BFC85E17}" destId="{DA174F6F-96F1-4E7D-BC34-943727E571DA}" srcOrd="0" destOrd="0" presId="urn:microsoft.com/office/officeart/2005/8/layout/orgChart1"/>
    <dgm:cxn modelId="{080B68A4-F8F9-44B2-ACD7-86A77FB4941A}" type="presOf" srcId="{111F05EE-15BD-4F7B-8DA3-22A13EB09498}" destId="{E9F8A747-6B90-4ACC-A7C2-EEB7C7DDDE82}" srcOrd="1" destOrd="0" presId="urn:microsoft.com/office/officeart/2005/8/layout/orgChart1"/>
    <dgm:cxn modelId="{B28FAEAF-0A86-4737-B20A-A7CA78B9F6A0}" type="presOf" srcId="{F7D064CA-7FAF-406C-B2E8-AE70F7D476B1}" destId="{B4E6BF80-0AE8-4703-92CA-4E3AD96B91EA}" srcOrd="0" destOrd="0" presId="urn:microsoft.com/office/officeart/2005/8/layout/orgChart1"/>
    <dgm:cxn modelId="{400C9456-7A42-4746-9353-296EB0396196}" type="presParOf" srcId="{DA174F6F-96F1-4E7D-BC34-943727E571DA}" destId="{76BCD7BF-0067-49F5-9997-3B523625AA49}" srcOrd="0" destOrd="0" presId="urn:microsoft.com/office/officeart/2005/8/layout/orgChart1"/>
    <dgm:cxn modelId="{98435D74-FECE-4236-A26B-654F1EDCD28A}" type="presParOf" srcId="{76BCD7BF-0067-49F5-9997-3B523625AA49}" destId="{934C02E4-971B-421F-8D9D-4CF5C8971EAE}" srcOrd="0" destOrd="0" presId="urn:microsoft.com/office/officeart/2005/8/layout/orgChart1"/>
    <dgm:cxn modelId="{C25B5A30-7144-417A-B3A4-74BBD4B23EAE}" type="presParOf" srcId="{934C02E4-971B-421F-8D9D-4CF5C8971EAE}" destId="{9F0BAF30-F87D-42CE-9B94-C9C73E05BCA2}" srcOrd="0" destOrd="0" presId="urn:microsoft.com/office/officeart/2005/8/layout/orgChart1"/>
    <dgm:cxn modelId="{BBE6590F-AFD9-4A35-B2FC-0E170B66601E}" type="presParOf" srcId="{934C02E4-971B-421F-8D9D-4CF5C8971EAE}" destId="{9AE79F67-A73F-43D8-97F2-DB41CFBDE9C3}" srcOrd="1" destOrd="0" presId="urn:microsoft.com/office/officeart/2005/8/layout/orgChart1"/>
    <dgm:cxn modelId="{FC72415B-8E6F-4436-AA83-70EF904A881C}" type="presParOf" srcId="{76BCD7BF-0067-49F5-9997-3B523625AA49}" destId="{4C6464B4-0862-4F64-ADB6-3F87FDDB9656}" srcOrd="1" destOrd="0" presId="urn:microsoft.com/office/officeart/2005/8/layout/orgChart1"/>
    <dgm:cxn modelId="{89235F50-9154-4BA2-9752-3531CA3D5BFB}" type="presParOf" srcId="{4C6464B4-0862-4F64-ADB6-3F87FDDB9656}" destId="{C5F7B6A9-DA14-46D5-904C-042A67E86728}" srcOrd="0" destOrd="0" presId="urn:microsoft.com/office/officeart/2005/8/layout/orgChart1"/>
    <dgm:cxn modelId="{64A541FC-0B32-4ECF-933A-BD645911441D}" type="presParOf" srcId="{4C6464B4-0862-4F64-ADB6-3F87FDDB9656}" destId="{937A0B0D-D8E6-4E83-A11A-2DA62CBECC6B}" srcOrd="1" destOrd="0" presId="urn:microsoft.com/office/officeart/2005/8/layout/orgChart1"/>
    <dgm:cxn modelId="{92EDC995-1462-4D89-8F01-883543F18CA6}" type="presParOf" srcId="{937A0B0D-D8E6-4E83-A11A-2DA62CBECC6B}" destId="{C702A303-ED12-4B0E-907E-A1B5C28AAF64}" srcOrd="0" destOrd="0" presId="urn:microsoft.com/office/officeart/2005/8/layout/orgChart1"/>
    <dgm:cxn modelId="{4124CE8A-F57B-479E-94ED-7800E0983BD7}" type="presParOf" srcId="{C702A303-ED12-4B0E-907E-A1B5C28AAF64}" destId="{2FB9E94D-FFDF-450D-997C-A14248DAE923}" srcOrd="0" destOrd="0" presId="urn:microsoft.com/office/officeart/2005/8/layout/orgChart1"/>
    <dgm:cxn modelId="{D460C3C9-543C-4BE8-9B9A-C8143C62FA6B}" type="presParOf" srcId="{C702A303-ED12-4B0E-907E-A1B5C28AAF64}" destId="{E9F8A747-6B90-4ACC-A7C2-EEB7C7DDDE82}" srcOrd="1" destOrd="0" presId="urn:microsoft.com/office/officeart/2005/8/layout/orgChart1"/>
    <dgm:cxn modelId="{7BFF5B66-DF54-436C-BE69-66E8F222FBB5}" type="presParOf" srcId="{937A0B0D-D8E6-4E83-A11A-2DA62CBECC6B}" destId="{D811C567-FAEC-4816-93C6-47AA76271D5C}" srcOrd="1" destOrd="0" presId="urn:microsoft.com/office/officeart/2005/8/layout/orgChart1"/>
    <dgm:cxn modelId="{985E15D0-1E4E-4F8C-9513-211B2C1DB57D}" type="presParOf" srcId="{937A0B0D-D8E6-4E83-A11A-2DA62CBECC6B}" destId="{2CFF884F-CDFB-469F-8681-7FBCDEA369B5}" srcOrd="2" destOrd="0" presId="urn:microsoft.com/office/officeart/2005/8/layout/orgChart1"/>
    <dgm:cxn modelId="{6E6DA228-DA9C-4A6A-9F7A-7F0547D624BF}" type="presParOf" srcId="{4C6464B4-0862-4F64-ADB6-3F87FDDB9656}" destId="{198537A2-B7BA-4BB4-A6A1-67CB6ED2F275}" srcOrd="2" destOrd="0" presId="urn:microsoft.com/office/officeart/2005/8/layout/orgChart1"/>
    <dgm:cxn modelId="{2CAFEAD6-D9FB-4817-AFC4-2B07E790D84A}" type="presParOf" srcId="{4C6464B4-0862-4F64-ADB6-3F87FDDB9656}" destId="{2DE24B5E-F370-49A0-B321-6EC59219A671}" srcOrd="3" destOrd="0" presId="urn:microsoft.com/office/officeart/2005/8/layout/orgChart1"/>
    <dgm:cxn modelId="{4A434BEE-11EE-4EDC-9625-FC3B68439112}" type="presParOf" srcId="{2DE24B5E-F370-49A0-B321-6EC59219A671}" destId="{675C5A0F-A957-4BB6-A773-25CCC7DAF411}" srcOrd="0" destOrd="0" presId="urn:microsoft.com/office/officeart/2005/8/layout/orgChart1"/>
    <dgm:cxn modelId="{4DC8712C-EA54-401C-9536-509C517EF2B6}" type="presParOf" srcId="{675C5A0F-A957-4BB6-A773-25CCC7DAF411}" destId="{B4E6BF80-0AE8-4703-92CA-4E3AD96B91EA}" srcOrd="0" destOrd="0" presId="urn:microsoft.com/office/officeart/2005/8/layout/orgChart1"/>
    <dgm:cxn modelId="{DEDDCAB9-A8F8-44AD-8D20-6DEC2BDCFDE4}" type="presParOf" srcId="{675C5A0F-A957-4BB6-A773-25CCC7DAF411}" destId="{64FC4DDA-21DB-4FB5-91F8-EC6026D3FC8A}" srcOrd="1" destOrd="0" presId="urn:microsoft.com/office/officeart/2005/8/layout/orgChart1"/>
    <dgm:cxn modelId="{314A5D1F-4510-4101-A5FE-3C5A0E1A3CEE}" type="presParOf" srcId="{2DE24B5E-F370-49A0-B321-6EC59219A671}" destId="{58FE471D-8404-4B73-B7E6-BD57ECE440E5}" srcOrd="1" destOrd="0" presId="urn:microsoft.com/office/officeart/2005/8/layout/orgChart1"/>
    <dgm:cxn modelId="{1481EDE8-2AA6-4058-A6E9-01DDBFE42584}" type="presParOf" srcId="{2DE24B5E-F370-49A0-B321-6EC59219A671}" destId="{79AE4C8A-D03B-4F93-BA40-041E960D3CB6}" srcOrd="2" destOrd="0" presId="urn:microsoft.com/office/officeart/2005/8/layout/orgChart1"/>
    <dgm:cxn modelId="{FB1F2A2E-4D54-468F-BB4B-869C70558C2A}" type="presParOf" srcId="{4C6464B4-0862-4F64-ADB6-3F87FDDB9656}" destId="{DE5553F6-9631-4089-8824-D868C0569FF1}" srcOrd="4" destOrd="0" presId="urn:microsoft.com/office/officeart/2005/8/layout/orgChart1"/>
    <dgm:cxn modelId="{30B61655-9042-412A-8410-B0D6136BC727}" type="presParOf" srcId="{4C6464B4-0862-4F64-ADB6-3F87FDDB9656}" destId="{839D15F5-E0B6-4AC4-8ACB-528F4E18A7CF}" srcOrd="5" destOrd="0" presId="urn:microsoft.com/office/officeart/2005/8/layout/orgChart1"/>
    <dgm:cxn modelId="{B47CEB24-97A0-4BF3-A750-8BE0088E9F58}" type="presParOf" srcId="{839D15F5-E0B6-4AC4-8ACB-528F4E18A7CF}" destId="{F2BF6214-5CB9-4D79-A66F-C078DD10BCC3}" srcOrd="0" destOrd="0" presId="urn:microsoft.com/office/officeart/2005/8/layout/orgChart1"/>
    <dgm:cxn modelId="{0FB5773C-EEB2-43E6-B999-436010E0D772}" type="presParOf" srcId="{F2BF6214-5CB9-4D79-A66F-C078DD10BCC3}" destId="{6460B8D7-C942-4642-AA45-C1893F763F6F}" srcOrd="0" destOrd="0" presId="urn:microsoft.com/office/officeart/2005/8/layout/orgChart1"/>
    <dgm:cxn modelId="{BFC0E859-EA40-40D7-94E1-E176036BE521}" type="presParOf" srcId="{F2BF6214-5CB9-4D79-A66F-C078DD10BCC3}" destId="{62474C7C-0609-4A4F-9B39-EC20A6A8EF2A}" srcOrd="1" destOrd="0" presId="urn:microsoft.com/office/officeart/2005/8/layout/orgChart1"/>
    <dgm:cxn modelId="{0482FB78-6D1A-4138-976F-08BDC8CA488E}" type="presParOf" srcId="{839D15F5-E0B6-4AC4-8ACB-528F4E18A7CF}" destId="{91DBDA63-27A5-4E97-ABEC-63A42F7272AA}" srcOrd="1" destOrd="0" presId="urn:microsoft.com/office/officeart/2005/8/layout/orgChart1"/>
    <dgm:cxn modelId="{F59AE8B2-7543-4FDF-B08E-0E59F5C00DF6}" type="presParOf" srcId="{839D15F5-E0B6-4AC4-8ACB-528F4E18A7CF}" destId="{A53113B9-C822-487C-8571-D163F7064541}" srcOrd="2" destOrd="0" presId="urn:microsoft.com/office/officeart/2005/8/layout/orgChart1"/>
    <dgm:cxn modelId="{A298CFDC-E556-4C8E-9105-5963ED393CFC}" type="presParOf" srcId="{76BCD7BF-0067-49F5-9997-3B523625AA49}" destId="{31CD1B0A-3BE0-4D37-99D4-14C47E1BDD8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B20C089-47D8-445B-912C-1769BFC85E17}" type="doc">
      <dgm:prSet loTypeId="urn:microsoft.com/office/officeart/2005/8/layout/orgChart1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EB692FE-9AFB-460A-8B16-A06C83572357}">
      <dgm:prSet phldrT="[Текст]" custT="1"/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accent1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9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 пространственному строению</a:t>
          </a:r>
          <a:endParaRPr lang="ru-RU" sz="19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F3B1764-F885-4217-9356-EE591823D6D7}" type="parTrans" cxnId="{3BF1B41D-860B-4E57-AAEE-6078B68914D2}">
      <dgm:prSet/>
      <dgm:spPr/>
      <dgm:t>
        <a:bodyPr/>
        <a:lstStyle/>
        <a:p>
          <a:endParaRPr lang="ru-RU"/>
        </a:p>
      </dgm:t>
    </dgm:pt>
    <dgm:pt modelId="{757373A7-017C-4EC8-8D16-C6F67B4A6EAE}" type="sibTrans" cxnId="{3BF1B41D-860B-4E57-AAEE-6078B68914D2}">
      <dgm:prSet/>
      <dgm:spPr/>
      <dgm:t>
        <a:bodyPr/>
        <a:lstStyle/>
        <a:p>
          <a:endParaRPr lang="ru-RU"/>
        </a:p>
      </dgm:t>
    </dgm:pt>
    <dgm:pt modelId="{111F05EE-15BD-4F7B-8DA3-22A13EB09498}">
      <dgm:prSet phldrT="[Текст]" custT="1"/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accent1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1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Стереорегулярные</a:t>
          </a:r>
          <a:endParaRPr lang="ru-RU" sz="21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94281C7-9D53-448D-8B84-E9DE7FDBD141}" type="parTrans" cxnId="{E929451F-0273-455F-AF90-A9D33C8C84B9}">
      <dgm:prSet/>
      <dgm:spPr/>
      <dgm:t>
        <a:bodyPr/>
        <a:lstStyle/>
        <a:p>
          <a:endParaRPr lang="ru-RU"/>
        </a:p>
      </dgm:t>
    </dgm:pt>
    <dgm:pt modelId="{308DEC7D-D2F6-48C2-9B9B-DD62382D028B}" type="sibTrans" cxnId="{E929451F-0273-455F-AF90-A9D33C8C84B9}">
      <dgm:prSet/>
      <dgm:spPr/>
      <dgm:t>
        <a:bodyPr/>
        <a:lstStyle/>
        <a:p>
          <a:endParaRPr lang="ru-RU"/>
        </a:p>
      </dgm:t>
    </dgm:pt>
    <dgm:pt modelId="{9A8CF58A-15BC-4631-931D-942E0307BBF8}">
      <dgm:prSet phldrT="[Текст]" custT="1"/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Нестереорегулярное</a:t>
          </a:r>
          <a:endParaRPr lang="ru-RU" sz="20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A774AF-A128-4037-A04D-7D59B5AB8536}" type="parTrans" cxnId="{8ACA3D1D-E839-45E3-BD75-5DC6F49D480E}">
      <dgm:prSet/>
      <dgm:spPr/>
      <dgm:t>
        <a:bodyPr/>
        <a:lstStyle/>
        <a:p>
          <a:endParaRPr lang="ru-RU"/>
        </a:p>
      </dgm:t>
    </dgm:pt>
    <dgm:pt modelId="{F6D12DC8-E9C4-4E93-9EE2-CB18709FEA46}" type="sibTrans" cxnId="{8ACA3D1D-E839-45E3-BD75-5DC6F49D480E}">
      <dgm:prSet/>
      <dgm:spPr/>
      <dgm:t>
        <a:bodyPr/>
        <a:lstStyle/>
        <a:p>
          <a:endParaRPr lang="ru-RU"/>
        </a:p>
      </dgm:t>
    </dgm:pt>
    <dgm:pt modelId="{DA174F6F-96F1-4E7D-BC34-943727E571DA}" type="pres">
      <dgm:prSet presAssocID="{FB20C089-47D8-445B-912C-1769BFC85E1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6BCD7BF-0067-49F5-9997-3B523625AA49}" type="pres">
      <dgm:prSet presAssocID="{CEB692FE-9AFB-460A-8B16-A06C83572357}" presName="hierRoot1" presStyleCnt="0">
        <dgm:presLayoutVars>
          <dgm:hierBranch val="init"/>
        </dgm:presLayoutVars>
      </dgm:prSet>
      <dgm:spPr/>
    </dgm:pt>
    <dgm:pt modelId="{934C02E4-971B-421F-8D9D-4CF5C8971EAE}" type="pres">
      <dgm:prSet presAssocID="{CEB692FE-9AFB-460A-8B16-A06C83572357}" presName="rootComposite1" presStyleCnt="0"/>
      <dgm:spPr/>
    </dgm:pt>
    <dgm:pt modelId="{9F0BAF30-F87D-42CE-9B94-C9C73E05BCA2}" type="pres">
      <dgm:prSet presAssocID="{CEB692FE-9AFB-460A-8B16-A06C83572357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AE79F67-A73F-43D8-97F2-DB41CFBDE9C3}" type="pres">
      <dgm:prSet presAssocID="{CEB692FE-9AFB-460A-8B16-A06C83572357}" presName="rootConnector1" presStyleLbl="node1" presStyleIdx="0" presStyleCnt="0"/>
      <dgm:spPr/>
      <dgm:t>
        <a:bodyPr/>
        <a:lstStyle/>
        <a:p>
          <a:endParaRPr lang="ru-RU"/>
        </a:p>
      </dgm:t>
    </dgm:pt>
    <dgm:pt modelId="{4C6464B4-0862-4F64-ADB6-3F87FDDB9656}" type="pres">
      <dgm:prSet presAssocID="{CEB692FE-9AFB-460A-8B16-A06C83572357}" presName="hierChild2" presStyleCnt="0"/>
      <dgm:spPr/>
    </dgm:pt>
    <dgm:pt modelId="{C5F7B6A9-DA14-46D5-904C-042A67E86728}" type="pres">
      <dgm:prSet presAssocID="{E94281C7-9D53-448D-8B84-E9DE7FDBD141}" presName="Name37" presStyleLbl="parChTrans1D2" presStyleIdx="0" presStyleCnt="2"/>
      <dgm:spPr/>
      <dgm:t>
        <a:bodyPr/>
        <a:lstStyle/>
        <a:p>
          <a:endParaRPr lang="ru-RU"/>
        </a:p>
      </dgm:t>
    </dgm:pt>
    <dgm:pt modelId="{937A0B0D-D8E6-4E83-A11A-2DA62CBECC6B}" type="pres">
      <dgm:prSet presAssocID="{111F05EE-15BD-4F7B-8DA3-22A13EB09498}" presName="hierRoot2" presStyleCnt="0">
        <dgm:presLayoutVars>
          <dgm:hierBranch val="init"/>
        </dgm:presLayoutVars>
      </dgm:prSet>
      <dgm:spPr/>
    </dgm:pt>
    <dgm:pt modelId="{C702A303-ED12-4B0E-907E-A1B5C28AAF64}" type="pres">
      <dgm:prSet presAssocID="{111F05EE-15BD-4F7B-8DA3-22A13EB09498}" presName="rootComposite" presStyleCnt="0"/>
      <dgm:spPr/>
    </dgm:pt>
    <dgm:pt modelId="{2FB9E94D-FFDF-450D-997C-A14248DAE923}" type="pres">
      <dgm:prSet presAssocID="{111F05EE-15BD-4F7B-8DA3-22A13EB09498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F8A747-6B90-4ACC-A7C2-EEB7C7DDDE82}" type="pres">
      <dgm:prSet presAssocID="{111F05EE-15BD-4F7B-8DA3-22A13EB09498}" presName="rootConnector" presStyleLbl="node2" presStyleIdx="0" presStyleCnt="2"/>
      <dgm:spPr/>
      <dgm:t>
        <a:bodyPr/>
        <a:lstStyle/>
        <a:p>
          <a:endParaRPr lang="ru-RU"/>
        </a:p>
      </dgm:t>
    </dgm:pt>
    <dgm:pt modelId="{D811C567-FAEC-4816-93C6-47AA76271D5C}" type="pres">
      <dgm:prSet presAssocID="{111F05EE-15BD-4F7B-8DA3-22A13EB09498}" presName="hierChild4" presStyleCnt="0"/>
      <dgm:spPr/>
    </dgm:pt>
    <dgm:pt modelId="{2CFF884F-CDFB-469F-8681-7FBCDEA369B5}" type="pres">
      <dgm:prSet presAssocID="{111F05EE-15BD-4F7B-8DA3-22A13EB09498}" presName="hierChild5" presStyleCnt="0"/>
      <dgm:spPr/>
    </dgm:pt>
    <dgm:pt modelId="{DE5553F6-9631-4089-8824-D868C0569FF1}" type="pres">
      <dgm:prSet presAssocID="{C2A774AF-A128-4037-A04D-7D59B5AB8536}" presName="Name37" presStyleLbl="parChTrans1D2" presStyleIdx="1" presStyleCnt="2"/>
      <dgm:spPr/>
      <dgm:t>
        <a:bodyPr/>
        <a:lstStyle/>
        <a:p>
          <a:endParaRPr lang="ru-RU"/>
        </a:p>
      </dgm:t>
    </dgm:pt>
    <dgm:pt modelId="{839D15F5-E0B6-4AC4-8ACB-528F4E18A7CF}" type="pres">
      <dgm:prSet presAssocID="{9A8CF58A-15BC-4631-931D-942E0307BBF8}" presName="hierRoot2" presStyleCnt="0">
        <dgm:presLayoutVars>
          <dgm:hierBranch val="init"/>
        </dgm:presLayoutVars>
      </dgm:prSet>
      <dgm:spPr/>
    </dgm:pt>
    <dgm:pt modelId="{F2BF6214-5CB9-4D79-A66F-C078DD10BCC3}" type="pres">
      <dgm:prSet presAssocID="{9A8CF58A-15BC-4631-931D-942E0307BBF8}" presName="rootComposite" presStyleCnt="0"/>
      <dgm:spPr/>
    </dgm:pt>
    <dgm:pt modelId="{6460B8D7-C942-4642-AA45-C1893F763F6F}" type="pres">
      <dgm:prSet presAssocID="{9A8CF58A-15BC-4631-931D-942E0307BBF8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474C7C-0609-4A4F-9B39-EC20A6A8EF2A}" type="pres">
      <dgm:prSet presAssocID="{9A8CF58A-15BC-4631-931D-942E0307BBF8}" presName="rootConnector" presStyleLbl="node2" presStyleIdx="1" presStyleCnt="2"/>
      <dgm:spPr/>
      <dgm:t>
        <a:bodyPr/>
        <a:lstStyle/>
        <a:p>
          <a:endParaRPr lang="ru-RU"/>
        </a:p>
      </dgm:t>
    </dgm:pt>
    <dgm:pt modelId="{91DBDA63-27A5-4E97-ABEC-63A42F7272AA}" type="pres">
      <dgm:prSet presAssocID="{9A8CF58A-15BC-4631-931D-942E0307BBF8}" presName="hierChild4" presStyleCnt="0"/>
      <dgm:spPr/>
    </dgm:pt>
    <dgm:pt modelId="{A53113B9-C822-487C-8571-D163F7064541}" type="pres">
      <dgm:prSet presAssocID="{9A8CF58A-15BC-4631-931D-942E0307BBF8}" presName="hierChild5" presStyleCnt="0"/>
      <dgm:spPr/>
    </dgm:pt>
    <dgm:pt modelId="{31CD1B0A-3BE0-4D37-99D4-14C47E1BDD81}" type="pres">
      <dgm:prSet presAssocID="{CEB692FE-9AFB-460A-8B16-A06C83572357}" presName="hierChild3" presStyleCnt="0"/>
      <dgm:spPr/>
    </dgm:pt>
  </dgm:ptLst>
  <dgm:cxnLst>
    <dgm:cxn modelId="{4CDB5E26-BC94-4EE3-99AA-4A04FC6A4CFC}" type="presOf" srcId="{CEB692FE-9AFB-460A-8B16-A06C83572357}" destId="{9AE79F67-A73F-43D8-97F2-DB41CFBDE9C3}" srcOrd="1" destOrd="0" presId="urn:microsoft.com/office/officeart/2005/8/layout/orgChart1"/>
    <dgm:cxn modelId="{6EC5EE1C-8F57-4821-8C43-DDEACA251823}" type="presOf" srcId="{111F05EE-15BD-4F7B-8DA3-22A13EB09498}" destId="{2FB9E94D-FFDF-450D-997C-A14248DAE923}" srcOrd="0" destOrd="0" presId="urn:microsoft.com/office/officeart/2005/8/layout/orgChart1"/>
    <dgm:cxn modelId="{A6A9272B-EDCD-4A84-B4E6-94734A5A1A86}" type="presOf" srcId="{FB20C089-47D8-445B-912C-1769BFC85E17}" destId="{DA174F6F-96F1-4E7D-BC34-943727E571DA}" srcOrd="0" destOrd="0" presId="urn:microsoft.com/office/officeart/2005/8/layout/orgChart1"/>
    <dgm:cxn modelId="{F75F5E50-9E4F-410B-B5C7-498E545CC12B}" type="presOf" srcId="{CEB692FE-9AFB-460A-8B16-A06C83572357}" destId="{9F0BAF30-F87D-42CE-9B94-C9C73E05BCA2}" srcOrd="0" destOrd="0" presId="urn:microsoft.com/office/officeart/2005/8/layout/orgChart1"/>
    <dgm:cxn modelId="{9786839A-2B13-4F43-A4BF-EF710A448D66}" type="presOf" srcId="{C2A774AF-A128-4037-A04D-7D59B5AB8536}" destId="{DE5553F6-9631-4089-8824-D868C0569FF1}" srcOrd="0" destOrd="0" presId="urn:microsoft.com/office/officeart/2005/8/layout/orgChart1"/>
    <dgm:cxn modelId="{E929451F-0273-455F-AF90-A9D33C8C84B9}" srcId="{CEB692FE-9AFB-460A-8B16-A06C83572357}" destId="{111F05EE-15BD-4F7B-8DA3-22A13EB09498}" srcOrd="0" destOrd="0" parTransId="{E94281C7-9D53-448D-8B84-E9DE7FDBD141}" sibTransId="{308DEC7D-D2F6-48C2-9B9B-DD62382D028B}"/>
    <dgm:cxn modelId="{8ACA3D1D-E839-45E3-BD75-5DC6F49D480E}" srcId="{CEB692FE-9AFB-460A-8B16-A06C83572357}" destId="{9A8CF58A-15BC-4631-931D-942E0307BBF8}" srcOrd="1" destOrd="0" parTransId="{C2A774AF-A128-4037-A04D-7D59B5AB8536}" sibTransId="{F6D12DC8-E9C4-4E93-9EE2-CB18709FEA46}"/>
    <dgm:cxn modelId="{3BF1B41D-860B-4E57-AAEE-6078B68914D2}" srcId="{FB20C089-47D8-445B-912C-1769BFC85E17}" destId="{CEB692FE-9AFB-460A-8B16-A06C83572357}" srcOrd="0" destOrd="0" parTransId="{DF3B1764-F885-4217-9356-EE591823D6D7}" sibTransId="{757373A7-017C-4EC8-8D16-C6F67B4A6EAE}"/>
    <dgm:cxn modelId="{4446B777-BD41-4844-9448-892B37CBBEDA}" type="presOf" srcId="{E94281C7-9D53-448D-8B84-E9DE7FDBD141}" destId="{C5F7B6A9-DA14-46D5-904C-042A67E86728}" srcOrd="0" destOrd="0" presId="urn:microsoft.com/office/officeart/2005/8/layout/orgChart1"/>
    <dgm:cxn modelId="{4FF8D0C9-34CB-40FA-8E5F-2278A6E41BEA}" type="presOf" srcId="{111F05EE-15BD-4F7B-8DA3-22A13EB09498}" destId="{E9F8A747-6B90-4ACC-A7C2-EEB7C7DDDE82}" srcOrd="1" destOrd="0" presId="urn:microsoft.com/office/officeart/2005/8/layout/orgChart1"/>
    <dgm:cxn modelId="{DA2E0BD4-0A10-4324-B3E5-BD39B0BA4F3C}" type="presOf" srcId="{9A8CF58A-15BC-4631-931D-942E0307BBF8}" destId="{62474C7C-0609-4A4F-9B39-EC20A6A8EF2A}" srcOrd="1" destOrd="0" presId="urn:microsoft.com/office/officeart/2005/8/layout/orgChart1"/>
    <dgm:cxn modelId="{8E207251-EBB9-4595-95AC-733762C3F358}" type="presOf" srcId="{9A8CF58A-15BC-4631-931D-942E0307BBF8}" destId="{6460B8D7-C942-4642-AA45-C1893F763F6F}" srcOrd="0" destOrd="0" presId="urn:microsoft.com/office/officeart/2005/8/layout/orgChart1"/>
    <dgm:cxn modelId="{62EB5272-190B-4396-9DE5-ED1C7FAF56B3}" type="presParOf" srcId="{DA174F6F-96F1-4E7D-BC34-943727E571DA}" destId="{76BCD7BF-0067-49F5-9997-3B523625AA49}" srcOrd="0" destOrd="0" presId="urn:microsoft.com/office/officeart/2005/8/layout/orgChart1"/>
    <dgm:cxn modelId="{D1ABE55E-1984-4940-8BDF-086447E984F8}" type="presParOf" srcId="{76BCD7BF-0067-49F5-9997-3B523625AA49}" destId="{934C02E4-971B-421F-8D9D-4CF5C8971EAE}" srcOrd="0" destOrd="0" presId="urn:microsoft.com/office/officeart/2005/8/layout/orgChart1"/>
    <dgm:cxn modelId="{2035D5D0-A117-4D0B-A98B-A0B40D7FDA15}" type="presParOf" srcId="{934C02E4-971B-421F-8D9D-4CF5C8971EAE}" destId="{9F0BAF30-F87D-42CE-9B94-C9C73E05BCA2}" srcOrd="0" destOrd="0" presId="urn:microsoft.com/office/officeart/2005/8/layout/orgChart1"/>
    <dgm:cxn modelId="{1477C9A5-C123-4C1E-B0D4-E582442A4BF7}" type="presParOf" srcId="{934C02E4-971B-421F-8D9D-4CF5C8971EAE}" destId="{9AE79F67-A73F-43D8-97F2-DB41CFBDE9C3}" srcOrd="1" destOrd="0" presId="urn:microsoft.com/office/officeart/2005/8/layout/orgChart1"/>
    <dgm:cxn modelId="{EB55F938-274E-4364-9D17-3FFD85C4E11D}" type="presParOf" srcId="{76BCD7BF-0067-49F5-9997-3B523625AA49}" destId="{4C6464B4-0862-4F64-ADB6-3F87FDDB9656}" srcOrd="1" destOrd="0" presId="urn:microsoft.com/office/officeart/2005/8/layout/orgChart1"/>
    <dgm:cxn modelId="{9A3AA25E-5EE6-41FF-98A2-3D7951E74125}" type="presParOf" srcId="{4C6464B4-0862-4F64-ADB6-3F87FDDB9656}" destId="{C5F7B6A9-DA14-46D5-904C-042A67E86728}" srcOrd="0" destOrd="0" presId="urn:microsoft.com/office/officeart/2005/8/layout/orgChart1"/>
    <dgm:cxn modelId="{1805495D-73F6-492F-AB4B-602AD59069EE}" type="presParOf" srcId="{4C6464B4-0862-4F64-ADB6-3F87FDDB9656}" destId="{937A0B0D-D8E6-4E83-A11A-2DA62CBECC6B}" srcOrd="1" destOrd="0" presId="urn:microsoft.com/office/officeart/2005/8/layout/orgChart1"/>
    <dgm:cxn modelId="{C3DA0FEF-5439-4CC8-9A72-1372D15F9F92}" type="presParOf" srcId="{937A0B0D-D8E6-4E83-A11A-2DA62CBECC6B}" destId="{C702A303-ED12-4B0E-907E-A1B5C28AAF64}" srcOrd="0" destOrd="0" presId="urn:microsoft.com/office/officeart/2005/8/layout/orgChart1"/>
    <dgm:cxn modelId="{C736EEBA-7015-4F27-A6D5-A143888EDDB6}" type="presParOf" srcId="{C702A303-ED12-4B0E-907E-A1B5C28AAF64}" destId="{2FB9E94D-FFDF-450D-997C-A14248DAE923}" srcOrd="0" destOrd="0" presId="urn:microsoft.com/office/officeart/2005/8/layout/orgChart1"/>
    <dgm:cxn modelId="{B99A7329-099A-4BEC-A502-F8049FEA65A2}" type="presParOf" srcId="{C702A303-ED12-4B0E-907E-A1B5C28AAF64}" destId="{E9F8A747-6B90-4ACC-A7C2-EEB7C7DDDE82}" srcOrd="1" destOrd="0" presId="urn:microsoft.com/office/officeart/2005/8/layout/orgChart1"/>
    <dgm:cxn modelId="{13AF30FF-68E9-44D0-A45E-5ECD4D04E56C}" type="presParOf" srcId="{937A0B0D-D8E6-4E83-A11A-2DA62CBECC6B}" destId="{D811C567-FAEC-4816-93C6-47AA76271D5C}" srcOrd="1" destOrd="0" presId="urn:microsoft.com/office/officeart/2005/8/layout/orgChart1"/>
    <dgm:cxn modelId="{A76657FC-5C7E-48F0-8570-F1E2D9EDE73F}" type="presParOf" srcId="{937A0B0D-D8E6-4E83-A11A-2DA62CBECC6B}" destId="{2CFF884F-CDFB-469F-8681-7FBCDEA369B5}" srcOrd="2" destOrd="0" presId="urn:microsoft.com/office/officeart/2005/8/layout/orgChart1"/>
    <dgm:cxn modelId="{152B4DEB-0930-44C1-879D-5FD62593DC57}" type="presParOf" srcId="{4C6464B4-0862-4F64-ADB6-3F87FDDB9656}" destId="{DE5553F6-9631-4089-8824-D868C0569FF1}" srcOrd="2" destOrd="0" presId="urn:microsoft.com/office/officeart/2005/8/layout/orgChart1"/>
    <dgm:cxn modelId="{C9D8094F-6F91-4A98-BA5A-354F2068C90F}" type="presParOf" srcId="{4C6464B4-0862-4F64-ADB6-3F87FDDB9656}" destId="{839D15F5-E0B6-4AC4-8ACB-528F4E18A7CF}" srcOrd="3" destOrd="0" presId="urn:microsoft.com/office/officeart/2005/8/layout/orgChart1"/>
    <dgm:cxn modelId="{A2479FD8-09C6-4BB5-85BB-5801EB341129}" type="presParOf" srcId="{839D15F5-E0B6-4AC4-8ACB-528F4E18A7CF}" destId="{F2BF6214-5CB9-4D79-A66F-C078DD10BCC3}" srcOrd="0" destOrd="0" presId="urn:microsoft.com/office/officeart/2005/8/layout/orgChart1"/>
    <dgm:cxn modelId="{54C68496-9A9A-42EF-8C39-EA436294A842}" type="presParOf" srcId="{F2BF6214-5CB9-4D79-A66F-C078DD10BCC3}" destId="{6460B8D7-C942-4642-AA45-C1893F763F6F}" srcOrd="0" destOrd="0" presId="urn:microsoft.com/office/officeart/2005/8/layout/orgChart1"/>
    <dgm:cxn modelId="{A14286A1-40AB-464A-9A23-DBDE2DE5BFAD}" type="presParOf" srcId="{F2BF6214-5CB9-4D79-A66F-C078DD10BCC3}" destId="{62474C7C-0609-4A4F-9B39-EC20A6A8EF2A}" srcOrd="1" destOrd="0" presId="urn:microsoft.com/office/officeart/2005/8/layout/orgChart1"/>
    <dgm:cxn modelId="{1FD1EC46-5D24-4293-8E5E-34E9646964F9}" type="presParOf" srcId="{839D15F5-E0B6-4AC4-8ACB-528F4E18A7CF}" destId="{91DBDA63-27A5-4E97-ABEC-63A42F7272AA}" srcOrd="1" destOrd="0" presId="urn:microsoft.com/office/officeart/2005/8/layout/orgChart1"/>
    <dgm:cxn modelId="{652DD830-194C-4438-8390-6EECEEF17F50}" type="presParOf" srcId="{839D15F5-E0B6-4AC4-8ACB-528F4E18A7CF}" destId="{A53113B9-C822-487C-8571-D163F7064541}" srcOrd="2" destOrd="0" presId="urn:microsoft.com/office/officeart/2005/8/layout/orgChart1"/>
    <dgm:cxn modelId="{1F3EDE6C-B304-4DBA-B9A9-0BF9958866FE}" type="presParOf" srcId="{76BCD7BF-0067-49F5-9997-3B523625AA49}" destId="{31CD1B0A-3BE0-4D37-99D4-14C47E1BDD8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B20C089-47D8-445B-912C-1769BFC85E17}" type="doc">
      <dgm:prSet loTypeId="urn:microsoft.com/office/officeart/2005/8/layout/orgChart1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EB692FE-9AFB-460A-8B16-A06C83572357}">
      <dgm:prSet phldrT="[Текст]" custT="1"/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accent1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1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 отношению к нагреванию</a:t>
          </a:r>
          <a:endParaRPr lang="ru-RU" sz="21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F3B1764-F885-4217-9356-EE591823D6D7}" type="parTrans" cxnId="{3BF1B41D-860B-4E57-AAEE-6078B68914D2}">
      <dgm:prSet/>
      <dgm:spPr/>
      <dgm:t>
        <a:bodyPr/>
        <a:lstStyle/>
        <a:p>
          <a:endParaRPr lang="ru-RU"/>
        </a:p>
      </dgm:t>
    </dgm:pt>
    <dgm:pt modelId="{757373A7-017C-4EC8-8D16-C6F67B4A6EAE}" type="sibTrans" cxnId="{3BF1B41D-860B-4E57-AAEE-6078B68914D2}">
      <dgm:prSet/>
      <dgm:spPr/>
      <dgm:t>
        <a:bodyPr/>
        <a:lstStyle/>
        <a:p>
          <a:endParaRPr lang="ru-RU"/>
        </a:p>
      </dgm:t>
    </dgm:pt>
    <dgm:pt modelId="{111F05EE-15BD-4F7B-8DA3-22A13EB09498}">
      <dgm:prSet phldrT="[Текст]" custT="1"/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accent1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1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Термопластичные</a:t>
          </a:r>
          <a:endParaRPr lang="ru-RU" sz="21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94281C7-9D53-448D-8B84-E9DE7FDBD141}" type="parTrans" cxnId="{E929451F-0273-455F-AF90-A9D33C8C84B9}">
      <dgm:prSet/>
      <dgm:spPr/>
      <dgm:t>
        <a:bodyPr/>
        <a:lstStyle/>
        <a:p>
          <a:endParaRPr lang="ru-RU"/>
        </a:p>
      </dgm:t>
    </dgm:pt>
    <dgm:pt modelId="{308DEC7D-D2F6-48C2-9B9B-DD62382D028B}" type="sibTrans" cxnId="{E929451F-0273-455F-AF90-A9D33C8C84B9}">
      <dgm:prSet/>
      <dgm:spPr/>
      <dgm:t>
        <a:bodyPr/>
        <a:lstStyle/>
        <a:p>
          <a:endParaRPr lang="ru-RU"/>
        </a:p>
      </dgm:t>
    </dgm:pt>
    <dgm:pt modelId="{9A8CF58A-15BC-4631-931D-942E0307BBF8}">
      <dgm:prSet phldrT="[Текст]" custT="1"/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1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Термореактивные</a:t>
          </a:r>
          <a:endParaRPr lang="ru-RU" sz="21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A774AF-A128-4037-A04D-7D59B5AB8536}" type="parTrans" cxnId="{8ACA3D1D-E839-45E3-BD75-5DC6F49D480E}">
      <dgm:prSet/>
      <dgm:spPr/>
      <dgm:t>
        <a:bodyPr/>
        <a:lstStyle/>
        <a:p>
          <a:endParaRPr lang="ru-RU"/>
        </a:p>
      </dgm:t>
    </dgm:pt>
    <dgm:pt modelId="{F6D12DC8-E9C4-4E93-9EE2-CB18709FEA46}" type="sibTrans" cxnId="{8ACA3D1D-E839-45E3-BD75-5DC6F49D480E}">
      <dgm:prSet/>
      <dgm:spPr/>
      <dgm:t>
        <a:bodyPr/>
        <a:lstStyle/>
        <a:p>
          <a:endParaRPr lang="ru-RU"/>
        </a:p>
      </dgm:t>
    </dgm:pt>
    <dgm:pt modelId="{DA174F6F-96F1-4E7D-BC34-943727E571DA}" type="pres">
      <dgm:prSet presAssocID="{FB20C089-47D8-445B-912C-1769BFC85E1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6BCD7BF-0067-49F5-9997-3B523625AA49}" type="pres">
      <dgm:prSet presAssocID="{CEB692FE-9AFB-460A-8B16-A06C83572357}" presName="hierRoot1" presStyleCnt="0">
        <dgm:presLayoutVars>
          <dgm:hierBranch val="init"/>
        </dgm:presLayoutVars>
      </dgm:prSet>
      <dgm:spPr/>
    </dgm:pt>
    <dgm:pt modelId="{934C02E4-971B-421F-8D9D-4CF5C8971EAE}" type="pres">
      <dgm:prSet presAssocID="{CEB692FE-9AFB-460A-8B16-A06C83572357}" presName="rootComposite1" presStyleCnt="0"/>
      <dgm:spPr/>
    </dgm:pt>
    <dgm:pt modelId="{9F0BAF30-F87D-42CE-9B94-C9C73E05BCA2}" type="pres">
      <dgm:prSet presAssocID="{CEB692FE-9AFB-460A-8B16-A06C83572357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AE79F67-A73F-43D8-97F2-DB41CFBDE9C3}" type="pres">
      <dgm:prSet presAssocID="{CEB692FE-9AFB-460A-8B16-A06C83572357}" presName="rootConnector1" presStyleLbl="node1" presStyleIdx="0" presStyleCnt="0"/>
      <dgm:spPr/>
      <dgm:t>
        <a:bodyPr/>
        <a:lstStyle/>
        <a:p>
          <a:endParaRPr lang="ru-RU"/>
        </a:p>
      </dgm:t>
    </dgm:pt>
    <dgm:pt modelId="{4C6464B4-0862-4F64-ADB6-3F87FDDB9656}" type="pres">
      <dgm:prSet presAssocID="{CEB692FE-9AFB-460A-8B16-A06C83572357}" presName="hierChild2" presStyleCnt="0"/>
      <dgm:spPr/>
    </dgm:pt>
    <dgm:pt modelId="{C5F7B6A9-DA14-46D5-904C-042A67E86728}" type="pres">
      <dgm:prSet presAssocID="{E94281C7-9D53-448D-8B84-E9DE7FDBD141}" presName="Name37" presStyleLbl="parChTrans1D2" presStyleIdx="0" presStyleCnt="2"/>
      <dgm:spPr/>
      <dgm:t>
        <a:bodyPr/>
        <a:lstStyle/>
        <a:p>
          <a:endParaRPr lang="ru-RU"/>
        </a:p>
      </dgm:t>
    </dgm:pt>
    <dgm:pt modelId="{937A0B0D-D8E6-4E83-A11A-2DA62CBECC6B}" type="pres">
      <dgm:prSet presAssocID="{111F05EE-15BD-4F7B-8DA3-22A13EB09498}" presName="hierRoot2" presStyleCnt="0">
        <dgm:presLayoutVars>
          <dgm:hierBranch val="init"/>
        </dgm:presLayoutVars>
      </dgm:prSet>
      <dgm:spPr/>
    </dgm:pt>
    <dgm:pt modelId="{C702A303-ED12-4B0E-907E-A1B5C28AAF64}" type="pres">
      <dgm:prSet presAssocID="{111F05EE-15BD-4F7B-8DA3-22A13EB09498}" presName="rootComposite" presStyleCnt="0"/>
      <dgm:spPr/>
    </dgm:pt>
    <dgm:pt modelId="{2FB9E94D-FFDF-450D-997C-A14248DAE923}" type="pres">
      <dgm:prSet presAssocID="{111F05EE-15BD-4F7B-8DA3-22A13EB09498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F8A747-6B90-4ACC-A7C2-EEB7C7DDDE82}" type="pres">
      <dgm:prSet presAssocID="{111F05EE-15BD-4F7B-8DA3-22A13EB09498}" presName="rootConnector" presStyleLbl="node2" presStyleIdx="0" presStyleCnt="2"/>
      <dgm:spPr/>
      <dgm:t>
        <a:bodyPr/>
        <a:lstStyle/>
        <a:p>
          <a:endParaRPr lang="ru-RU"/>
        </a:p>
      </dgm:t>
    </dgm:pt>
    <dgm:pt modelId="{D811C567-FAEC-4816-93C6-47AA76271D5C}" type="pres">
      <dgm:prSet presAssocID="{111F05EE-15BD-4F7B-8DA3-22A13EB09498}" presName="hierChild4" presStyleCnt="0"/>
      <dgm:spPr/>
    </dgm:pt>
    <dgm:pt modelId="{2CFF884F-CDFB-469F-8681-7FBCDEA369B5}" type="pres">
      <dgm:prSet presAssocID="{111F05EE-15BD-4F7B-8DA3-22A13EB09498}" presName="hierChild5" presStyleCnt="0"/>
      <dgm:spPr/>
    </dgm:pt>
    <dgm:pt modelId="{DE5553F6-9631-4089-8824-D868C0569FF1}" type="pres">
      <dgm:prSet presAssocID="{C2A774AF-A128-4037-A04D-7D59B5AB8536}" presName="Name37" presStyleLbl="parChTrans1D2" presStyleIdx="1" presStyleCnt="2"/>
      <dgm:spPr/>
      <dgm:t>
        <a:bodyPr/>
        <a:lstStyle/>
        <a:p>
          <a:endParaRPr lang="ru-RU"/>
        </a:p>
      </dgm:t>
    </dgm:pt>
    <dgm:pt modelId="{839D15F5-E0B6-4AC4-8ACB-528F4E18A7CF}" type="pres">
      <dgm:prSet presAssocID="{9A8CF58A-15BC-4631-931D-942E0307BBF8}" presName="hierRoot2" presStyleCnt="0">
        <dgm:presLayoutVars>
          <dgm:hierBranch val="init"/>
        </dgm:presLayoutVars>
      </dgm:prSet>
      <dgm:spPr/>
    </dgm:pt>
    <dgm:pt modelId="{F2BF6214-5CB9-4D79-A66F-C078DD10BCC3}" type="pres">
      <dgm:prSet presAssocID="{9A8CF58A-15BC-4631-931D-942E0307BBF8}" presName="rootComposite" presStyleCnt="0"/>
      <dgm:spPr/>
    </dgm:pt>
    <dgm:pt modelId="{6460B8D7-C942-4642-AA45-C1893F763F6F}" type="pres">
      <dgm:prSet presAssocID="{9A8CF58A-15BC-4631-931D-942E0307BBF8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474C7C-0609-4A4F-9B39-EC20A6A8EF2A}" type="pres">
      <dgm:prSet presAssocID="{9A8CF58A-15BC-4631-931D-942E0307BBF8}" presName="rootConnector" presStyleLbl="node2" presStyleIdx="1" presStyleCnt="2"/>
      <dgm:spPr/>
      <dgm:t>
        <a:bodyPr/>
        <a:lstStyle/>
        <a:p>
          <a:endParaRPr lang="ru-RU"/>
        </a:p>
      </dgm:t>
    </dgm:pt>
    <dgm:pt modelId="{91DBDA63-27A5-4E97-ABEC-63A42F7272AA}" type="pres">
      <dgm:prSet presAssocID="{9A8CF58A-15BC-4631-931D-942E0307BBF8}" presName="hierChild4" presStyleCnt="0"/>
      <dgm:spPr/>
    </dgm:pt>
    <dgm:pt modelId="{A53113B9-C822-487C-8571-D163F7064541}" type="pres">
      <dgm:prSet presAssocID="{9A8CF58A-15BC-4631-931D-942E0307BBF8}" presName="hierChild5" presStyleCnt="0"/>
      <dgm:spPr/>
    </dgm:pt>
    <dgm:pt modelId="{31CD1B0A-3BE0-4D37-99D4-14C47E1BDD81}" type="pres">
      <dgm:prSet presAssocID="{CEB692FE-9AFB-460A-8B16-A06C83572357}" presName="hierChild3" presStyleCnt="0"/>
      <dgm:spPr/>
    </dgm:pt>
  </dgm:ptLst>
  <dgm:cxnLst>
    <dgm:cxn modelId="{253A727F-349C-493B-BC93-37DDF5EF775D}" type="presOf" srcId="{9A8CF58A-15BC-4631-931D-942E0307BBF8}" destId="{62474C7C-0609-4A4F-9B39-EC20A6A8EF2A}" srcOrd="1" destOrd="0" presId="urn:microsoft.com/office/officeart/2005/8/layout/orgChart1"/>
    <dgm:cxn modelId="{A1A9A636-2179-450B-A45B-44A46F77AD55}" type="presOf" srcId="{FB20C089-47D8-445B-912C-1769BFC85E17}" destId="{DA174F6F-96F1-4E7D-BC34-943727E571DA}" srcOrd="0" destOrd="0" presId="urn:microsoft.com/office/officeart/2005/8/layout/orgChart1"/>
    <dgm:cxn modelId="{B35B214D-0F49-408D-A1D6-9BE4C72C01B6}" type="presOf" srcId="{111F05EE-15BD-4F7B-8DA3-22A13EB09498}" destId="{2FB9E94D-FFDF-450D-997C-A14248DAE923}" srcOrd="0" destOrd="0" presId="urn:microsoft.com/office/officeart/2005/8/layout/orgChart1"/>
    <dgm:cxn modelId="{584BF710-EDD5-4B32-9697-EE85BAF464B5}" type="presOf" srcId="{CEB692FE-9AFB-460A-8B16-A06C83572357}" destId="{9F0BAF30-F87D-42CE-9B94-C9C73E05BCA2}" srcOrd="0" destOrd="0" presId="urn:microsoft.com/office/officeart/2005/8/layout/orgChart1"/>
    <dgm:cxn modelId="{3BF1B41D-860B-4E57-AAEE-6078B68914D2}" srcId="{FB20C089-47D8-445B-912C-1769BFC85E17}" destId="{CEB692FE-9AFB-460A-8B16-A06C83572357}" srcOrd="0" destOrd="0" parTransId="{DF3B1764-F885-4217-9356-EE591823D6D7}" sibTransId="{757373A7-017C-4EC8-8D16-C6F67B4A6EAE}"/>
    <dgm:cxn modelId="{BC21630B-2BF1-4AC3-88D2-6BAC31D2C129}" type="presOf" srcId="{E94281C7-9D53-448D-8B84-E9DE7FDBD141}" destId="{C5F7B6A9-DA14-46D5-904C-042A67E86728}" srcOrd="0" destOrd="0" presId="urn:microsoft.com/office/officeart/2005/8/layout/orgChart1"/>
    <dgm:cxn modelId="{3D005A3C-41D9-4306-A0E3-56E3D1AA0A3F}" type="presOf" srcId="{CEB692FE-9AFB-460A-8B16-A06C83572357}" destId="{9AE79F67-A73F-43D8-97F2-DB41CFBDE9C3}" srcOrd="1" destOrd="0" presId="urn:microsoft.com/office/officeart/2005/8/layout/orgChart1"/>
    <dgm:cxn modelId="{E3B371F6-41C6-4EC5-AAD3-DB331038F007}" type="presOf" srcId="{9A8CF58A-15BC-4631-931D-942E0307BBF8}" destId="{6460B8D7-C942-4642-AA45-C1893F763F6F}" srcOrd="0" destOrd="0" presId="urn:microsoft.com/office/officeart/2005/8/layout/orgChart1"/>
    <dgm:cxn modelId="{A7F96D51-1F61-4D1F-B81B-83452681F618}" type="presOf" srcId="{C2A774AF-A128-4037-A04D-7D59B5AB8536}" destId="{DE5553F6-9631-4089-8824-D868C0569FF1}" srcOrd="0" destOrd="0" presId="urn:microsoft.com/office/officeart/2005/8/layout/orgChart1"/>
    <dgm:cxn modelId="{8ACA3D1D-E839-45E3-BD75-5DC6F49D480E}" srcId="{CEB692FE-9AFB-460A-8B16-A06C83572357}" destId="{9A8CF58A-15BC-4631-931D-942E0307BBF8}" srcOrd="1" destOrd="0" parTransId="{C2A774AF-A128-4037-A04D-7D59B5AB8536}" sibTransId="{F6D12DC8-E9C4-4E93-9EE2-CB18709FEA46}"/>
    <dgm:cxn modelId="{E929451F-0273-455F-AF90-A9D33C8C84B9}" srcId="{CEB692FE-9AFB-460A-8B16-A06C83572357}" destId="{111F05EE-15BD-4F7B-8DA3-22A13EB09498}" srcOrd="0" destOrd="0" parTransId="{E94281C7-9D53-448D-8B84-E9DE7FDBD141}" sibTransId="{308DEC7D-D2F6-48C2-9B9B-DD62382D028B}"/>
    <dgm:cxn modelId="{0EBA112E-36B6-40E1-A2BE-99B7772096CE}" type="presOf" srcId="{111F05EE-15BD-4F7B-8DA3-22A13EB09498}" destId="{E9F8A747-6B90-4ACC-A7C2-EEB7C7DDDE82}" srcOrd="1" destOrd="0" presId="urn:microsoft.com/office/officeart/2005/8/layout/orgChart1"/>
    <dgm:cxn modelId="{DC64B476-F61C-45A9-998C-093E7EBE5143}" type="presParOf" srcId="{DA174F6F-96F1-4E7D-BC34-943727E571DA}" destId="{76BCD7BF-0067-49F5-9997-3B523625AA49}" srcOrd="0" destOrd="0" presId="urn:microsoft.com/office/officeart/2005/8/layout/orgChart1"/>
    <dgm:cxn modelId="{0CC3D342-5D00-4CE9-AF28-A55D098CF2D4}" type="presParOf" srcId="{76BCD7BF-0067-49F5-9997-3B523625AA49}" destId="{934C02E4-971B-421F-8D9D-4CF5C8971EAE}" srcOrd="0" destOrd="0" presId="urn:microsoft.com/office/officeart/2005/8/layout/orgChart1"/>
    <dgm:cxn modelId="{2CA96BB5-73FD-4C03-91FD-11E9035B48D0}" type="presParOf" srcId="{934C02E4-971B-421F-8D9D-4CF5C8971EAE}" destId="{9F0BAF30-F87D-42CE-9B94-C9C73E05BCA2}" srcOrd="0" destOrd="0" presId="urn:microsoft.com/office/officeart/2005/8/layout/orgChart1"/>
    <dgm:cxn modelId="{DED77697-75B2-4485-BF07-31C62E1F773A}" type="presParOf" srcId="{934C02E4-971B-421F-8D9D-4CF5C8971EAE}" destId="{9AE79F67-A73F-43D8-97F2-DB41CFBDE9C3}" srcOrd="1" destOrd="0" presId="urn:microsoft.com/office/officeart/2005/8/layout/orgChart1"/>
    <dgm:cxn modelId="{2261151A-86C2-47F5-975D-487750D65096}" type="presParOf" srcId="{76BCD7BF-0067-49F5-9997-3B523625AA49}" destId="{4C6464B4-0862-4F64-ADB6-3F87FDDB9656}" srcOrd="1" destOrd="0" presId="urn:microsoft.com/office/officeart/2005/8/layout/orgChart1"/>
    <dgm:cxn modelId="{0D92595F-3F50-47DE-9834-CD63723E681D}" type="presParOf" srcId="{4C6464B4-0862-4F64-ADB6-3F87FDDB9656}" destId="{C5F7B6A9-DA14-46D5-904C-042A67E86728}" srcOrd="0" destOrd="0" presId="urn:microsoft.com/office/officeart/2005/8/layout/orgChart1"/>
    <dgm:cxn modelId="{EA8032E3-F2B5-46C8-BD04-3D8AC5688DD4}" type="presParOf" srcId="{4C6464B4-0862-4F64-ADB6-3F87FDDB9656}" destId="{937A0B0D-D8E6-4E83-A11A-2DA62CBECC6B}" srcOrd="1" destOrd="0" presId="urn:microsoft.com/office/officeart/2005/8/layout/orgChart1"/>
    <dgm:cxn modelId="{0A985448-EE03-4ABA-86B3-D31A2C466359}" type="presParOf" srcId="{937A0B0D-D8E6-4E83-A11A-2DA62CBECC6B}" destId="{C702A303-ED12-4B0E-907E-A1B5C28AAF64}" srcOrd="0" destOrd="0" presId="urn:microsoft.com/office/officeart/2005/8/layout/orgChart1"/>
    <dgm:cxn modelId="{5702EAFB-0E04-4E7B-979D-185D2C8CA7B1}" type="presParOf" srcId="{C702A303-ED12-4B0E-907E-A1B5C28AAF64}" destId="{2FB9E94D-FFDF-450D-997C-A14248DAE923}" srcOrd="0" destOrd="0" presId="urn:microsoft.com/office/officeart/2005/8/layout/orgChart1"/>
    <dgm:cxn modelId="{079261BB-50B2-4E1F-9C0C-E8DAC66FC263}" type="presParOf" srcId="{C702A303-ED12-4B0E-907E-A1B5C28AAF64}" destId="{E9F8A747-6B90-4ACC-A7C2-EEB7C7DDDE82}" srcOrd="1" destOrd="0" presId="urn:microsoft.com/office/officeart/2005/8/layout/orgChart1"/>
    <dgm:cxn modelId="{D579BE15-D0B7-4C16-AE66-6AF96D247752}" type="presParOf" srcId="{937A0B0D-D8E6-4E83-A11A-2DA62CBECC6B}" destId="{D811C567-FAEC-4816-93C6-47AA76271D5C}" srcOrd="1" destOrd="0" presId="urn:microsoft.com/office/officeart/2005/8/layout/orgChart1"/>
    <dgm:cxn modelId="{3E6784F0-E167-4394-B593-F7D8DC929E64}" type="presParOf" srcId="{937A0B0D-D8E6-4E83-A11A-2DA62CBECC6B}" destId="{2CFF884F-CDFB-469F-8681-7FBCDEA369B5}" srcOrd="2" destOrd="0" presId="urn:microsoft.com/office/officeart/2005/8/layout/orgChart1"/>
    <dgm:cxn modelId="{72E39A0F-09F9-465B-8EEB-58B25BA9F1F7}" type="presParOf" srcId="{4C6464B4-0862-4F64-ADB6-3F87FDDB9656}" destId="{DE5553F6-9631-4089-8824-D868C0569FF1}" srcOrd="2" destOrd="0" presId="urn:microsoft.com/office/officeart/2005/8/layout/orgChart1"/>
    <dgm:cxn modelId="{C009EDBF-3483-4C69-98F3-13C23325FCAE}" type="presParOf" srcId="{4C6464B4-0862-4F64-ADB6-3F87FDDB9656}" destId="{839D15F5-E0B6-4AC4-8ACB-528F4E18A7CF}" srcOrd="3" destOrd="0" presId="urn:microsoft.com/office/officeart/2005/8/layout/orgChart1"/>
    <dgm:cxn modelId="{0C4A928B-D4D0-4CBC-83EA-FA38482030AB}" type="presParOf" srcId="{839D15F5-E0B6-4AC4-8ACB-528F4E18A7CF}" destId="{F2BF6214-5CB9-4D79-A66F-C078DD10BCC3}" srcOrd="0" destOrd="0" presId="urn:microsoft.com/office/officeart/2005/8/layout/orgChart1"/>
    <dgm:cxn modelId="{3CC0449C-D278-4504-9CFD-41104E7A0265}" type="presParOf" srcId="{F2BF6214-5CB9-4D79-A66F-C078DD10BCC3}" destId="{6460B8D7-C942-4642-AA45-C1893F763F6F}" srcOrd="0" destOrd="0" presId="urn:microsoft.com/office/officeart/2005/8/layout/orgChart1"/>
    <dgm:cxn modelId="{707AC998-E9BF-4978-8127-176A88A0F533}" type="presParOf" srcId="{F2BF6214-5CB9-4D79-A66F-C078DD10BCC3}" destId="{62474C7C-0609-4A4F-9B39-EC20A6A8EF2A}" srcOrd="1" destOrd="0" presId="urn:microsoft.com/office/officeart/2005/8/layout/orgChart1"/>
    <dgm:cxn modelId="{BCBE197F-8B5E-4EE0-9C18-9CA5B6644F9F}" type="presParOf" srcId="{839D15F5-E0B6-4AC4-8ACB-528F4E18A7CF}" destId="{91DBDA63-27A5-4E97-ABEC-63A42F7272AA}" srcOrd="1" destOrd="0" presId="urn:microsoft.com/office/officeart/2005/8/layout/orgChart1"/>
    <dgm:cxn modelId="{C1D3958F-5B6B-44C3-A480-FC756045CC69}" type="presParOf" srcId="{839D15F5-E0B6-4AC4-8ACB-528F4E18A7CF}" destId="{A53113B9-C822-487C-8571-D163F7064541}" srcOrd="2" destOrd="0" presId="urn:microsoft.com/office/officeart/2005/8/layout/orgChart1"/>
    <dgm:cxn modelId="{DA3C6119-736D-4B3E-91BA-43C30C726057}" type="presParOf" srcId="{76BCD7BF-0067-49F5-9997-3B523625AA49}" destId="{31CD1B0A-3BE0-4D37-99D4-14C47E1BDD8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B20C089-47D8-445B-912C-1769BFC85E17}" type="doc">
      <dgm:prSet loTypeId="urn:microsoft.com/office/officeart/2005/8/layout/orgChart1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EB692FE-9AFB-460A-8B16-A06C83572357}">
      <dgm:prSet phldrT="[Текст]" custT="1"/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accent1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1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 способу получения</a:t>
          </a:r>
          <a:endParaRPr lang="ru-RU" sz="21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F3B1764-F885-4217-9356-EE591823D6D7}" type="parTrans" cxnId="{3BF1B41D-860B-4E57-AAEE-6078B68914D2}">
      <dgm:prSet/>
      <dgm:spPr/>
      <dgm:t>
        <a:bodyPr/>
        <a:lstStyle/>
        <a:p>
          <a:endParaRPr lang="ru-RU"/>
        </a:p>
      </dgm:t>
    </dgm:pt>
    <dgm:pt modelId="{757373A7-017C-4EC8-8D16-C6F67B4A6EAE}" type="sibTrans" cxnId="{3BF1B41D-860B-4E57-AAEE-6078B68914D2}">
      <dgm:prSet/>
      <dgm:spPr/>
      <dgm:t>
        <a:bodyPr/>
        <a:lstStyle/>
        <a:p>
          <a:endParaRPr lang="ru-RU"/>
        </a:p>
      </dgm:t>
    </dgm:pt>
    <dgm:pt modelId="{111F05EE-15BD-4F7B-8DA3-22A13EB09498}">
      <dgm:prSet phldrT="[Текст]" custT="1"/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accent1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1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Полимеризационные</a:t>
          </a:r>
          <a:endParaRPr lang="ru-RU" sz="21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94281C7-9D53-448D-8B84-E9DE7FDBD141}" type="parTrans" cxnId="{E929451F-0273-455F-AF90-A9D33C8C84B9}">
      <dgm:prSet/>
      <dgm:spPr/>
      <dgm:t>
        <a:bodyPr/>
        <a:lstStyle/>
        <a:p>
          <a:endParaRPr lang="ru-RU"/>
        </a:p>
      </dgm:t>
    </dgm:pt>
    <dgm:pt modelId="{308DEC7D-D2F6-48C2-9B9B-DD62382D028B}" type="sibTrans" cxnId="{E929451F-0273-455F-AF90-A9D33C8C84B9}">
      <dgm:prSet/>
      <dgm:spPr/>
      <dgm:t>
        <a:bodyPr/>
        <a:lstStyle/>
        <a:p>
          <a:endParaRPr lang="ru-RU"/>
        </a:p>
      </dgm:t>
    </dgm:pt>
    <dgm:pt modelId="{9A8CF58A-15BC-4631-931D-942E0307BBF8}">
      <dgm:prSet phldrT="[Текст]" custT="1"/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1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Поликонденсационные</a:t>
          </a:r>
          <a:endParaRPr lang="ru-RU" sz="21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A774AF-A128-4037-A04D-7D59B5AB8536}" type="parTrans" cxnId="{8ACA3D1D-E839-45E3-BD75-5DC6F49D480E}">
      <dgm:prSet/>
      <dgm:spPr/>
      <dgm:t>
        <a:bodyPr/>
        <a:lstStyle/>
        <a:p>
          <a:endParaRPr lang="ru-RU"/>
        </a:p>
      </dgm:t>
    </dgm:pt>
    <dgm:pt modelId="{F6D12DC8-E9C4-4E93-9EE2-CB18709FEA46}" type="sibTrans" cxnId="{8ACA3D1D-E839-45E3-BD75-5DC6F49D480E}">
      <dgm:prSet/>
      <dgm:spPr/>
      <dgm:t>
        <a:bodyPr/>
        <a:lstStyle/>
        <a:p>
          <a:endParaRPr lang="ru-RU"/>
        </a:p>
      </dgm:t>
    </dgm:pt>
    <dgm:pt modelId="{DA174F6F-96F1-4E7D-BC34-943727E571DA}" type="pres">
      <dgm:prSet presAssocID="{FB20C089-47D8-445B-912C-1769BFC85E1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6BCD7BF-0067-49F5-9997-3B523625AA49}" type="pres">
      <dgm:prSet presAssocID="{CEB692FE-9AFB-460A-8B16-A06C83572357}" presName="hierRoot1" presStyleCnt="0">
        <dgm:presLayoutVars>
          <dgm:hierBranch val="init"/>
        </dgm:presLayoutVars>
      </dgm:prSet>
      <dgm:spPr/>
    </dgm:pt>
    <dgm:pt modelId="{934C02E4-971B-421F-8D9D-4CF5C8971EAE}" type="pres">
      <dgm:prSet presAssocID="{CEB692FE-9AFB-460A-8B16-A06C83572357}" presName="rootComposite1" presStyleCnt="0"/>
      <dgm:spPr/>
    </dgm:pt>
    <dgm:pt modelId="{9F0BAF30-F87D-42CE-9B94-C9C73E05BCA2}" type="pres">
      <dgm:prSet presAssocID="{CEB692FE-9AFB-460A-8B16-A06C83572357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AE79F67-A73F-43D8-97F2-DB41CFBDE9C3}" type="pres">
      <dgm:prSet presAssocID="{CEB692FE-9AFB-460A-8B16-A06C83572357}" presName="rootConnector1" presStyleLbl="node1" presStyleIdx="0" presStyleCnt="0"/>
      <dgm:spPr/>
      <dgm:t>
        <a:bodyPr/>
        <a:lstStyle/>
        <a:p>
          <a:endParaRPr lang="ru-RU"/>
        </a:p>
      </dgm:t>
    </dgm:pt>
    <dgm:pt modelId="{4C6464B4-0862-4F64-ADB6-3F87FDDB9656}" type="pres">
      <dgm:prSet presAssocID="{CEB692FE-9AFB-460A-8B16-A06C83572357}" presName="hierChild2" presStyleCnt="0"/>
      <dgm:spPr/>
    </dgm:pt>
    <dgm:pt modelId="{C5F7B6A9-DA14-46D5-904C-042A67E86728}" type="pres">
      <dgm:prSet presAssocID="{E94281C7-9D53-448D-8B84-E9DE7FDBD141}" presName="Name37" presStyleLbl="parChTrans1D2" presStyleIdx="0" presStyleCnt="2"/>
      <dgm:spPr/>
      <dgm:t>
        <a:bodyPr/>
        <a:lstStyle/>
        <a:p>
          <a:endParaRPr lang="ru-RU"/>
        </a:p>
      </dgm:t>
    </dgm:pt>
    <dgm:pt modelId="{937A0B0D-D8E6-4E83-A11A-2DA62CBECC6B}" type="pres">
      <dgm:prSet presAssocID="{111F05EE-15BD-4F7B-8DA3-22A13EB09498}" presName="hierRoot2" presStyleCnt="0">
        <dgm:presLayoutVars>
          <dgm:hierBranch val="init"/>
        </dgm:presLayoutVars>
      </dgm:prSet>
      <dgm:spPr/>
    </dgm:pt>
    <dgm:pt modelId="{C702A303-ED12-4B0E-907E-A1B5C28AAF64}" type="pres">
      <dgm:prSet presAssocID="{111F05EE-15BD-4F7B-8DA3-22A13EB09498}" presName="rootComposite" presStyleCnt="0"/>
      <dgm:spPr/>
    </dgm:pt>
    <dgm:pt modelId="{2FB9E94D-FFDF-450D-997C-A14248DAE923}" type="pres">
      <dgm:prSet presAssocID="{111F05EE-15BD-4F7B-8DA3-22A13EB09498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F8A747-6B90-4ACC-A7C2-EEB7C7DDDE82}" type="pres">
      <dgm:prSet presAssocID="{111F05EE-15BD-4F7B-8DA3-22A13EB09498}" presName="rootConnector" presStyleLbl="node2" presStyleIdx="0" presStyleCnt="2"/>
      <dgm:spPr/>
      <dgm:t>
        <a:bodyPr/>
        <a:lstStyle/>
        <a:p>
          <a:endParaRPr lang="ru-RU"/>
        </a:p>
      </dgm:t>
    </dgm:pt>
    <dgm:pt modelId="{D811C567-FAEC-4816-93C6-47AA76271D5C}" type="pres">
      <dgm:prSet presAssocID="{111F05EE-15BD-4F7B-8DA3-22A13EB09498}" presName="hierChild4" presStyleCnt="0"/>
      <dgm:spPr/>
    </dgm:pt>
    <dgm:pt modelId="{2CFF884F-CDFB-469F-8681-7FBCDEA369B5}" type="pres">
      <dgm:prSet presAssocID="{111F05EE-15BD-4F7B-8DA3-22A13EB09498}" presName="hierChild5" presStyleCnt="0"/>
      <dgm:spPr/>
    </dgm:pt>
    <dgm:pt modelId="{DE5553F6-9631-4089-8824-D868C0569FF1}" type="pres">
      <dgm:prSet presAssocID="{C2A774AF-A128-4037-A04D-7D59B5AB8536}" presName="Name37" presStyleLbl="parChTrans1D2" presStyleIdx="1" presStyleCnt="2"/>
      <dgm:spPr/>
      <dgm:t>
        <a:bodyPr/>
        <a:lstStyle/>
        <a:p>
          <a:endParaRPr lang="ru-RU"/>
        </a:p>
      </dgm:t>
    </dgm:pt>
    <dgm:pt modelId="{839D15F5-E0B6-4AC4-8ACB-528F4E18A7CF}" type="pres">
      <dgm:prSet presAssocID="{9A8CF58A-15BC-4631-931D-942E0307BBF8}" presName="hierRoot2" presStyleCnt="0">
        <dgm:presLayoutVars>
          <dgm:hierBranch val="init"/>
        </dgm:presLayoutVars>
      </dgm:prSet>
      <dgm:spPr/>
    </dgm:pt>
    <dgm:pt modelId="{F2BF6214-5CB9-4D79-A66F-C078DD10BCC3}" type="pres">
      <dgm:prSet presAssocID="{9A8CF58A-15BC-4631-931D-942E0307BBF8}" presName="rootComposite" presStyleCnt="0"/>
      <dgm:spPr/>
    </dgm:pt>
    <dgm:pt modelId="{6460B8D7-C942-4642-AA45-C1893F763F6F}" type="pres">
      <dgm:prSet presAssocID="{9A8CF58A-15BC-4631-931D-942E0307BBF8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474C7C-0609-4A4F-9B39-EC20A6A8EF2A}" type="pres">
      <dgm:prSet presAssocID="{9A8CF58A-15BC-4631-931D-942E0307BBF8}" presName="rootConnector" presStyleLbl="node2" presStyleIdx="1" presStyleCnt="2"/>
      <dgm:spPr/>
      <dgm:t>
        <a:bodyPr/>
        <a:lstStyle/>
        <a:p>
          <a:endParaRPr lang="ru-RU"/>
        </a:p>
      </dgm:t>
    </dgm:pt>
    <dgm:pt modelId="{91DBDA63-27A5-4E97-ABEC-63A42F7272AA}" type="pres">
      <dgm:prSet presAssocID="{9A8CF58A-15BC-4631-931D-942E0307BBF8}" presName="hierChild4" presStyleCnt="0"/>
      <dgm:spPr/>
    </dgm:pt>
    <dgm:pt modelId="{A53113B9-C822-487C-8571-D163F7064541}" type="pres">
      <dgm:prSet presAssocID="{9A8CF58A-15BC-4631-931D-942E0307BBF8}" presName="hierChild5" presStyleCnt="0"/>
      <dgm:spPr/>
    </dgm:pt>
    <dgm:pt modelId="{31CD1B0A-3BE0-4D37-99D4-14C47E1BDD81}" type="pres">
      <dgm:prSet presAssocID="{CEB692FE-9AFB-460A-8B16-A06C83572357}" presName="hierChild3" presStyleCnt="0"/>
      <dgm:spPr/>
    </dgm:pt>
  </dgm:ptLst>
  <dgm:cxnLst>
    <dgm:cxn modelId="{C10AF392-BD65-4A5E-BE4B-F52B58F3F82B}" type="presOf" srcId="{9A8CF58A-15BC-4631-931D-942E0307BBF8}" destId="{62474C7C-0609-4A4F-9B39-EC20A6A8EF2A}" srcOrd="1" destOrd="0" presId="urn:microsoft.com/office/officeart/2005/8/layout/orgChart1"/>
    <dgm:cxn modelId="{282DD76F-464E-4332-B2B6-8851328D982D}" type="presOf" srcId="{CEB692FE-9AFB-460A-8B16-A06C83572357}" destId="{9AE79F67-A73F-43D8-97F2-DB41CFBDE9C3}" srcOrd="1" destOrd="0" presId="urn:microsoft.com/office/officeart/2005/8/layout/orgChart1"/>
    <dgm:cxn modelId="{7D64685F-4119-41B2-BD52-A2A753E6A64C}" type="presOf" srcId="{111F05EE-15BD-4F7B-8DA3-22A13EB09498}" destId="{2FB9E94D-FFDF-450D-997C-A14248DAE923}" srcOrd="0" destOrd="0" presId="urn:microsoft.com/office/officeart/2005/8/layout/orgChart1"/>
    <dgm:cxn modelId="{A3F13803-DC18-4139-9FE8-584CE1A675F8}" type="presOf" srcId="{FB20C089-47D8-445B-912C-1769BFC85E17}" destId="{DA174F6F-96F1-4E7D-BC34-943727E571DA}" srcOrd="0" destOrd="0" presId="urn:microsoft.com/office/officeart/2005/8/layout/orgChart1"/>
    <dgm:cxn modelId="{60E59E18-47FB-4286-BD0D-C6BC7C12ED58}" type="presOf" srcId="{111F05EE-15BD-4F7B-8DA3-22A13EB09498}" destId="{E9F8A747-6B90-4ACC-A7C2-EEB7C7DDDE82}" srcOrd="1" destOrd="0" presId="urn:microsoft.com/office/officeart/2005/8/layout/orgChart1"/>
    <dgm:cxn modelId="{F855BC9F-5E9D-40BA-9B41-C67AB5F0A885}" type="presOf" srcId="{E94281C7-9D53-448D-8B84-E9DE7FDBD141}" destId="{C5F7B6A9-DA14-46D5-904C-042A67E86728}" srcOrd="0" destOrd="0" presId="urn:microsoft.com/office/officeart/2005/8/layout/orgChart1"/>
    <dgm:cxn modelId="{3BF1B41D-860B-4E57-AAEE-6078B68914D2}" srcId="{FB20C089-47D8-445B-912C-1769BFC85E17}" destId="{CEB692FE-9AFB-460A-8B16-A06C83572357}" srcOrd="0" destOrd="0" parTransId="{DF3B1764-F885-4217-9356-EE591823D6D7}" sibTransId="{757373A7-017C-4EC8-8D16-C6F67B4A6EAE}"/>
    <dgm:cxn modelId="{14898E67-30F5-47CA-8B29-0FB1305579FF}" type="presOf" srcId="{C2A774AF-A128-4037-A04D-7D59B5AB8536}" destId="{DE5553F6-9631-4089-8824-D868C0569FF1}" srcOrd="0" destOrd="0" presId="urn:microsoft.com/office/officeart/2005/8/layout/orgChart1"/>
    <dgm:cxn modelId="{9BA88713-8257-4F7E-BAD5-25B029C60520}" type="presOf" srcId="{9A8CF58A-15BC-4631-931D-942E0307BBF8}" destId="{6460B8D7-C942-4642-AA45-C1893F763F6F}" srcOrd="0" destOrd="0" presId="urn:microsoft.com/office/officeart/2005/8/layout/orgChart1"/>
    <dgm:cxn modelId="{8ACA3D1D-E839-45E3-BD75-5DC6F49D480E}" srcId="{CEB692FE-9AFB-460A-8B16-A06C83572357}" destId="{9A8CF58A-15BC-4631-931D-942E0307BBF8}" srcOrd="1" destOrd="0" parTransId="{C2A774AF-A128-4037-A04D-7D59B5AB8536}" sibTransId="{F6D12DC8-E9C4-4E93-9EE2-CB18709FEA46}"/>
    <dgm:cxn modelId="{CED3E9C1-38F3-4D7A-BF72-BBF47710A326}" type="presOf" srcId="{CEB692FE-9AFB-460A-8B16-A06C83572357}" destId="{9F0BAF30-F87D-42CE-9B94-C9C73E05BCA2}" srcOrd="0" destOrd="0" presId="urn:microsoft.com/office/officeart/2005/8/layout/orgChart1"/>
    <dgm:cxn modelId="{E929451F-0273-455F-AF90-A9D33C8C84B9}" srcId="{CEB692FE-9AFB-460A-8B16-A06C83572357}" destId="{111F05EE-15BD-4F7B-8DA3-22A13EB09498}" srcOrd="0" destOrd="0" parTransId="{E94281C7-9D53-448D-8B84-E9DE7FDBD141}" sibTransId="{308DEC7D-D2F6-48C2-9B9B-DD62382D028B}"/>
    <dgm:cxn modelId="{080F2FC3-BD6C-4626-91B2-08D542F9DB0A}" type="presParOf" srcId="{DA174F6F-96F1-4E7D-BC34-943727E571DA}" destId="{76BCD7BF-0067-49F5-9997-3B523625AA49}" srcOrd="0" destOrd="0" presId="urn:microsoft.com/office/officeart/2005/8/layout/orgChart1"/>
    <dgm:cxn modelId="{A6B1AC41-90DF-480A-9DEA-E631BBB3BB49}" type="presParOf" srcId="{76BCD7BF-0067-49F5-9997-3B523625AA49}" destId="{934C02E4-971B-421F-8D9D-4CF5C8971EAE}" srcOrd="0" destOrd="0" presId="urn:microsoft.com/office/officeart/2005/8/layout/orgChart1"/>
    <dgm:cxn modelId="{649D88DD-583D-4AE7-AFAF-F1B559094AB1}" type="presParOf" srcId="{934C02E4-971B-421F-8D9D-4CF5C8971EAE}" destId="{9F0BAF30-F87D-42CE-9B94-C9C73E05BCA2}" srcOrd="0" destOrd="0" presId="urn:microsoft.com/office/officeart/2005/8/layout/orgChart1"/>
    <dgm:cxn modelId="{6FA994E6-365C-4D8A-ACE6-BD66AB6718A0}" type="presParOf" srcId="{934C02E4-971B-421F-8D9D-4CF5C8971EAE}" destId="{9AE79F67-A73F-43D8-97F2-DB41CFBDE9C3}" srcOrd="1" destOrd="0" presId="urn:microsoft.com/office/officeart/2005/8/layout/orgChart1"/>
    <dgm:cxn modelId="{58800EFE-0D84-45FC-905C-2222C896CC5E}" type="presParOf" srcId="{76BCD7BF-0067-49F5-9997-3B523625AA49}" destId="{4C6464B4-0862-4F64-ADB6-3F87FDDB9656}" srcOrd="1" destOrd="0" presId="urn:microsoft.com/office/officeart/2005/8/layout/orgChart1"/>
    <dgm:cxn modelId="{E2648B65-C7A1-4891-8956-0FAAE736F66D}" type="presParOf" srcId="{4C6464B4-0862-4F64-ADB6-3F87FDDB9656}" destId="{C5F7B6A9-DA14-46D5-904C-042A67E86728}" srcOrd="0" destOrd="0" presId="urn:microsoft.com/office/officeart/2005/8/layout/orgChart1"/>
    <dgm:cxn modelId="{C90EF8BF-7E5A-48A3-B0B0-C75BF29EBFE8}" type="presParOf" srcId="{4C6464B4-0862-4F64-ADB6-3F87FDDB9656}" destId="{937A0B0D-D8E6-4E83-A11A-2DA62CBECC6B}" srcOrd="1" destOrd="0" presId="urn:microsoft.com/office/officeart/2005/8/layout/orgChart1"/>
    <dgm:cxn modelId="{7C776254-51C7-419E-BBDD-0D479799A365}" type="presParOf" srcId="{937A0B0D-D8E6-4E83-A11A-2DA62CBECC6B}" destId="{C702A303-ED12-4B0E-907E-A1B5C28AAF64}" srcOrd="0" destOrd="0" presId="urn:microsoft.com/office/officeart/2005/8/layout/orgChart1"/>
    <dgm:cxn modelId="{AA859E46-B020-4C22-A9BC-5C511650B4B1}" type="presParOf" srcId="{C702A303-ED12-4B0E-907E-A1B5C28AAF64}" destId="{2FB9E94D-FFDF-450D-997C-A14248DAE923}" srcOrd="0" destOrd="0" presId="urn:microsoft.com/office/officeart/2005/8/layout/orgChart1"/>
    <dgm:cxn modelId="{BACFFBAD-143C-4F28-825E-B81D239B2391}" type="presParOf" srcId="{C702A303-ED12-4B0E-907E-A1B5C28AAF64}" destId="{E9F8A747-6B90-4ACC-A7C2-EEB7C7DDDE82}" srcOrd="1" destOrd="0" presId="urn:microsoft.com/office/officeart/2005/8/layout/orgChart1"/>
    <dgm:cxn modelId="{BA938961-866F-429F-9F68-D9485FEEA804}" type="presParOf" srcId="{937A0B0D-D8E6-4E83-A11A-2DA62CBECC6B}" destId="{D811C567-FAEC-4816-93C6-47AA76271D5C}" srcOrd="1" destOrd="0" presId="urn:microsoft.com/office/officeart/2005/8/layout/orgChart1"/>
    <dgm:cxn modelId="{6E3AC70A-392D-4467-96FF-7D5CB5034A9E}" type="presParOf" srcId="{937A0B0D-D8E6-4E83-A11A-2DA62CBECC6B}" destId="{2CFF884F-CDFB-469F-8681-7FBCDEA369B5}" srcOrd="2" destOrd="0" presId="urn:microsoft.com/office/officeart/2005/8/layout/orgChart1"/>
    <dgm:cxn modelId="{CAFE4D76-F742-4F75-8354-3DF686086E15}" type="presParOf" srcId="{4C6464B4-0862-4F64-ADB6-3F87FDDB9656}" destId="{DE5553F6-9631-4089-8824-D868C0569FF1}" srcOrd="2" destOrd="0" presId="urn:microsoft.com/office/officeart/2005/8/layout/orgChart1"/>
    <dgm:cxn modelId="{2AF532C0-1E14-4B2F-BAD0-3ADF0B0A8CE4}" type="presParOf" srcId="{4C6464B4-0862-4F64-ADB6-3F87FDDB9656}" destId="{839D15F5-E0B6-4AC4-8ACB-528F4E18A7CF}" srcOrd="3" destOrd="0" presId="urn:microsoft.com/office/officeart/2005/8/layout/orgChart1"/>
    <dgm:cxn modelId="{98A0ED0A-58C5-4182-8261-D894454BACDC}" type="presParOf" srcId="{839D15F5-E0B6-4AC4-8ACB-528F4E18A7CF}" destId="{F2BF6214-5CB9-4D79-A66F-C078DD10BCC3}" srcOrd="0" destOrd="0" presId="urn:microsoft.com/office/officeart/2005/8/layout/orgChart1"/>
    <dgm:cxn modelId="{28622EDF-BABD-40FE-AFF4-205304E644C2}" type="presParOf" srcId="{F2BF6214-5CB9-4D79-A66F-C078DD10BCC3}" destId="{6460B8D7-C942-4642-AA45-C1893F763F6F}" srcOrd="0" destOrd="0" presId="urn:microsoft.com/office/officeart/2005/8/layout/orgChart1"/>
    <dgm:cxn modelId="{4B815877-94D7-4A67-B03F-3A4B0EB38B74}" type="presParOf" srcId="{F2BF6214-5CB9-4D79-A66F-C078DD10BCC3}" destId="{62474C7C-0609-4A4F-9B39-EC20A6A8EF2A}" srcOrd="1" destOrd="0" presId="urn:microsoft.com/office/officeart/2005/8/layout/orgChart1"/>
    <dgm:cxn modelId="{85479D29-531C-4E5D-B280-AB09CAD83CF0}" type="presParOf" srcId="{839D15F5-E0B6-4AC4-8ACB-528F4E18A7CF}" destId="{91DBDA63-27A5-4E97-ABEC-63A42F7272AA}" srcOrd="1" destOrd="0" presId="urn:microsoft.com/office/officeart/2005/8/layout/orgChart1"/>
    <dgm:cxn modelId="{04EB01B8-5944-4C6B-ACC7-F8ABE9566D20}" type="presParOf" srcId="{839D15F5-E0B6-4AC4-8ACB-528F4E18A7CF}" destId="{A53113B9-C822-487C-8571-D163F7064541}" srcOrd="2" destOrd="0" presId="urn:microsoft.com/office/officeart/2005/8/layout/orgChart1"/>
    <dgm:cxn modelId="{85ED4042-F34F-406B-B027-1D5045E3C1DA}" type="presParOf" srcId="{76BCD7BF-0067-49F5-9997-3B523625AA49}" destId="{31CD1B0A-3BE0-4D37-99D4-14C47E1BDD8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081CB53-05F8-40AE-86A8-37833CAA9F51}" type="doc">
      <dgm:prSet loTypeId="urn:microsoft.com/office/officeart/2005/8/layout/cycle6" loCatId="cycle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CB1D6FB-389F-4017-AB11-9466E1F74292}">
      <dgm:prSet phldrT="[Текст]" custT="1"/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9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 массе</a:t>
          </a:r>
          <a:endParaRPr lang="ru-RU" sz="19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72596B5-8627-4176-B22F-B5FB70F56097}" type="parTrans" cxnId="{79CF55C6-60E7-4714-AA1C-BB0359180BC0}">
      <dgm:prSet/>
      <dgm:spPr/>
      <dgm:t>
        <a:bodyPr/>
        <a:lstStyle/>
        <a:p>
          <a:endParaRPr lang="ru-RU"/>
        </a:p>
      </dgm:t>
    </dgm:pt>
    <dgm:pt modelId="{4AE6348C-D7E9-4DE0-9E2A-4AFF50F9F68E}" type="sibTrans" cxnId="{79CF55C6-60E7-4714-AA1C-BB0359180BC0}">
      <dgm:prSet/>
      <dgm:spPr/>
      <dgm:t>
        <a:bodyPr/>
        <a:lstStyle/>
        <a:p>
          <a:endParaRPr lang="ru-RU"/>
        </a:p>
      </dgm:t>
    </dgm:pt>
    <dgm:pt modelId="{675AF72D-5357-4663-B393-245A169CB8A5}">
      <dgm:prSet phldrT="[Текст]" custT="1"/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9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 растворе</a:t>
          </a:r>
          <a:endParaRPr lang="ru-RU" sz="19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96DEC2A-027D-4402-BDDE-975EEB1F9806}" type="parTrans" cxnId="{8FE774E7-A2F6-4EE7-9CD4-300BFF438C5B}">
      <dgm:prSet/>
      <dgm:spPr/>
      <dgm:t>
        <a:bodyPr/>
        <a:lstStyle/>
        <a:p>
          <a:endParaRPr lang="ru-RU"/>
        </a:p>
      </dgm:t>
    </dgm:pt>
    <dgm:pt modelId="{C729B7A5-FD98-49D1-A8B9-427F6BF6898A}" type="sibTrans" cxnId="{8FE774E7-A2F6-4EE7-9CD4-300BFF438C5B}">
      <dgm:prSet/>
      <dgm:spPr/>
      <dgm:t>
        <a:bodyPr/>
        <a:lstStyle/>
        <a:p>
          <a:endParaRPr lang="ru-RU"/>
        </a:p>
      </dgm:t>
    </dgm:pt>
    <dgm:pt modelId="{74DEB5E2-D9B0-4E88-A52C-DF99E1336096}">
      <dgm:prSet phldrT="[Текст]" custT="1"/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9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 эмульсии</a:t>
          </a:r>
          <a:endParaRPr lang="ru-RU" sz="19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7CD1257-6C54-42C8-AFE8-02C643F4A605}" type="parTrans" cxnId="{6A13B82F-EAEC-4736-A375-46DF37EBB2C4}">
      <dgm:prSet/>
      <dgm:spPr/>
      <dgm:t>
        <a:bodyPr/>
        <a:lstStyle/>
        <a:p>
          <a:endParaRPr lang="ru-RU"/>
        </a:p>
      </dgm:t>
    </dgm:pt>
    <dgm:pt modelId="{4A9D4F71-3D59-45C1-9C6A-5DE2F0BAEEA3}" type="sibTrans" cxnId="{6A13B82F-EAEC-4736-A375-46DF37EBB2C4}">
      <dgm:prSet/>
      <dgm:spPr/>
      <dgm:t>
        <a:bodyPr/>
        <a:lstStyle/>
        <a:p>
          <a:endParaRPr lang="ru-RU"/>
        </a:p>
      </dgm:t>
    </dgm:pt>
    <dgm:pt modelId="{D82F9ADE-56BC-471B-A827-F5491DD4DCC2}">
      <dgm:prSet phldrT="[Текст]" custT="1"/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9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 суспензии</a:t>
          </a:r>
          <a:endParaRPr lang="ru-RU" sz="19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83B1828-6BEA-4098-B1E4-D36D79E0E5B0}" type="parTrans" cxnId="{AAF2C76A-E292-4BA1-AAC0-2CC19C614A62}">
      <dgm:prSet/>
      <dgm:spPr/>
      <dgm:t>
        <a:bodyPr/>
        <a:lstStyle/>
        <a:p>
          <a:endParaRPr lang="ru-RU"/>
        </a:p>
      </dgm:t>
    </dgm:pt>
    <dgm:pt modelId="{299F292C-C4BC-403C-90D0-9C46CE56200E}" type="sibTrans" cxnId="{AAF2C76A-E292-4BA1-AAC0-2CC19C614A62}">
      <dgm:prSet/>
      <dgm:spPr/>
      <dgm:t>
        <a:bodyPr/>
        <a:lstStyle/>
        <a:p>
          <a:endParaRPr lang="ru-RU"/>
        </a:p>
      </dgm:t>
    </dgm:pt>
    <dgm:pt modelId="{8FC99CA9-28B0-4448-A66B-5961CD3BAE5E}">
      <dgm:prSet phldrT="[Текст]" custT="1"/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9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 газовой фазе</a:t>
          </a:r>
          <a:endParaRPr lang="ru-RU" sz="19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5C6041D-261F-4523-90E0-9361AA29DFFA}" type="parTrans" cxnId="{73F41574-5891-4F26-97E0-504F80C059DF}">
      <dgm:prSet/>
      <dgm:spPr/>
      <dgm:t>
        <a:bodyPr/>
        <a:lstStyle/>
        <a:p>
          <a:endParaRPr lang="ru-RU"/>
        </a:p>
      </dgm:t>
    </dgm:pt>
    <dgm:pt modelId="{77AD0382-49CA-4E8D-88B9-28FE98488267}" type="sibTrans" cxnId="{73F41574-5891-4F26-97E0-504F80C059DF}">
      <dgm:prSet/>
      <dgm:spPr/>
      <dgm:t>
        <a:bodyPr/>
        <a:lstStyle/>
        <a:p>
          <a:endParaRPr lang="ru-RU"/>
        </a:p>
      </dgm:t>
    </dgm:pt>
    <dgm:pt modelId="{71D45659-F3AA-4137-B884-69DBB2BBFA6D}" type="pres">
      <dgm:prSet presAssocID="{1081CB53-05F8-40AE-86A8-37833CAA9F5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594EE10-0217-4DC5-AF00-26700A1CEBCB}" type="pres">
      <dgm:prSet presAssocID="{DCB1D6FB-389F-4017-AB11-9466E1F7429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4EA5F5-14DB-4AC7-A314-24F0319C268A}" type="pres">
      <dgm:prSet presAssocID="{DCB1D6FB-389F-4017-AB11-9466E1F74292}" presName="spNode" presStyleCnt="0"/>
      <dgm:spPr/>
    </dgm:pt>
    <dgm:pt modelId="{A66194AA-D36B-4998-B3D5-D7DDDA534129}" type="pres">
      <dgm:prSet presAssocID="{4AE6348C-D7E9-4DE0-9E2A-4AFF50F9F68E}" presName="sibTrans" presStyleLbl="sibTrans1D1" presStyleIdx="0" presStyleCnt="5"/>
      <dgm:spPr/>
      <dgm:t>
        <a:bodyPr/>
        <a:lstStyle/>
        <a:p>
          <a:endParaRPr lang="ru-RU"/>
        </a:p>
      </dgm:t>
    </dgm:pt>
    <dgm:pt modelId="{D1408DEE-322C-4843-9420-E2E0E4A0790F}" type="pres">
      <dgm:prSet presAssocID="{675AF72D-5357-4663-B393-245A169CB8A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E0BB1B-6C9F-4348-8C70-64F671DBF954}" type="pres">
      <dgm:prSet presAssocID="{675AF72D-5357-4663-B393-245A169CB8A5}" presName="spNode" presStyleCnt="0"/>
      <dgm:spPr/>
    </dgm:pt>
    <dgm:pt modelId="{1C65D9F1-F24A-4591-BD3E-CF64CE9EC635}" type="pres">
      <dgm:prSet presAssocID="{C729B7A5-FD98-49D1-A8B9-427F6BF6898A}" presName="sibTrans" presStyleLbl="sibTrans1D1" presStyleIdx="1" presStyleCnt="5"/>
      <dgm:spPr/>
      <dgm:t>
        <a:bodyPr/>
        <a:lstStyle/>
        <a:p>
          <a:endParaRPr lang="ru-RU"/>
        </a:p>
      </dgm:t>
    </dgm:pt>
    <dgm:pt modelId="{6626427D-7808-459E-ADB4-D83DACFB143C}" type="pres">
      <dgm:prSet presAssocID="{74DEB5E2-D9B0-4E88-A52C-DF99E133609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7F74A6-E407-4BDE-8E1A-5D3F34B8FAAF}" type="pres">
      <dgm:prSet presAssocID="{74DEB5E2-D9B0-4E88-A52C-DF99E1336096}" presName="spNode" presStyleCnt="0"/>
      <dgm:spPr/>
    </dgm:pt>
    <dgm:pt modelId="{032C2902-9CBC-4C68-A415-DBEC803149B0}" type="pres">
      <dgm:prSet presAssocID="{4A9D4F71-3D59-45C1-9C6A-5DE2F0BAEEA3}" presName="sibTrans" presStyleLbl="sibTrans1D1" presStyleIdx="2" presStyleCnt="5"/>
      <dgm:spPr/>
      <dgm:t>
        <a:bodyPr/>
        <a:lstStyle/>
        <a:p>
          <a:endParaRPr lang="ru-RU"/>
        </a:p>
      </dgm:t>
    </dgm:pt>
    <dgm:pt modelId="{BD19AE84-A5CF-4E00-AF4F-70A7B6027D1B}" type="pres">
      <dgm:prSet presAssocID="{D82F9ADE-56BC-471B-A827-F5491DD4DCC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615585-E8DF-454E-8C19-57B4336937BC}" type="pres">
      <dgm:prSet presAssocID="{D82F9ADE-56BC-471B-A827-F5491DD4DCC2}" presName="spNode" presStyleCnt="0"/>
      <dgm:spPr/>
    </dgm:pt>
    <dgm:pt modelId="{9107F916-A42A-4CAC-8373-EB107388C349}" type="pres">
      <dgm:prSet presAssocID="{299F292C-C4BC-403C-90D0-9C46CE56200E}" presName="sibTrans" presStyleLbl="sibTrans1D1" presStyleIdx="3" presStyleCnt="5"/>
      <dgm:spPr/>
      <dgm:t>
        <a:bodyPr/>
        <a:lstStyle/>
        <a:p>
          <a:endParaRPr lang="ru-RU"/>
        </a:p>
      </dgm:t>
    </dgm:pt>
    <dgm:pt modelId="{6E0F5BAC-4BA5-4E5C-BD56-57893F802F78}" type="pres">
      <dgm:prSet presAssocID="{8FC99CA9-28B0-4448-A66B-5961CD3BAE5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AB31DF-E50F-4873-A56B-952404218E56}" type="pres">
      <dgm:prSet presAssocID="{8FC99CA9-28B0-4448-A66B-5961CD3BAE5E}" presName="spNode" presStyleCnt="0"/>
      <dgm:spPr/>
    </dgm:pt>
    <dgm:pt modelId="{D08CCF42-55F3-4A83-BE5D-372E1B031F8A}" type="pres">
      <dgm:prSet presAssocID="{77AD0382-49CA-4E8D-88B9-28FE98488267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73F41574-5891-4F26-97E0-504F80C059DF}" srcId="{1081CB53-05F8-40AE-86A8-37833CAA9F51}" destId="{8FC99CA9-28B0-4448-A66B-5961CD3BAE5E}" srcOrd="4" destOrd="0" parTransId="{A5C6041D-261F-4523-90E0-9361AA29DFFA}" sibTransId="{77AD0382-49CA-4E8D-88B9-28FE98488267}"/>
    <dgm:cxn modelId="{5F28B2B8-C7B2-4CEA-8048-84A687F6ABCD}" type="presOf" srcId="{8FC99CA9-28B0-4448-A66B-5961CD3BAE5E}" destId="{6E0F5BAC-4BA5-4E5C-BD56-57893F802F78}" srcOrd="0" destOrd="0" presId="urn:microsoft.com/office/officeart/2005/8/layout/cycle6"/>
    <dgm:cxn modelId="{67CB5894-CD39-4C45-A722-F450D55711AC}" type="presOf" srcId="{DCB1D6FB-389F-4017-AB11-9466E1F74292}" destId="{1594EE10-0217-4DC5-AF00-26700A1CEBCB}" srcOrd="0" destOrd="0" presId="urn:microsoft.com/office/officeart/2005/8/layout/cycle6"/>
    <dgm:cxn modelId="{AAF2C76A-E292-4BA1-AAC0-2CC19C614A62}" srcId="{1081CB53-05F8-40AE-86A8-37833CAA9F51}" destId="{D82F9ADE-56BC-471B-A827-F5491DD4DCC2}" srcOrd="3" destOrd="0" parTransId="{383B1828-6BEA-4098-B1E4-D36D79E0E5B0}" sibTransId="{299F292C-C4BC-403C-90D0-9C46CE56200E}"/>
    <dgm:cxn modelId="{A20429F8-AFF2-4C83-A3E0-F8716BD8938E}" type="presOf" srcId="{299F292C-C4BC-403C-90D0-9C46CE56200E}" destId="{9107F916-A42A-4CAC-8373-EB107388C349}" srcOrd="0" destOrd="0" presId="urn:microsoft.com/office/officeart/2005/8/layout/cycle6"/>
    <dgm:cxn modelId="{3CC2DDF1-A9AE-4BE2-B17D-DB15AB1F7A73}" type="presOf" srcId="{675AF72D-5357-4663-B393-245A169CB8A5}" destId="{D1408DEE-322C-4843-9420-E2E0E4A0790F}" srcOrd="0" destOrd="0" presId="urn:microsoft.com/office/officeart/2005/8/layout/cycle6"/>
    <dgm:cxn modelId="{97A6320C-7031-4204-818A-BFBB07785CC4}" type="presOf" srcId="{1081CB53-05F8-40AE-86A8-37833CAA9F51}" destId="{71D45659-F3AA-4137-B884-69DBB2BBFA6D}" srcOrd="0" destOrd="0" presId="urn:microsoft.com/office/officeart/2005/8/layout/cycle6"/>
    <dgm:cxn modelId="{0D65D9EB-E6B0-4F2C-8D99-E8DB92A1492B}" type="presOf" srcId="{D82F9ADE-56BC-471B-A827-F5491DD4DCC2}" destId="{BD19AE84-A5CF-4E00-AF4F-70A7B6027D1B}" srcOrd="0" destOrd="0" presId="urn:microsoft.com/office/officeart/2005/8/layout/cycle6"/>
    <dgm:cxn modelId="{79CF55C6-60E7-4714-AA1C-BB0359180BC0}" srcId="{1081CB53-05F8-40AE-86A8-37833CAA9F51}" destId="{DCB1D6FB-389F-4017-AB11-9466E1F74292}" srcOrd="0" destOrd="0" parTransId="{672596B5-8627-4176-B22F-B5FB70F56097}" sibTransId="{4AE6348C-D7E9-4DE0-9E2A-4AFF50F9F68E}"/>
    <dgm:cxn modelId="{229F0E71-8CEA-44C9-AECF-DFEB0CC40624}" type="presOf" srcId="{C729B7A5-FD98-49D1-A8B9-427F6BF6898A}" destId="{1C65D9F1-F24A-4591-BD3E-CF64CE9EC635}" srcOrd="0" destOrd="0" presId="urn:microsoft.com/office/officeart/2005/8/layout/cycle6"/>
    <dgm:cxn modelId="{6A13B82F-EAEC-4736-A375-46DF37EBB2C4}" srcId="{1081CB53-05F8-40AE-86A8-37833CAA9F51}" destId="{74DEB5E2-D9B0-4E88-A52C-DF99E1336096}" srcOrd="2" destOrd="0" parTransId="{27CD1257-6C54-42C8-AFE8-02C643F4A605}" sibTransId="{4A9D4F71-3D59-45C1-9C6A-5DE2F0BAEEA3}"/>
    <dgm:cxn modelId="{7FC62F2B-8028-4E90-9CB1-A68747B48BE4}" type="presOf" srcId="{74DEB5E2-D9B0-4E88-A52C-DF99E1336096}" destId="{6626427D-7808-459E-ADB4-D83DACFB143C}" srcOrd="0" destOrd="0" presId="urn:microsoft.com/office/officeart/2005/8/layout/cycle6"/>
    <dgm:cxn modelId="{27F14AD5-B48E-4B4A-B747-92C4608E6BE7}" type="presOf" srcId="{77AD0382-49CA-4E8D-88B9-28FE98488267}" destId="{D08CCF42-55F3-4A83-BE5D-372E1B031F8A}" srcOrd="0" destOrd="0" presId="urn:microsoft.com/office/officeart/2005/8/layout/cycle6"/>
    <dgm:cxn modelId="{E35F2625-CD4B-49A1-BAC5-5EAF9DDA3231}" type="presOf" srcId="{4A9D4F71-3D59-45C1-9C6A-5DE2F0BAEEA3}" destId="{032C2902-9CBC-4C68-A415-DBEC803149B0}" srcOrd="0" destOrd="0" presId="urn:microsoft.com/office/officeart/2005/8/layout/cycle6"/>
    <dgm:cxn modelId="{8FE774E7-A2F6-4EE7-9CD4-300BFF438C5B}" srcId="{1081CB53-05F8-40AE-86A8-37833CAA9F51}" destId="{675AF72D-5357-4663-B393-245A169CB8A5}" srcOrd="1" destOrd="0" parTransId="{F96DEC2A-027D-4402-BDDE-975EEB1F9806}" sibTransId="{C729B7A5-FD98-49D1-A8B9-427F6BF6898A}"/>
    <dgm:cxn modelId="{85F1522E-890A-46C5-8258-6D61871B7319}" type="presOf" srcId="{4AE6348C-D7E9-4DE0-9E2A-4AFF50F9F68E}" destId="{A66194AA-D36B-4998-B3D5-D7DDDA534129}" srcOrd="0" destOrd="0" presId="urn:microsoft.com/office/officeart/2005/8/layout/cycle6"/>
    <dgm:cxn modelId="{29F8AEA6-AAF2-426C-9FB7-62DE909F70F9}" type="presParOf" srcId="{71D45659-F3AA-4137-B884-69DBB2BBFA6D}" destId="{1594EE10-0217-4DC5-AF00-26700A1CEBCB}" srcOrd="0" destOrd="0" presId="urn:microsoft.com/office/officeart/2005/8/layout/cycle6"/>
    <dgm:cxn modelId="{DC9838A9-7786-4F4A-9A58-8CEBC2B0118D}" type="presParOf" srcId="{71D45659-F3AA-4137-B884-69DBB2BBFA6D}" destId="{554EA5F5-14DB-4AC7-A314-24F0319C268A}" srcOrd="1" destOrd="0" presId="urn:microsoft.com/office/officeart/2005/8/layout/cycle6"/>
    <dgm:cxn modelId="{32AD37D1-92AA-4E22-873E-1BF038578AE3}" type="presParOf" srcId="{71D45659-F3AA-4137-B884-69DBB2BBFA6D}" destId="{A66194AA-D36B-4998-B3D5-D7DDDA534129}" srcOrd="2" destOrd="0" presId="urn:microsoft.com/office/officeart/2005/8/layout/cycle6"/>
    <dgm:cxn modelId="{6F0C88AA-C905-47EB-96CA-188374581AB6}" type="presParOf" srcId="{71D45659-F3AA-4137-B884-69DBB2BBFA6D}" destId="{D1408DEE-322C-4843-9420-E2E0E4A0790F}" srcOrd="3" destOrd="0" presId="urn:microsoft.com/office/officeart/2005/8/layout/cycle6"/>
    <dgm:cxn modelId="{0D1D7D47-FDEF-4127-B8BC-4B8D01CF5145}" type="presParOf" srcId="{71D45659-F3AA-4137-B884-69DBB2BBFA6D}" destId="{29E0BB1B-6C9F-4348-8C70-64F671DBF954}" srcOrd="4" destOrd="0" presId="urn:microsoft.com/office/officeart/2005/8/layout/cycle6"/>
    <dgm:cxn modelId="{F522324D-8686-496F-9844-B683509C6E2C}" type="presParOf" srcId="{71D45659-F3AA-4137-B884-69DBB2BBFA6D}" destId="{1C65D9F1-F24A-4591-BD3E-CF64CE9EC635}" srcOrd="5" destOrd="0" presId="urn:microsoft.com/office/officeart/2005/8/layout/cycle6"/>
    <dgm:cxn modelId="{3326E212-ADEC-465E-ABDC-8DA8D4695742}" type="presParOf" srcId="{71D45659-F3AA-4137-B884-69DBB2BBFA6D}" destId="{6626427D-7808-459E-ADB4-D83DACFB143C}" srcOrd="6" destOrd="0" presId="urn:microsoft.com/office/officeart/2005/8/layout/cycle6"/>
    <dgm:cxn modelId="{4C799E1D-48DA-4A13-8C7F-2BB38EE13BF0}" type="presParOf" srcId="{71D45659-F3AA-4137-B884-69DBB2BBFA6D}" destId="{387F74A6-E407-4BDE-8E1A-5D3F34B8FAAF}" srcOrd="7" destOrd="0" presId="urn:microsoft.com/office/officeart/2005/8/layout/cycle6"/>
    <dgm:cxn modelId="{598B5008-C8EE-4CAD-8CFE-64C9B4EFA179}" type="presParOf" srcId="{71D45659-F3AA-4137-B884-69DBB2BBFA6D}" destId="{032C2902-9CBC-4C68-A415-DBEC803149B0}" srcOrd="8" destOrd="0" presId="urn:microsoft.com/office/officeart/2005/8/layout/cycle6"/>
    <dgm:cxn modelId="{E6B6B87C-B7D6-467B-870D-1212FF0F429C}" type="presParOf" srcId="{71D45659-F3AA-4137-B884-69DBB2BBFA6D}" destId="{BD19AE84-A5CF-4E00-AF4F-70A7B6027D1B}" srcOrd="9" destOrd="0" presId="urn:microsoft.com/office/officeart/2005/8/layout/cycle6"/>
    <dgm:cxn modelId="{F7923554-DB40-4177-8A53-3C8449116749}" type="presParOf" srcId="{71D45659-F3AA-4137-B884-69DBB2BBFA6D}" destId="{46615585-E8DF-454E-8C19-57B4336937BC}" srcOrd="10" destOrd="0" presId="urn:microsoft.com/office/officeart/2005/8/layout/cycle6"/>
    <dgm:cxn modelId="{33A7599D-64CE-4C12-873F-26FFE84532A7}" type="presParOf" srcId="{71D45659-F3AA-4137-B884-69DBB2BBFA6D}" destId="{9107F916-A42A-4CAC-8373-EB107388C349}" srcOrd="11" destOrd="0" presId="urn:microsoft.com/office/officeart/2005/8/layout/cycle6"/>
    <dgm:cxn modelId="{9272B2D8-670B-4D5C-BF6C-5E0D9E174696}" type="presParOf" srcId="{71D45659-F3AA-4137-B884-69DBB2BBFA6D}" destId="{6E0F5BAC-4BA5-4E5C-BD56-57893F802F78}" srcOrd="12" destOrd="0" presId="urn:microsoft.com/office/officeart/2005/8/layout/cycle6"/>
    <dgm:cxn modelId="{7DD90143-DE65-4CAB-89B8-14A8C068118F}" type="presParOf" srcId="{71D45659-F3AA-4137-B884-69DBB2BBFA6D}" destId="{B8AB31DF-E50F-4873-A56B-952404218E56}" srcOrd="13" destOrd="0" presId="urn:microsoft.com/office/officeart/2005/8/layout/cycle6"/>
    <dgm:cxn modelId="{D78E9604-4A35-4C03-BFD5-6214BBC8585E}" type="presParOf" srcId="{71D45659-F3AA-4137-B884-69DBB2BBFA6D}" destId="{D08CCF42-55F3-4A83-BE5D-372E1B031F8A}" srcOrd="14" destOrd="0" presId="urn:microsoft.com/office/officeart/2005/8/layout/cycle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C0941A-4E45-45C3-9C6D-68B2E710A2B2}">
      <dsp:nvSpPr>
        <dsp:cNvPr id="0" name=""/>
        <dsp:cNvSpPr/>
      </dsp:nvSpPr>
      <dsp:spPr>
        <a:xfrm>
          <a:off x="3934618" y="2203183"/>
          <a:ext cx="2783771" cy="4831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1566"/>
              </a:lnTo>
              <a:lnTo>
                <a:pt x="2783771" y="241566"/>
              </a:lnTo>
              <a:lnTo>
                <a:pt x="2783771" y="4831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397447-3734-4768-95B3-4BEAA2838F04}">
      <dsp:nvSpPr>
        <dsp:cNvPr id="0" name=""/>
        <dsp:cNvSpPr/>
      </dsp:nvSpPr>
      <dsp:spPr>
        <a:xfrm>
          <a:off x="3888898" y="2203183"/>
          <a:ext cx="91440" cy="4831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831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861E8D-8D8D-4C42-A80B-09A3F7627533}">
      <dsp:nvSpPr>
        <dsp:cNvPr id="0" name=""/>
        <dsp:cNvSpPr/>
      </dsp:nvSpPr>
      <dsp:spPr>
        <a:xfrm>
          <a:off x="1150847" y="2203183"/>
          <a:ext cx="2783771" cy="483133"/>
        </a:xfrm>
        <a:custGeom>
          <a:avLst/>
          <a:gdLst/>
          <a:ahLst/>
          <a:cxnLst/>
          <a:rect l="0" t="0" r="0" b="0"/>
          <a:pathLst>
            <a:path>
              <a:moveTo>
                <a:pt x="2783771" y="0"/>
              </a:moveTo>
              <a:lnTo>
                <a:pt x="2783771" y="241566"/>
              </a:lnTo>
              <a:lnTo>
                <a:pt x="0" y="241566"/>
              </a:lnTo>
              <a:lnTo>
                <a:pt x="0" y="4831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6630E0-1844-434C-8D78-E4E8D26012EA}">
      <dsp:nvSpPr>
        <dsp:cNvPr id="0" name=""/>
        <dsp:cNvSpPr/>
      </dsp:nvSpPr>
      <dsp:spPr>
        <a:xfrm>
          <a:off x="2784299" y="1052864"/>
          <a:ext cx="2300637" cy="1150318"/>
        </a:xfrm>
        <a:prstGeom prst="rect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accent1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Особые химические свойства</a:t>
          </a:r>
          <a:endParaRPr lang="ru-RU" sz="21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84299" y="1052864"/>
        <a:ext cx="2300637" cy="1150318"/>
      </dsp:txXfrm>
    </dsp:sp>
    <dsp:sp modelId="{357A710C-2D82-44C5-889E-6A62912A7178}">
      <dsp:nvSpPr>
        <dsp:cNvPr id="0" name=""/>
        <dsp:cNvSpPr/>
      </dsp:nvSpPr>
      <dsp:spPr>
        <a:xfrm>
          <a:off x="528" y="2686316"/>
          <a:ext cx="2300637" cy="1150318"/>
        </a:xfrm>
        <a:prstGeom prst="rect">
          <a:avLst/>
        </a:prstGeom>
        <a:gradFill flip="none" rotWithShape="1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accent1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Изменять свойства</a:t>
          </a:r>
          <a:endParaRPr lang="ru-RU" sz="21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28" y="2686316"/>
        <a:ext cx="2300637" cy="1150318"/>
      </dsp:txXfrm>
    </dsp:sp>
    <dsp:sp modelId="{35EACA5E-7905-4E85-806C-A0F683390CB6}">
      <dsp:nvSpPr>
        <dsp:cNvPr id="0" name=""/>
        <dsp:cNvSpPr/>
      </dsp:nvSpPr>
      <dsp:spPr>
        <a:xfrm>
          <a:off x="2784299" y="2686316"/>
          <a:ext cx="2300637" cy="1150318"/>
        </a:xfrm>
        <a:prstGeom prst="rect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accent1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Большая молекулярная масса</a:t>
          </a:r>
          <a:endParaRPr lang="ru-RU" sz="21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84299" y="2686316"/>
        <a:ext cx="2300637" cy="1150318"/>
      </dsp:txXfrm>
    </dsp:sp>
    <dsp:sp modelId="{3A4B4050-38BE-4088-9B00-EB91539F2145}">
      <dsp:nvSpPr>
        <dsp:cNvPr id="0" name=""/>
        <dsp:cNvSpPr/>
      </dsp:nvSpPr>
      <dsp:spPr>
        <a:xfrm>
          <a:off x="5568071" y="2686316"/>
          <a:ext cx="2300637" cy="1150318"/>
        </a:xfrm>
        <a:prstGeom prst="rect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accent1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Цепное строение</a:t>
          </a:r>
          <a:endParaRPr lang="ru-RU" sz="21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568071" y="2686316"/>
        <a:ext cx="2300637" cy="115031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E92F1F-E3DC-40C3-AD65-2262E4A18437}">
      <dsp:nvSpPr>
        <dsp:cNvPr id="0" name=""/>
        <dsp:cNvSpPr/>
      </dsp:nvSpPr>
      <dsp:spPr>
        <a:xfrm>
          <a:off x="3736041" y="2319589"/>
          <a:ext cx="2643276" cy="4587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9375"/>
              </a:lnTo>
              <a:lnTo>
                <a:pt x="2643276" y="229375"/>
              </a:lnTo>
              <a:lnTo>
                <a:pt x="2643276" y="45875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DAC76C-7486-45FB-BBB8-20D909A38A40}">
      <dsp:nvSpPr>
        <dsp:cNvPr id="0" name=""/>
        <dsp:cNvSpPr/>
      </dsp:nvSpPr>
      <dsp:spPr>
        <a:xfrm>
          <a:off x="3690320" y="2319589"/>
          <a:ext cx="91440" cy="45875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875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AFCDA8-B448-4291-BCA5-DA717E489E81}">
      <dsp:nvSpPr>
        <dsp:cNvPr id="0" name=""/>
        <dsp:cNvSpPr/>
      </dsp:nvSpPr>
      <dsp:spPr>
        <a:xfrm>
          <a:off x="1092764" y="2319589"/>
          <a:ext cx="2643276" cy="458750"/>
        </a:xfrm>
        <a:custGeom>
          <a:avLst/>
          <a:gdLst/>
          <a:ahLst/>
          <a:cxnLst/>
          <a:rect l="0" t="0" r="0" b="0"/>
          <a:pathLst>
            <a:path>
              <a:moveTo>
                <a:pt x="2643276" y="0"/>
              </a:moveTo>
              <a:lnTo>
                <a:pt x="2643276" y="229375"/>
              </a:lnTo>
              <a:lnTo>
                <a:pt x="0" y="229375"/>
              </a:lnTo>
              <a:lnTo>
                <a:pt x="0" y="45875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B7B816-87AA-4009-8EA7-F932DC5A6FA4}">
      <dsp:nvSpPr>
        <dsp:cNvPr id="0" name=""/>
        <dsp:cNvSpPr/>
      </dsp:nvSpPr>
      <dsp:spPr>
        <a:xfrm>
          <a:off x="2532815" y="1227326"/>
          <a:ext cx="2406451" cy="1092262"/>
        </a:xfrm>
        <a:prstGeom prst="rect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Поликонденсацию проводят</a:t>
          </a:r>
          <a:endParaRPr lang="ru-RU" sz="19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532815" y="1227326"/>
        <a:ext cx="2406451" cy="1092262"/>
      </dsp:txXfrm>
    </dsp:sp>
    <dsp:sp modelId="{9857E2FC-3DE1-48D9-BB90-C368DACBFA68}">
      <dsp:nvSpPr>
        <dsp:cNvPr id="0" name=""/>
        <dsp:cNvSpPr/>
      </dsp:nvSpPr>
      <dsp:spPr>
        <a:xfrm>
          <a:off x="501" y="2778339"/>
          <a:ext cx="2184525" cy="1092262"/>
        </a:xfrm>
        <a:prstGeom prst="rect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 расплаве</a:t>
          </a:r>
          <a:endParaRPr lang="ru-RU" sz="19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01" y="2778339"/>
        <a:ext cx="2184525" cy="1092262"/>
      </dsp:txXfrm>
    </dsp:sp>
    <dsp:sp modelId="{04B63849-0AE3-4BAC-B127-B73A86056600}">
      <dsp:nvSpPr>
        <dsp:cNvPr id="0" name=""/>
        <dsp:cNvSpPr/>
      </dsp:nvSpPr>
      <dsp:spPr>
        <a:xfrm>
          <a:off x="2643778" y="2778339"/>
          <a:ext cx="2184525" cy="1092262"/>
        </a:xfrm>
        <a:prstGeom prst="rect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 растворе</a:t>
          </a:r>
          <a:endParaRPr lang="ru-RU" sz="19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43778" y="2778339"/>
        <a:ext cx="2184525" cy="1092262"/>
      </dsp:txXfrm>
    </dsp:sp>
    <dsp:sp modelId="{1E3E849B-B7E6-448B-975E-73C9B247FAC5}">
      <dsp:nvSpPr>
        <dsp:cNvPr id="0" name=""/>
        <dsp:cNvSpPr/>
      </dsp:nvSpPr>
      <dsp:spPr>
        <a:xfrm>
          <a:off x="5287054" y="2778339"/>
          <a:ext cx="2184525" cy="1092262"/>
        </a:xfrm>
        <a:prstGeom prst="rect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На межфазной границе</a:t>
          </a:r>
          <a:endParaRPr lang="ru-RU" sz="19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287054" y="2778339"/>
        <a:ext cx="2184525" cy="10922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5553F6-9631-4089-8824-D868C0569FF1}">
      <dsp:nvSpPr>
        <dsp:cNvPr id="0" name=""/>
        <dsp:cNvSpPr/>
      </dsp:nvSpPr>
      <dsp:spPr>
        <a:xfrm>
          <a:off x="3934618" y="2203183"/>
          <a:ext cx="2783771" cy="4831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1566"/>
              </a:lnTo>
              <a:lnTo>
                <a:pt x="2783771" y="241566"/>
              </a:lnTo>
              <a:lnTo>
                <a:pt x="2783771" y="4831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8537A2-B7BA-4BB4-A6A1-67CB6ED2F275}">
      <dsp:nvSpPr>
        <dsp:cNvPr id="0" name=""/>
        <dsp:cNvSpPr/>
      </dsp:nvSpPr>
      <dsp:spPr>
        <a:xfrm>
          <a:off x="3888898" y="2203183"/>
          <a:ext cx="91440" cy="4831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831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F7B6A9-DA14-46D5-904C-042A67E86728}">
      <dsp:nvSpPr>
        <dsp:cNvPr id="0" name=""/>
        <dsp:cNvSpPr/>
      </dsp:nvSpPr>
      <dsp:spPr>
        <a:xfrm>
          <a:off x="1150847" y="2203183"/>
          <a:ext cx="2783771" cy="483133"/>
        </a:xfrm>
        <a:custGeom>
          <a:avLst/>
          <a:gdLst/>
          <a:ahLst/>
          <a:cxnLst/>
          <a:rect l="0" t="0" r="0" b="0"/>
          <a:pathLst>
            <a:path>
              <a:moveTo>
                <a:pt x="2783771" y="0"/>
              </a:moveTo>
              <a:lnTo>
                <a:pt x="2783771" y="241566"/>
              </a:lnTo>
              <a:lnTo>
                <a:pt x="0" y="241566"/>
              </a:lnTo>
              <a:lnTo>
                <a:pt x="0" y="4831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0BAF30-F87D-42CE-9B94-C9C73E05BCA2}">
      <dsp:nvSpPr>
        <dsp:cNvPr id="0" name=""/>
        <dsp:cNvSpPr/>
      </dsp:nvSpPr>
      <dsp:spPr>
        <a:xfrm>
          <a:off x="2784299" y="1052864"/>
          <a:ext cx="2300637" cy="1150318"/>
        </a:xfrm>
        <a:prstGeom prst="rect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accent1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 происхождению</a:t>
          </a:r>
          <a:endParaRPr lang="ru-RU" sz="21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84299" y="1052864"/>
        <a:ext cx="2300637" cy="1150318"/>
      </dsp:txXfrm>
    </dsp:sp>
    <dsp:sp modelId="{2FB9E94D-FFDF-450D-997C-A14248DAE923}">
      <dsp:nvSpPr>
        <dsp:cNvPr id="0" name=""/>
        <dsp:cNvSpPr/>
      </dsp:nvSpPr>
      <dsp:spPr>
        <a:xfrm>
          <a:off x="528" y="2686316"/>
          <a:ext cx="2300637" cy="1150318"/>
        </a:xfrm>
        <a:prstGeom prst="rect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accent1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Природные</a:t>
          </a:r>
          <a:endParaRPr lang="ru-RU" sz="21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28" y="2686316"/>
        <a:ext cx="2300637" cy="1150318"/>
      </dsp:txXfrm>
    </dsp:sp>
    <dsp:sp modelId="{B4E6BF80-0AE8-4703-92CA-4E3AD96B91EA}">
      <dsp:nvSpPr>
        <dsp:cNvPr id="0" name=""/>
        <dsp:cNvSpPr/>
      </dsp:nvSpPr>
      <dsp:spPr>
        <a:xfrm>
          <a:off x="2784299" y="2686316"/>
          <a:ext cx="2300637" cy="1150318"/>
        </a:xfrm>
        <a:prstGeom prst="rect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accent1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Искуственные</a:t>
          </a:r>
          <a:endParaRPr lang="ru-RU" sz="21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84299" y="2686316"/>
        <a:ext cx="2300637" cy="1150318"/>
      </dsp:txXfrm>
    </dsp:sp>
    <dsp:sp modelId="{6460B8D7-C942-4642-AA45-C1893F763F6F}">
      <dsp:nvSpPr>
        <dsp:cNvPr id="0" name=""/>
        <dsp:cNvSpPr/>
      </dsp:nvSpPr>
      <dsp:spPr>
        <a:xfrm>
          <a:off x="5568071" y="2686316"/>
          <a:ext cx="2300637" cy="1150318"/>
        </a:xfrm>
        <a:prstGeom prst="rect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Синтетические</a:t>
          </a:r>
          <a:endParaRPr lang="ru-RU" sz="21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568071" y="2686316"/>
        <a:ext cx="2300637" cy="11503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5553F6-9631-4089-8824-D868C0569FF1}">
      <dsp:nvSpPr>
        <dsp:cNvPr id="0" name=""/>
        <dsp:cNvSpPr/>
      </dsp:nvSpPr>
      <dsp:spPr>
        <a:xfrm>
          <a:off x="3934618" y="2203183"/>
          <a:ext cx="2783771" cy="4831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1566"/>
              </a:lnTo>
              <a:lnTo>
                <a:pt x="2783771" y="241566"/>
              </a:lnTo>
              <a:lnTo>
                <a:pt x="2783771" y="4831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8537A2-B7BA-4BB4-A6A1-67CB6ED2F275}">
      <dsp:nvSpPr>
        <dsp:cNvPr id="0" name=""/>
        <dsp:cNvSpPr/>
      </dsp:nvSpPr>
      <dsp:spPr>
        <a:xfrm>
          <a:off x="3888898" y="2203183"/>
          <a:ext cx="91440" cy="4831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831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F7B6A9-DA14-46D5-904C-042A67E86728}">
      <dsp:nvSpPr>
        <dsp:cNvPr id="0" name=""/>
        <dsp:cNvSpPr/>
      </dsp:nvSpPr>
      <dsp:spPr>
        <a:xfrm>
          <a:off x="1150847" y="2203183"/>
          <a:ext cx="2783771" cy="483133"/>
        </a:xfrm>
        <a:custGeom>
          <a:avLst/>
          <a:gdLst/>
          <a:ahLst/>
          <a:cxnLst/>
          <a:rect l="0" t="0" r="0" b="0"/>
          <a:pathLst>
            <a:path>
              <a:moveTo>
                <a:pt x="2783771" y="0"/>
              </a:moveTo>
              <a:lnTo>
                <a:pt x="2783771" y="241566"/>
              </a:lnTo>
              <a:lnTo>
                <a:pt x="0" y="241566"/>
              </a:lnTo>
              <a:lnTo>
                <a:pt x="0" y="4831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0BAF30-F87D-42CE-9B94-C9C73E05BCA2}">
      <dsp:nvSpPr>
        <dsp:cNvPr id="0" name=""/>
        <dsp:cNvSpPr/>
      </dsp:nvSpPr>
      <dsp:spPr>
        <a:xfrm>
          <a:off x="2784299" y="1052864"/>
          <a:ext cx="2300637" cy="1150318"/>
        </a:xfrm>
        <a:prstGeom prst="rect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accent1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 происхождению</a:t>
          </a:r>
          <a:endParaRPr lang="ru-RU" sz="21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84299" y="1052864"/>
        <a:ext cx="2300637" cy="1150318"/>
      </dsp:txXfrm>
    </dsp:sp>
    <dsp:sp modelId="{2FB9E94D-FFDF-450D-997C-A14248DAE923}">
      <dsp:nvSpPr>
        <dsp:cNvPr id="0" name=""/>
        <dsp:cNvSpPr/>
      </dsp:nvSpPr>
      <dsp:spPr>
        <a:xfrm>
          <a:off x="528" y="2686316"/>
          <a:ext cx="2300637" cy="1150318"/>
        </a:xfrm>
        <a:prstGeom prst="rect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accent1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Органические</a:t>
          </a:r>
          <a:endParaRPr lang="ru-RU" sz="21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28" y="2686316"/>
        <a:ext cx="2300637" cy="1150318"/>
      </dsp:txXfrm>
    </dsp:sp>
    <dsp:sp modelId="{B4E6BF80-0AE8-4703-92CA-4E3AD96B91EA}">
      <dsp:nvSpPr>
        <dsp:cNvPr id="0" name=""/>
        <dsp:cNvSpPr/>
      </dsp:nvSpPr>
      <dsp:spPr>
        <a:xfrm>
          <a:off x="2784299" y="2686316"/>
          <a:ext cx="2300637" cy="1150318"/>
        </a:xfrm>
        <a:prstGeom prst="rect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accent1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Элементоорганические</a:t>
          </a:r>
          <a:endParaRPr lang="ru-RU" sz="16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84299" y="2686316"/>
        <a:ext cx="2300637" cy="1150318"/>
      </dsp:txXfrm>
    </dsp:sp>
    <dsp:sp modelId="{6460B8D7-C942-4642-AA45-C1893F763F6F}">
      <dsp:nvSpPr>
        <dsp:cNvPr id="0" name=""/>
        <dsp:cNvSpPr/>
      </dsp:nvSpPr>
      <dsp:spPr>
        <a:xfrm>
          <a:off x="5568071" y="2686316"/>
          <a:ext cx="2300637" cy="1150318"/>
        </a:xfrm>
        <a:prstGeom prst="rect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Неорганические</a:t>
          </a:r>
          <a:endParaRPr lang="ru-RU" sz="21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568071" y="2686316"/>
        <a:ext cx="2300637" cy="11503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5553F6-9631-4089-8824-D868C0569FF1}">
      <dsp:nvSpPr>
        <dsp:cNvPr id="0" name=""/>
        <dsp:cNvSpPr/>
      </dsp:nvSpPr>
      <dsp:spPr>
        <a:xfrm>
          <a:off x="3533503" y="1747925"/>
          <a:ext cx="1933700" cy="6712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5600"/>
              </a:lnTo>
              <a:lnTo>
                <a:pt x="1933700" y="335600"/>
              </a:lnTo>
              <a:lnTo>
                <a:pt x="1933700" y="6712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F7B6A9-DA14-46D5-904C-042A67E86728}">
      <dsp:nvSpPr>
        <dsp:cNvPr id="0" name=""/>
        <dsp:cNvSpPr/>
      </dsp:nvSpPr>
      <dsp:spPr>
        <a:xfrm>
          <a:off x="1599802" y="1747925"/>
          <a:ext cx="1933700" cy="671201"/>
        </a:xfrm>
        <a:custGeom>
          <a:avLst/>
          <a:gdLst/>
          <a:ahLst/>
          <a:cxnLst/>
          <a:rect l="0" t="0" r="0" b="0"/>
          <a:pathLst>
            <a:path>
              <a:moveTo>
                <a:pt x="1933700" y="0"/>
              </a:moveTo>
              <a:lnTo>
                <a:pt x="1933700" y="335600"/>
              </a:lnTo>
              <a:lnTo>
                <a:pt x="0" y="335600"/>
              </a:lnTo>
              <a:lnTo>
                <a:pt x="0" y="6712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0BAF30-F87D-42CE-9B94-C9C73E05BCA2}">
      <dsp:nvSpPr>
        <dsp:cNvPr id="0" name=""/>
        <dsp:cNvSpPr/>
      </dsp:nvSpPr>
      <dsp:spPr>
        <a:xfrm>
          <a:off x="1935403" y="149825"/>
          <a:ext cx="3196198" cy="1598099"/>
        </a:xfrm>
        <a:prstGeom prst="rect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accent1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 числу мономеров в структурном звене</a:t>
          </a:r>
          <a:endParaRPr lang="ru-RU" sz="21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935403" y="149825"/>
        <a:ext cx="3196198" cy="1598099"/>
      </dsp:txXfrm>
    </dsp:sp>
    <dsp:sp modelId="{2FB9E94D-FFDF-450D-997C-A14248DAE923}">
      <dsp:nvSpPr>
        <dsp:cNvPr id="0" name=""/>
        <dsp:cNvSpPr/>
      </dsp:nvSpPr>
      <dsp:spPr>
        <a:xfrm>
          <a:off x="1703" y="2419126"/>
          <a:ext cx="3196198" cy="1598099"/>
        </a:xfrm>
        <a:prstGeom prst="rect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accent1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Гомополимеры</a:t>
          </a:r>
          <a:endParaRPr lang="ru-RU" sz="21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703" y="2419126"/>
        <a:ext cx="3196198" cy="1598099"/>
      </dsp:txXfrm>
    </dsp:sp>
    <dsp:sp modelId="{6460B8D7-C942-4642-AA45-C1893F763F6F}">
      <dsp:nvSpPr>
        <dsp:cNvPr id="0" name=""/>
        <dsp:cNvSpPr/>
      </dsp:nvSpPr>
      <dsp:spPr>
        <a:xfrm>
          <a:off x="3869103" y="2419126"/>
          <a:ext cx="3196198" cy="1598099"/>
        </a:xfrm>
        <a:prstGeom prst="rect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Сополимеры</a:t>
          </a:r>
          <a:endParaRPr lang="ru-RU" sz="21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69103" y="2419126"/>
        <a:ext cx="3196198" cy="15980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5553F6-9631-4089-8824-D868C0569FF1}">
      <dsp:nvSpPr>
        <dsp:cNvPr id="0" name=""/>
        <dsp:cNvSpPr/>
      </dsp:nvSpPr>
      <dsp:spPr>
        <a:xfrm>
          <a:off x="3853543" y="2643771"/>
          <a:ext cx="2726409" cy="4731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6589"/>
              </a:lnTo>
              <a:lnTo>
                <a:pt x="2726409" y="236589"/>
              </a:lnTo>
              <a:lnTo>
                <a:pt x="2726409" y="47317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8537A2-B7BA-4BB4-A6A1-67CB6ED2F275}">
      <dsp:nvSpPr>
        <dsp:cNvPr id="0" name=""/>
        <dsp:cNvSpPr/>
      </dsp:nvSpPr>
      <dsp:spPr>
        <a:xfrm>
          <a:off x="3807823" y="2643771"/>
          <a:ext cx="91440" cy="47317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7317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F7B6A9-DA14-46D5-904C-042A67E86728}">
      <dsp:nvSpPr>
        <dsp:cNvPr id="0" name=""/>
        <dsp:cNvSpPr/>
      </dsp:nvSpPr>
      <dsp:spPr>
        <a:xfrm>
          <a:off x="1127133" y="2643771"/>
          <a:ext cx="2726409" cy="473178"/>
        </a:xfrm>
        <a:custGeom>
          <a:avLst/>
          <a:gdLst/>
          <a:ahLst/>
          <a:cxnLst/>
          <a:rect l="0" t="0" r="0" b="0"/>
          <a:pathLst>
            <a:path>
              <a:moveTo>
                <a:pt x="2726409" y="0"/>
              </a:moveTo>
              <a:lnTo>
                <a:pt x="2726409" y="236589"/>
              </a:lnTo>
              <a:lnTo>
                <a:pt x="0" y="236589"/>
              </a:lnTo>
              <a:lnTo>
                <a:pt x="0" y="47317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0BAF30-F87D-42CE-9B94-C9C73E05BCA2}">
      <dsp:nvSpPr>
        <dsp:cNvPr id="0" name=""/>
        <dsp:cNvSpPr/>
      </dsp:nvSpPr>
      <dsp:spPr>
        <a:xfrm>
          <a:off x="2726927" y="1517155"/>
          <a:ext cx="2253231" cy="1126615"/>
        </a:xfrm>
        <a:prstGeom prst="rect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accent1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 строению макромолекул</a:t>
          </a:r>
          <a:endParaRPr lang="ru-RU" sz="21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26927" y="1517155"/>
        <a:ext cx="2253231" cy="1126615"/>
      </dsp:txXfrm>
    </dsp:sp>
    <dsp:sp modelId="{2FB9E94D-FFDF-450D-997C-A14248DAE923}">
      <dsp:nvSpPr>
        <dsp:cNvPr id="0" name=""/>
        <dsp:cNvSpPr/>
      </dsp:nvSpPr>
      <dsp:spPr>
        <a:xfrm>
          <a:off x="517" y="3116949"/>
          <a:ext cx="2253231" cy="1126615"/>
        </a:xfrm>
        <a:prstGeom prst="rect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accent1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Линейные</a:t>
          </a:r>
          <a:endParaRPr lang="ru-RU" sz="21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17" y="3116949"/>
        <a:ext cx="2253231" cy="1126615"/>
      </dsp:txXfrm>
    </dsp:sp>
    <dsp:sp modelId="{B4E6BF80-0AE8-4703-92CA-4E3AD96B91EA}">
      <dsp:nvSpPr>
        <dsp:cNvPr id="0" name=""/>
        <dsp:cNvSpPr/>
      </dsp:nvSpPr>
      <dsp:spPr>
        <a:xfrm>
          <a:off x="2726927" y="3116949"/>
          <a:ext cx="2253231" cy="1126615"/>
        </a:xfrm>
        <a:prstGeom prst="rect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accent1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Разветвленные</a:t>
          </a:r>
          <a:endParaRPr lang="ru-RU" sz="21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26927" y="3116949"/>
        <a:ext cx="2253231" cy="1126615"/>
      </dsp:txXfrm>
    </dsp:sp>
    <dsp:sp modelId="{6460B8D7-C942-4642-AA45-C1893F763F6F}">
      <dsp:nvSpPr>
        <dsp:cNvPr id="0" name=""/>
        <dsp:cNvSpPr/>
      </dsp:nvSpPr>
      <dsp:spPr>
        <a:xfrm>
          <a:off x="5453337" y="3116949"/>
          <a:ext cx="2253231" cy="1126615"/>
        </a:xfrm>
        <a:prstGeom prst="rect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Пространственные</a:t>
          </a:r>
          <a:endParaRPr lang="ru-RU" sz="20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453337" y="3116949"/>
        <a:ext cx="2253231" cy="112661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5553F6-9631-4089-8824-D868C0569FF1}">
      <dsp:nvSpPr>
        <dsp:cNvPr id="0" name=""/>
        <dsp:cNvSpPr/>
      </dsp:nvSpPr>
      <dsp:spPr>
        <a:xfrm>
          <a:off x="2919548" y="1519621"/>
          <a:ext cx="1597715" cy="5545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7289"/>
              </a:lnTo>
              <a:lnTo>
                <a:pt x="1597715" y="277289"/>
              </a:lnTo>
              <a:lnTo>
                <a:pt x="1597715" y="55457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F7B6A9-DA14-46D5-904C-042A67E86728}">
      <dsp:nvSpPr>
        <dsp:cNvPr id="0" name=""/>
        <dsp:cNvSpPr/>
      </dsp:nvSpPr>
      <dsp:spPr>
        <a:xfrm>
          <a:off x="1321833" y="1519621"/>
          <a:ext cx="1597715" cy="554578"/>
        </a:xfrm>
        <a:custGeom>
          <a:avLst/>
          <a:gdLst/>
          <a:ahLst/>
          <a:cxnLst/>
          <a:rect l="0" t="0" r="0" b="0"/>
          <a:pathLst>
            <a:path>
              <a:moveTo>
                <a:pt x="1597715" y="0"/>
              </a:moveTo>
              <a:lnTo>
                <a:pt x="1597715" y="277289"/>
              </a:lnTo>
              <a:lnTo>
                <a:pt x="0" y="277289"/>
              </a:lnTo>
              <a:lnTo>
                <a:pt x="0" y="55457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0BAF30-F87D-42CE-9B94-C9C73E05BCA2}">
      <dsp:nvSpPr>
        <dsp:cNvPr id="0" name=""/>
        <dsp:cNvSpPr/>
      </dsp:nvSpPr>
      <dsp:spPr>
        <a:xfrm>
          <a:off x="1599122" y="199195"/>
          <a:ext cx="2640851" cy="1320425"/>
        </a:xfrm>
        <a:prstGeom prst="rect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accent1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 пространственному строению</a:t>
          </a:r>
          <a:endParaRPr lang="ru-RU" sz="19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599122" y="199195"/>
        <a:ext cx="2640851" cy="1320425"/>
      </dsp:txXfrm>
    </dsp:sp>
    <dsp:sp modelId="{2FB9E94D-FFDF-450D-997C-A14248DAE923}">
      <dsp:nvSpPr>
        <dsp:cNvPr id="0" name=""/>
        <dsp:cNvSpPr/>
      </dsp:nvSpPr>
      <dsp:spPr>
        <a:xfrm>
          <a:off x="1407" y="2074199"/>
          <a:ext cx="2640851" cy="1320425"/>
        </a:xfrm>
        <a:prstGeom prst="rect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accent1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Стереорегулярные</a:t>
          </a:r>
          <a:endParaRPr lang="ru-RU" sz="21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407" y="2074199"/>
        <a:ext cx="2640851" cy="1320425"/>
      </dsp:txXfrm>
    </dsp:sp>
    <dsp:sp modelId="{6460B8D7-C942-4642-AA45-C1893F763F6F}">
      <dsp:nvSpPr>
        <dsp:cNvPr id="0" name=""/>
        <dsp:cNvSpPr/>
      </dsp:nvSpPr>
      <dsp:spPr>
        <a:xfrm>
          <a:off x="3196837" y="2074199"/>
          <a:ext cx="2640851" cy="1320425"/>
        </a:xfrm>
        <a:prstGeom prst="rect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Нестереорегулярное</a:t>
          </a:r>
          <a:endParaRPr lang="ru-RU" sz="20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96837" y="2074199"/>
        <a:ext cx="2640851" cy="132042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5553F6-9631-4089-8824-D868C0569FF1}">
      <dsp:nvSpPr>
        <dsp:cNvPr id="0" name=""/>
        <dsp:cNvSpPr/>
      </dsp:nvSpPr>
      <dsp:spPr>
        <a:xfrm>
          <a:off x="3687240" y="1781923"/>
          <a:ext cx="2017832" cy="7004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0202"/>
              </a:lnTo>
              <a:lnTo>
                <a:pt x="2017832" y="350202"/>
              </a:lnTo>
              <a:lnTo>
                <a:pt x="2017832" y="7004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F7B6A9-DA14-46D5-904C-042A67E86728}">
      <dsp:nvSpPr>
        <dsp:cNvPr id="0" name=""/>
        <dsp:cNvSpPr/>
      </dsp:nvSpPr>
      <dsp:spPr>
        <a:xfrm>
          <a:off x="1669408" y="1781923"/>
          <a:ext cx="2017832" cy="700404"/>
        </a:xfrm>
        <a:custGeom>
          <a:avLst/>
          <a:gdLst/>
          <a:ahLst/>
          <a:cxnLst/>
          <a:rect l="0" t="0" r="0" b="0"/>
          <a:pathLst>
            <a:path>
              <a:moveTo>
                <a:pt x="2017832" y="0"/>
              </a:moveTo>
              <a:lnTo>
                <a:pt x="2017832" y="350202"/>
              </a:lnTo>
              <a:lnTo>
                <a:pt x="0" y="350202"/>
              </a:lnTo>
              <a:lnTo>
                <a:pt x="0" y="7004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0BAF30-F87D-42CE-9B94-C9C73E05BCA2}">
      <dsp:nvSpPr>
        <dsp:cNvPr id="0" name=""/>
        <dsp:cNvSpPr/>
      </dsp:nvSpPr>
      <dsp:spPr>
        <a:xfrm>
          <a:off x="2019610" y="114293"/>
          <a:ext cx="3335260" cy="1667630"/>
        </a:xfrm>
        <a:prstGeom prst="rect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accent1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 отношению к нагреванию</a:t>
          </a:r>
          <a:endParaRPr lang="ru-RU" sz="21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019610" y="114293"/>
        <a:ext cx="3335260" cy="1667630"/>
      </dsp:txXfrm>
    </dsp:sp>
    <dsp:sp modelId="{2FB9E94D-FFDF-450D-997C-A14248DAE923}">
      <dsp:nvSpPr>
        <dsp:cNvPr id="0" name=""/>
        <dsp:cNvSpPr/>
      </dsp:nvSpPr>
      <dsp:spPr>
        <a:xfrm>
          <a:off x="1777" y="2482327"/>
          <a:ext cx="3335260" cy="1667630"/>
        </a:xfrm>
        <a:prstGeom prst="rect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accent1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Термопластичные</a:t>
          </a:r>
          <a:endParaRPr lang="ru-RU" sz="21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777" y="2482327"/>
        <a:ext cx="3335260" cy="1667630"/>
      </dsp:txXfrm>
    </dsp:sp>
    <dsp:sp modelId="{6460B8D7-C942-4642-AA45-C1893F763F6F}">
      <dsp:nvSpPr>
        <dsp:cNvPr id="0" name=""/>
        <dsp:cNvSpPr/>
      </dsp:nvSpPr>
      <dsp:spPr>
        <a:xfrm>
          <a:off x="4037442" y="2482327"/>
          <a:ext cx="3335260" cy="1667630"/>
        </a:xfrm>
        <a:prstGeom prst="rect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Термореактивные</a:t>
          </a:r>
          <a:endParaRPr lang="ru-RU" sz="21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037442" y="2482327"/>
        <a:ext cx="3335260" cy="166763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5553F6-9631-4089-8824-D868C0569FF1}">
      <dsp:nvSpPr>
        <dsp:cNvPr id="0" name=""/>
        <dsp:cNvSpPr/>
      </dsp:nvSpPr>
      <dsp:spPr>
        <a:xfrm>
          <a:off x="3687240" y="1781923"/>
          <a:ext cx="2017832" cy="7004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0202"/>
              </a:lnTo>
              <a:lnTo>
                <a:pt x="2017832" y="350202"/>
              </a:lnTo>
              <a:lnTo>
                <a:pt x="2017832" y="7004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F7B6A9-DA14-46D5-904C-042A67E86728}">
      <dsp:nvSpPr>
        <dsp:cNvPr id="0" name=""/>
        <dsp:cNvSpPr/>
      </dsp:nvSpPr>
      <dsp:spPr>
        <a:xfrm>
          <a:off x="1669408" y="1781923"/>
          <a:ext cx="2017832" cy="700404"/>
        </a:xfrm>
        <a:custGeom>
          <a:avLst/>
          <a:gdLst/>
          <a:ahLst/>
          <a:cxnLst/>
          <a:rect l="0" t="0" r="0" b="0"/>
          <a:pathLst>
            <a:path>
              <a:moveTo>
                <a:pt x="2017832" y="0"/>
              </a:moveTo>
              <a:lnTo>
                <a:pt x="2017832" y="350202"/>
              </a:lnTo>
              <a:lnTo>
                <a:pt x="0" y="350202"/>
              </a:lnTo>
              <a:lnTo>
                <a:pt x="0" y="7004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0BAF30-F87D-42CE-9B94-C9C73E05BCA2}">
      <dsp:nvSpPr>
        <dsp:cNvPr id="0" name=""/>
        <dsp:cNvSpPr/>
      </dsp:nvSpPr>
      <dsp:spPr>
        <a:xfrm>
          <a:off x="2019610" y="114293"/>
          <a:ext cx="3335260" cy="1667630"/>
        </a:xfrm>
        <a:prstGeom prst="rect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accent1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 способу получения</a:t>
          </a:r>
          <a:endParaRPr lang="ru-RU" sz="21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019610" y="114293"/>
        <a:ext cx="3335260" cy="1667630"/>
      </dsp:txXfrm>
    </dsp:sp>
    <dsp:sp modelId="{2FB9E94D-FFDF-450D-997C-A14248DAE923}">
      <dsp:nvSpPr>
        <dsp:cNvPr id="0" name=""/>
        <dsp:cNvSpPr/>
      </dsp:nvSpPr>
      <dsp:spPr>
        <a:xfrm>
          <a:off x="1777" y="2482327"/>
          <a:ext cx="3335260" cy="1667630"/>
        </a:xfrm>
        <a:prstGeom prst="rect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accent1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Полимеризационные</a:t>
          </a:r>
          <a:endParaRPr lang="ru-RU" sz="21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777" y="2482327"/>
        <a:ext cx="3335260" cy="1667630"/>
      </dsp:txXfrm>
    </dsp:sp>
    <dsp:sp modelId="{6460B8D7-C942-4642-AA45-C1893F763F6F}">
      <dsp:nvSpPr>
        <dsp:cNvPr id="0" name=""/>
        <dsp:cNvSpPr/>
      </dsp:nvSpPr>
      <dsp:spPr>
        <a:xfrm>
          <a:off x="4037442" y="2482327"/>
          <a:ext cx="3335260" cy="1667630"/>
        </a:xfrm>
        <a:prstGeom prst="rect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Поликонденсационные</a:t>
          </a:r>
          <a:endParaRPr lang="ru-RU" sz="21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037442" y="2482327"/>
        <a:ext cx="3335260" cy="166763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94EE10-0217-4DC5-AF00-26700A1CEBCB}">
      <dsp:nvSpPr>
        <dsp:cNvPr id="0" name=""/>
        <dsp:cNvSpPr/>
      </dsp:nvSpPr>
      <dsp:spPr>
        <a:xfrm>
          <a:off x="3065614" y="515"/>
          <a:ext cx="1506700" cy="979355"/>
        </a:xfrm>
        <a:prstGeom prst="roundRect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 массе</a:t>
          </a:r>
          <a:endParaRPr lang="ru-RU" sz="19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13422" y="48323"/>
        <a:ext cx="1411084" cy="883739"/>
      </dsp:txXfrm>
    </dsp:sp>
    <dsp:sp modelId="{A66194AA-D36B-4998-B3D5-D7DDDA534129}">
      <dsp:nvSpPr>
        <dsp:cNvPr id="0" name=""/>
        <dsp:cNvSpPr/>
      </dsp:nvSpPr>
      <dsp:spPr>
        <a:xfrm>
          <a:off x="1861998" y="490193"/>
          <a:ext cx="3913931" cy="3913931"/>
        </a:xfrm>
        <a:custGeom>
          <a:avLst/>
          <a:gdLst/>
          <a:ahLst/>
          <a:cxnLst/>
          <a:rect l="0" t="0" r="0" b="0"/>
          <a:pathLst>
            <a:path>
              <a:moveTo>
                <a:pt x="2720670" y="155169"/>
              </a:moveTo>
              <a:arcTo wR="1956965" hR="1956965" stAng="17578202" swAng="196187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408DEE-322C-4843-9420-E2E0E4A0790F}">
      <dsp:nvSpPr>
        <dsp:cNvPr id="0" name=""/>
        <dsp:cNvSpPr/>
      </dsp:nvSpPr>
      <dsp:spPr>
        <a:xfrm>
          <a:off x="4926798" y="1352745"/>
          <a:ext cx="1506700" cy="979355"/>
        </a:xfrm>
        <a:prstGeom prst="roundRect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 растворе</a:t>
          </a:r>
          <a:endParaRPr lang="ru-RU" sz="19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74606" y="1400553"/>
        <a:ext cx="1411084" cy="883739"/>
      </dsp:txXfrm>
    </dsp:sp>
    <dsp:sp modelId="{1C65D9F1-F24A-4591-BD3E-CF64CE9EC635}">
      <dsp:nvSpPr>
        <dsp:cNvPr id="0" name=""/>
        <dsp:cNvSpPr/>
      </dsp:nvSpPr>
      <dsp:spPr>
        <a:xfrm>
          <a:off x="1861998" y="490193"/>
          <a:ext cx="3913931" cy="3913931"/>
        </a:xfrm>
        <a:custGeom>
          <a:avLst/>
          <a:gdLst/>
          <a:ahLst/>
          <a:cxnLst/>
          <a:rect l="0" t="0" r="0" b="0"/>
          <a:pathLst>
            <a:path>
              <a:moveTo>
                <a:pt x="3911242" y="1854418"/>
              </a:moveTo>
              <a:arcTo wR="1956965" hR="1956965" stAng="21419776" swAng="219655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26427D-7808-459E-ADB4-D83DACFB143C}">
      <dsp:nvSpPr>
        <dsp:cNvPr id="0" name=""/>
        <dsp:cNvSpPr/>
      </dsp:nvSpPr>
      <dsp:spPr>
        <a:xfrm>
          <a:off x="4215889" y="3540700"/>
          <a:ext cx="1506700" cy="979355"/>
        </a:xfrm>
        <a:prstGeom prst="roundRect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 эмульсии</a:t>
          </a:r>
          <a:endParaRPr lang="ru-RU" sz="19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263697" y="3588508"/>
        <a:ext cx="1411084" cy="883739"/>
      </dsp:txXfrm>
    </dsp:sp>
    <dsp:sp modelId="{032C2902-9CBC-4C68-A415-DBEC803149B0}">
      <dsp:nvSpPr>
        <dsp:cNvPr id="0" name=""/>
        <dsp:cNvSpPr/>
      </dsp:nvSpPr>
      <dsp:spPr>
        <a:xfrm>
          <a:off x="1861998" y="490193"/>
          <a:ext cx="3913931" cy="3913931"/>
        </a:xfrm>
        <a:custGeom>
          <a:avLst/>
          <a:gdLst/>
          <a:ahLst/>
          <a:cxnLst/>
          <a:rect l="0" t="0" r="0" b="0"/>
          <a:pathLst>
            <a:path>
              <a:moveTo>
                <a:pt x="2346113" y="3874849"/>
              </a:moveTo>
              <a:arcTo wR="1956965" hR="1956965" stAng="4711807" swAng="137638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19AE84-A5CF-4E00-AF4F-70A7B6027D1B}">
      <dsp:nvSpPr>
        <dsp:cNvPr id="0" name=""/>
        <dsp:cNvSpPr/>
      </dsp:nvSpPr>
      <dsp:spPr>
        <a:xfrm>
          <a:off x="1915338" y="3540700"/>
          <a:ext cx="1506700" cy="979355"/>
        </a:xfrm>
        <a:prstGeom prst="roundRect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 суспензии</a:t>
          </a:r>
          <a:endParaRPr lang="ru-RU" sz="19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963146" y="3588508"/>
        <a:ext cx="1411084" cy="883739"/>
      </dsp:txXfrm>
    </dsp:sp>
    <dsp:sp modelId="{9107F916-A42A-4CAC-8373-EB107388C349}">
      <dsp:nvSpPr>
        <dsp:cNvPr id="0" name=""/>
        <dsp:cNvSpPr/>
      </dsp:nvSpPr>
      <dsp:spPr>
        <a:xfrm>
          <a:off x="1861998" y="490193"/>
          <a:ext cx="3913931" cy="3913931"/>
        </a:xfrm>
        <a:custGeom>
          <a:avLst/>
          <a:gdLst/>
          <a:ahLst/>
          <a:cxnLst/>
          <a:rect l="0" t="0" r="0" b="0"/>
          <a:pathLst>
            <a:path>
              <a:moveTo>
                <a:pt x="327072" y="3040092"/>
              </a:moveTo>
              <a:arcTo wR="1956965" hR="1956965" stAng="8783665" swAng="219655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0F5BAC-4BA5-4E5C-BD56-57893F802F78}">
      <dsp:nvSpPr>
        <dsp:cNvPr id="0" name=""/>
        <dsp:cNvSpPr/>
      </dsp:nvSpPr>
      <dsp:spPr>
        <a:xfrm>
          <a:off x="1204429" y="1352745"/>
          <a:ext cx="1506700" cy="979355"/>
        </a:xfrm>
        <a:prstGeom prst="roundRect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0" scaled="1"/>
          <a:tileRect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 газовой фазе</a:t>
          </a:r>
          <a:endParaRPr lang="ru-RU" sz="19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252237" y="1400553"/>
        <a:ext cx="1411084" cy="883739"/>
      </dsp:txXfrm>
    </dsp:sp>
    <dsp:sp modelId="{D08CCF42-55F3-4A83-BE5D-372E1B031F8A}">
      <dsp:nvSpPr>
        <dsp:cNvPr id="0" name=""/>
        <dsp:cNvSpPr/>
      </dsp:nvSpPr>
      <dsp:spPr>
        <a:xfrm>
          <a:off x="1861998" y="490193"/>
          <a:ext cx="3913931" cy="3913931"/>
        </a:xfrm>
        <a:custGeom>
          <a:avLst/>
          <a:gdLst/>
          <a:ahLst/>
          <a:cxnLst/>
          <a:rect l="0" t="0" r="0" b="0"/>
          <a:pathLst>
            <a:path>
              <a:moveTo>
                <a:pt x="340938" y="853258"/>
              </a:moveTo>
              <a:arcTo wR="1956965" hR="1956965" stAng="12859927" swAng="196187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45480" y="151920"/>
            <a:ext cx="7869600" cy="998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45480" y="1287360"/>
            <a:ext cx="786960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45480" y="3841560"/>
            <a:ext cx="786960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45480" y="151920"/>
            <a:ext cx="7869600" cy="998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45480" y="1287360"/>
            <a:ext cx="384012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77840" y="1287360"/>
            <a:ext cx="384012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645480" y="3841560"/>
            <a:ext cx="384012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4677840" y="3841560"/>
            <a:ext cx="384012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45480" y="151920"/>
            <a:ext cx="7869600" cy="998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645480" y="1287360"/>
            <a:ext cx="253368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306240" y="1287360"/>
            <a:ext cx="253368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5967000" y="1287360"/>
            <a:ext cx="253368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645480" y="3841560"/>
            <a:ext cx="253368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3306240" y="3841560"/>
            <a:ext cx="253368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5967000" y="3841560"/>
            <a:ext cx="253368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45480" y="151920"/>
            <a:ext cx="7869600" cy="998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645480" y="1287360"/>
            <a:ext cx="7869600" cy="4889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45480" y="151920"/>
            <a:ext cx="7869600" cy="998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45480" y="1287360"/>
            <a:ext cx="7869600" cy="4889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45480" y="151920"/>
            <a:ext cx="7869600" cy="998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645480" y="1287360"/>
            <a:ext cx="3840120" cy="4889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4677840" y="1287360"/>
            <a:ext cx="3840120" cy="4889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45480" y="151920"/>
            <a:ext cx="7869600" cy="998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645480" y="151920"/>
            <a:ext cx="7869600" cy="4628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45480" y="151920"/>
            <a:ext cx="7869600" cy="998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45480" y="1287360"/>
            <a:ext cx="384012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7840" y="1287360"/>
            <a:ext cx="3840120" cy="4889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45480" y="3841560"/>
            <a:ext cx="384012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45480" y="151920"/>
            <a:ext cx="7869600" cy="998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45480" y="1287360"/>
            <a:ext cx="7869600" cy="4889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45480" y="151920"/>
            <a:ext cx="7869600" cy="998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45480" y="1287360"/>
            <a:ext cx="3840120" cy="4889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7840" y="1287360"/>
            <a:ext cx="384012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677840" y="3841560"/>
            <a:ext cx="384012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45480" y="151920"/>
            <a:ext cx="7869600" cy="998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45480" y="1287360"/>
            <a:ext cx="384012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77840" y="1287360"/>
            <a:ext cx="384012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645480" y="3841560"/>
            <a:ext cx="786960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45480" y="151920"/>
            <a:ext cx="7869600" cy="998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45480" y="1287360"/>
            <a:ext cx="786960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45480" y="3841560"/>
            <a:ext cx="786960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45480" y="151920"/>
            <a:ext cx="7869600" cy="998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45480" y="1287360"/>
            <a:ext cx="384012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4677840" y="1287360"/>
            <a:ext cx="384012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645480" y="3841560"/>
            <a:ext cx="384012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4677840" y="3841560"/>
            <a:ext cx="384012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645480" y="151920"/>
            <a:ext cx="7869600" cy="998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645480" y="1287360"/>
            <a:ext cx="253368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3306240" y="1287360"/>
            <a:ext cx="253368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5967000" y="1287360"/>
            <a:ext cx="253368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645480" y="3841560"/>
            <a:ext cx="253368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 type="body"/>
          </p:nvPr>
        </p:nvSpPr>
        <p:spPr>
          <a:xfrm>
            <a:off x="3306240" y="3841560"/>
            <a:ext cx="253368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 type="body"/>
          </p:nvPr>
        </p:nvSpPr>
        <p:spPr>
          <a:xfrm>
            <a:off x="5967000" y="3841560"/>
            <a:ext cx="253368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45480" y="151920"/>
            <a:ext cx="7869600" cy="998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subTitle"/>
          </p:nvPr>
        </p:nvSpPr>
        <p:spPr>
          <a:xfrm>
            <a:off x="645480" y="1287360"/>
            <a:ext cx="7869600" cy="4889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45480" y="151920"/>
            <a:ext cx="7869600" cy="998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45480" y="1287360"/>
            <a:ext cx="7869600" cy="4889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45480" y="151920"/>
            <a:ext cx="7869600" cy="998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645480" y="1287360"/>
            <a:ext cx="3840120" cy="4889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4677840" y="1287360"/>
            <a:ext cx="3840120" cy="4889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45480" y="151920"/>
            <a:ext cx="7869600" cy="998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45480" y="151920"/>
            <a:ext cx="7869600" cy="998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45480" y="1287360"/>
            <a:ext cx="7869600" cy="4889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subTitle"/>
          </p:nvPr>
        </p:nvSpPr>
        <p:spPr>
          <a:xfrm>
            <a:off x="645480" y="151920"/>
            <a:ext cx="7869600" cy="4628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45480" y="151920"/>
            <a:ext cx="7869600" cy="998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45480" y="1287360"/>
            <a:ext cx="384012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677840" y="1287360"/>
            <a:ext cx="3840120" cy="4889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645480" y="3841560"/>
            <a:ext cx="384012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45480" y="151920"/>
            <a:ext cx="7869600" cy="998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45480" y="1287360"/>
            <a:ext cx="3840120" cy="4889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677840" y="1287360"/>
            <a:ext cx="384012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4677840" y="3841560"/>
            <a:ext cx="384012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45480" y="151920"/>
            <a:ext cx="7869600" cy="998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45480" y="1287360"/>
            <a:ext cx="384012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677840" y="1287360"/>
            <a:ext cx="384012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45480" y="3841560"/>
            <a:ext cx="786960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45480" y="151920"/>
            <a:ext cx="7869600" cy="998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45480" y="1287360"/>
            <a:ext cx="786960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45480" y="3841560"/>
            <a:ext cx="786960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45480" y="151920"/>
            <a:ext cx="7869600" cy="998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45480" y="1287360"/>
            <a:ext cx="384012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4677840" y="1287360"/>
            <a:ext cx="384012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645480" y="3841560"/>
            <a:ext cx="384012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body"/>
          </p:nvPr>
        </p:nvSpPr>
        <p:spPr>
          <a:xfrm>
            <a:off x="4677840" y="3841560"/>
            <a:ext cx="384012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45480" y="151920"/>
            <a:ext cx="7869600" cy="998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645480" y="1287360"/>
            <a:ext cx="253368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3306240" y="1287360"/>
            <a:ext cx="253368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5967000" y="1287360"/>
            <a:ext cx="253368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PlaceHolder 5"/>
          <p:cNvSpPr>
            <a:spLocks noGrp="1"/>
          </p:cNvSpPr>
          <p:nvPr>
            <p:ph type="body"/>
          </p:nvPr>
        </p:nvSpPr>
        <p:spPr>
          <a:xfrm>
            <a:off x="645480" y="3841560"/>
            <a:ext cx="253368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6"/>
          <p:cNvSpPr>
            <a:spLocks noGrp="1"/>
          </p:cNvSpPr>
          <p:nvPr>
            <p:ph type="body"/>
          </p:nvPr>
        </p:nvSpPr>
        <p:spPr>
          <a:xfrm>
            <a:off x="3306240" y="3841560"/>
            <a:ext cx="253368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PlaceHolder 7"/>
          <p:cNvSpPr>
            <a:spLocks noGrp="1"/>
          </p:cNvSpPr>
          <p:nvPr>
            <p:ph type="body"/>
          </p:nvPr>
        </p:nvSpPr>
        <p:spPr>
          <a:xfrm>
            <a:off x="5967000" y="3841560"/>
            <a:ext cx="253368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45480" y="151920"/>
            <a:ext cx="7869600" cy="998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subTitle"/>
          </p:nvPr>
        </p:nvSpPr>
        <p:spPr>
          <a:xfrm>
            <a:off x="645480" y="1287360"/>
            <a:ext cx="7869600" cy="4889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45480" y="151920"/>
            <a:ext cx="7869600" cy="998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645480" y="1287360"/>
            <a:ext cx="7869600" cy="4889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45480" y="151920"/>
            <a:ext cx="7869600" cy="998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645480" y="1287360"/>
            <a:ext cx="3840120" cy="4889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4677840" y="1287360"/>
            <a:ext cx="3840120" cy="4889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645480" y="151920"/>
            <a:ext cx="7869600" cy="998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645480" y="1287360"/>
            <a:ext cx="3840120" cy="4889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4677840" y="1287360"/>
            <a:ext cx="3840120" cy="4889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645480" y="151920"/>
            <a:ext cx="7869600" cy="998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subTitle"/>
          </p:nvPr>
        </p:nvSpPr>
        <p:spPr>
          <a:xfrm>
            <a:off x="645480" y="151920"/>
            <a:ext cx="7869600" cy="4628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45480" y="151920"/>
            <a:ext cx="7869600" cy="998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645480" y="1287360"/>
            <a:ext cx="384012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677840" y="1287360"/>
            <a:ext cx="3840120" cy="4889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645480" y="3841560"/>
            <a:ext cx="384012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45480" y="151920"/>
            <a:ext cx="7869600" cy="998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45480" y="1287360"/>
            <a:ext cx="3840120" cy="4889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677840" y="1287360"/>
            <a:ext cx="384012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4677840" y="3841560"/>
            <a:ext cx="384012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45480" y="151920"/>
            <a:ext cx="7869600" cy="998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645480" y="1287360"/>
            <a:ext cx="384012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4677840" y="1287360"/>
            <a:ext cx="384012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645480" y="3841560"/>
            <a:ext cx="786960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45480" y="151920"/>
            <a:ext cx="7869600" cy="998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645480" y="1287360"/>
            <a:ext cx="786960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645480" y="3841560"/>
            <a:ext cx="786960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645480" y="151920"/>
            <a:ext cx="7869600" cy="998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645480" y="1287360"/>
            <a:ext cx="384012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4677840" y="1287360"/>
            <a:ext cx="384012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 type="body"/>
          </p:nvPr>
        </p:nvSpPr>
        <p:spPr>
          <a:xfrm>
            <a:off x="645480" y="3841560"/>
            <a:ext cx="384012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5"/>
          <p:cNvSpPr>
            <a:spLocks noGrp="1"/>
          </p:cNvSpPr>
          <p:nvPr>
            <p:ph type="body"/>
          </p:nvPr>
        </p:nvSpPr>
        <p:spPr>
          <a:xfrm>
            <a:off x="4677840" y="3841560"/>
            <a:ext cx="384012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645480" y="151920"/>
            <a:ext cx="7869600" cy="998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645480" y="1287360"/>
            <a:ext cx="253368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 type="body"/>
          </p:nvPr>
        </p:nvSpPr>
        <p:spPr>
          <a:xfrm>
            <a:off x="3306240" y="1287360"/>
            <a:ext cx="253368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PlaceHolder 4"/>
          <p:cNvSpPr>
            <a:spLocks noGrp="1"/>
          </p:cNvSpPr>
          <p:nvPr>
            <p:ph type="body"/>
          </p:nvPr>
        </p:nvSpPr>
        <p:spPr>
          <a:xfrm>
            <a:off x="5967000" y="1287360"/>
            <a:ext cx="253368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" name="PlaceHolder 5"/>
          <p:cNvSpPr>
            <a:spLocks noGrp="1"/>
          </p:cNvSpPr>
          <p:nvPr>
            <p:ph type="body"/>
          </p:nvPr>
        </p:nvSpPr>
        <p:spPr>
          <a:xfrm>
            <a:off x="645480" y="3841560"/>
            <a:ext cx="253368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" name="PlaceHolder 6"/>
          <p:cNvSpPr>
            <a:spLocks noGrp="1"/>
          </p:cNvSpPr>
          <p:nvPr>
            <p:ph type="body"/>
          </p:nvPr>
        </p:nvSpPr>
        <p:spPr>
          <a:xfrm>
            <a:off x="3306240" y="3841560"/>
            <a:ext cx="253368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7" name="PlaceHolder 7"/>
          <p:cNvSpPr>
            <a:spLocks noGrp="1"/>
          </p:cNvSpPr>
          <p:nvPr>
            <p:ph type="body"/>
          </p:nvPr>
        </p:nvSpPr>
        <p:spPr>
          <a:xfrm>
            <a:off x="5967000" y="3841560"/>
            <a:ext cx="253368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45480" y="151920"/>
            <a:ext cx="7869600" cy="998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645480" y="151920"/>
            <a:ext cx="7869600" cy="4628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45480" y="151920"/>
            <a:ext cx="7869600" cy="998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45480" y="1287360"/>
            <a:ext cx="384012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7840" y="1287360"/>
            <a:ext cx="3840120" cy="4889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45480" y="3841560"/>
            <a:ext cx="384012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45480" y="151920"/>
            <a:ext cx="7869600" cy="998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45480" y="1287360"/>
            <a:ext cx="3840120" cy="4889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7840" y="1287360"/>
            <a:ext cx="384012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677840" y="3841560"/>
            <a:ext cx="384012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45480" y="151920"/>
            <a:ext cx="7869600" cy="998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45480" y="1287360"/>
            <a:ext cx="384012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77840" y="1287360"/>
            <a:ext cx="384012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645480" y="3841560"/>
            <a:ext cx="7869600" cy="2332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4.jpe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22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0" lang="en-US" sz="6000" spc="-1" strike="noStrike">
                <a:solidFill>
                  <a:srgbClr val="000000"/>
                </a:solidFill>
                <a:latin typeface="Calibri"/>
              </a:rPr>
              <a:t>Click to edit Master title style</a:t>
            </a:r>
            <a:endParaRPr b="0" lang="en-US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25B2E567-3A33-422B-90A8-3ADD335D0E22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17.4.22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438A2CCF-52EE-4C48-A978-51D95EF8F70B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2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43" name="PlaceHolder 1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8CA2D2EE-59C0-4BB8-831B-F8B9346E7E5D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17.4.22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1F226FDA-F620-4BD7-9022-ECEEEC371050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22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45480" y="151920"/>
            <a:ext cx="7869600" cy="9982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Calibri"/>
              </a:rPr>
              <a:t>Click to edit Master title style</a:t>
            </a:r>
            <a:endParaRPr b="0" lang="en-US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645480" y="1287360"/>
            <a:ext cx="7869600" cy="488952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C3B1DE56-E590-4F3C-B04F-8FE87B057710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17.4.22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205CF526-7575-4ED7-9066-4EC871420B44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22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645480" y="151920"/>
            <a:ext cx="7869600" cy="9982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Calibri"/>
              </a:rPr>
              <a:t>Click to edit Master title style</a:t>
            </a:r>
            <a:endParaRPr b="0" lang="en-US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F848E43E-1988-412E-BDE5-6F9E3C5A19B8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17.4.22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130" name="PlaceHolder 4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06993B40-9BB4-4362-8D5A-5FCFC0007F32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31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microsoft.com/office/2007/relationships/hdphoto" Target="../media/hdphoto1.wdp"/><Relationship Id="rId4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microsoft.com/office/2007/relationships/hdphoto" Target="../media/hdphoto6.wdp"/><Relationship Id="rId3" Type="http://schemas.openxmlformats.org/officeDocument/2006/relationships/image" Target="../media/image25.png"/><Relationship Id="rId4" Type="http://schemas.microsoft.com/office/2007/relationships/hdphoto" Target="../media/hdphoto7.wdp"/><Relationship Id="rId5" Type="http://schemas.openxmlformats.org/officeDocument/2006/relationships/image" Target="../media/image26.png"/><Relationship Id="rId6" Type="http://schemas.microsoft.com/office/2007/relationships/hdphoto" Target="../media/hdphoto8.wdp"/><Relationship Id="rId7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microsoft.com/office/2007/relationships/hdphoto" Target="../media/hdphoto9.wdp"/><Relationship Id="rId3" Type="http://schemas.openxmlformats.org/officeDocument/2006/relationships/image" Target="../media/image28.png"/><Relationship Id="rId4" Type="http://schemas.microsoft.com/office/2007/relationships/hdphoto" Target="../media/hdphoto10.wdp"/><Relationship Id="rId5" Type="http://schemas.openxmlformats.org/officeDocument/2006/relationships/image" Target="../media/image29.png"/><Relationship Id="rId6" Type="http://schemas.microsoft.com/office/2007/relationships/hdphoto" Target="../media/hdphoto11.wdp"/><Relationship Id="rId7" Type="http://schemas.openxmlformats.org/officeDocument/2006/relationships/image" Target="../media/image30.png"/><Relationship Id="rId8" Type="http://schemas.microsoft.com/office/2007/relationships/hdphoto" Target="../media/hdphoto12.wdp"/><Relationship Id="rId9" Type="http://schemas.openxmlformats.org/officeDocument/2006/relationships/image" Target="../media/image31.png"/><Relationship Id="rId10" Type="http://schemas.microsoft.com/office/2007/relationships/hdphoto" Target="../media/hdphoto13.wdp"/><Relationship Id="rId11" Type="http://schemas.openxmlformats.org/officeDocument/2006/relationships/image" Target="../media/image32.png"/><Relationship Id="rId12" Type="http://schemas.microsoft.com/office/2007/relationships/hdphoto" Target="../media/hdphoto14.wdp"/><Relationship Id="rId13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diagramData" Target="../diagrams/data3.xml"/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microsoft.com/office/2007/relationships/hdphoto" Target="../media/hdphoto15.wdp"/><Relationship Id="rId3" Type="http://schemas.openxmlformats.org/officeDocument/2006/relationships/image" Target="../media/image35.png"/><Relationship Id="rId4" Type="http://schemas.microsoft.com/office/2007/relationships/hdphoto" Target="../media/hdphoto16.wdp"/><Relationship Id="rId5" Type="http://schemas.openxmlformats.org/officeDocument/2006/relationships/image" Target="../media/image36.png"/><Relationship Id="rId6" Type="http://schemas.microsoft.com/office/2007/relationships/hdphoto" Target="../media/hdphoto17.wdp"/><Relationship Id="rId7" Type="http://schemas.openxmlformats.org/officeDocument/2006/relationships/image" Target="../media/image37.png"/><Relationship Id="rId8" Type="http://schemas.microsoft.com/office/2007/relationships/hdphoto" Target="../media/hdphoto18.wdp"/><Relationship Id="rId9" Type="http://schemas.openxmlformats.org/officeDocument/2006/relationships/image" Target="../media/image38.png"/><Relationship Id="rId10" Type="http://schemas.microsoft.com/office/2007/relationships/hdphoto" Target="../media/hdphoto19.wdp"/><Relationship Id="rId11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microsoft.com/office/2007/relationships/hdphoto" Target="../media/hdphoto20.wdp"/><Relationship Id="rId4" Type="http://schemas.openxmlformats.org/officeDocument/2006/relationships/image" Target="../media/image41.png"/><Relationship Id="rId5" Type="http://schemas.microsoft.com/office/2007/relationships/hdphoto" Target="../media/hdphoto21.wdp"/><Relationship Id="rId6" Type="http://schemas.openxmlformats.org/officeDocument/2006/relationships/image" Target="../media/image42.png"/><Relationship Id="rId7" Type="http://schemas.microsoft.com/office/2007/relationships/hdphoto" Target="../media/hdphoto22.wdp"/><Relationship Id="rId8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microsoft.com/office/2007/relationships/hdphoto" Target="../media/hdphoto23.wdp"/><Relationship Id="rId3" Type="http://schemas.openxmlformats.org/officeDocument/2006/relationships/image" Target="../media/image44.png"/><Relationship Id="rId4" Type="http://schemas.microsoft.com/office/2007/relationships/hdphoto" Target="../media/hdphoto24.wdp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diagramData" Target="../diagrams/data4.xml"/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7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microsoft.com/office/2007/relationships/hdphoto" Target="../media/hdphoto25.wdp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slideLayout" Target="../slideLayouts/slideLayout2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microsoft.com/office/2007/relationships/hdphoto" Target="../media/hdphoto26.wdp"/><Relationship Id="rId3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diagramData" Target="../diagrams/data5.xml"/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0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microsoft.com/office/2007/relationships/hdphoto" Target="../media/hdphoto27.wdp"/><Relationship Id="rId5" Type="http://schemas.openxmlformats.org/officeDocument/2006/relationships/image" Target="../media/image61.png"/><Relationship Id="rId6" Type="http://schemas.microsoft.com/office/2007/relationships/hdphoto" Target="../media/hdphoto28.wdp"/><Relationship Id="rId7" Type="http://schemas.openxmlformats.org/officeDocument/2006/relationships/image" Target="../media/image62.png"/><Relationship Id="rId8" Type="http://schemas.openxmlformats.org/officeDocument/2006/relationships/slideLayout" Target="../slideLayouts/slideLayout4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png"/><Relationship Id="rId3" Type="http://schemas.microsoft.com/office/2007/relationships/hdphoto" Target="../media/hdphoto29.wdp"/><Relationship Id="rId4" Type="http://schemas.openxmlformats.org/officeDocument/2006/relationships/slideLayout" Target="../slideLayouts/slideLayout4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microsoft.com/office/2007/relationships/hdphoto" Target="../media/hdphoto30.wdp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microsoft.com/office/2007/relationships/hdphoto" Target="../media/hdphoto31.wdp"/><Relationship Id="rId6" Type="http://schemas.openxmlformats.org/officeDocument/2006/relationships/slideLayout" Target="../slideLayouts/slideLayout4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diagramData" Target="../diagrams/data6.xml"/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7" Type="http://schemas.openxmlformats.org/officeDocument/2006/relationships/image" Target="../media/image69.png"/><Relationship Id="rId8" Type="http://schemas.microsoft.com/office/2007/relationships/hdphoto" Target="../media/hdphoto32.wdp"/><Relationship Id="rId9" Type="http://schemas.openxmlformats.org/officeDocument/2006/relationships/image" Target="../media/image70.png"/><Relationship Id="rId10" Type="http://schemas.microsoft.com/office/2007/relationships/hdphoto" Target="../media/hdphoto33.wdp"/><Relationship Id="rId11" Type="http://schemas.openxmlformats.org/officeDocument/2006/relationships/image" Target="../media/image71.png"/><Relationship Id="rId12" Type="http://schemas.microsoft.com/office/2007/relationships/hdphoto" Target="../media/hdphoto34.wdp"/><Relationship Id="rId13" Type="http://schemas.openxmlformats.org/officeDocument/2006/relationships/slideLayout" Target="../slideLayouts/slideLayout2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diagramData" Target="../diagrams/data7.xml"/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7" Type="http://schemas.openxmlformats.org/officeDocument/2006/relationships/slideLayout" Target="../slideLayouts/slideLayout2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image" Target="../media/image74.png"/><Relationship Id="rId3" Type="http://schemas.microsoft.com/office/2007/relationships/hdphoto" Target="../media/hdphoto35.wdp"/><Relationship Id="rId4" Type="http://schemas.openxmlformats.org/officeDocument/2006/relationships/image" Target="../media/image75.png"/><Relationship Id="rId5" Type="http://schemas.microsoft.com/office/2007/relationships/hdphoto" Target="../media/hdphoto36.wdp"/><Relationship Id="rId6" Type="http://schemas.openxmlformats.org/officeDocument/2006/relationships/image" Target="../media/image76.png"/><Relationship Id="rId7" Type="http://schemas.microsoft.com/office/2007/relationships/hdphoto" Target="../media/hdphoto37.wdp"/><Relationship Id="rId8" Type="http://schemas.openxmlformats.org/officeDocument/2006/relationships/slideLayout" Target="../slideLayouts/slideLayout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microsoft.com/office/2007/relationships/hdphoto" Target="../media/hdphoto38.wdp"/><Relationship Id="rId3" Type="http://schemas.openxmlformats.org/officeDocument/2006/relationships/slideLayout" Target="../slideLayouts/slideLayout2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diagramData" Target="../diagrams/data8.xml"/><Relationship Id="rId3" Type="http://schemas.openxmlformats.org/officeDocument/2006/relationships/diagramLayout" Target="../diagrams/layout8.xml"/><Relationship Id="rId4" Type="http://schemas.openxmlformats.org/officeDocument/2006/relationships/diagramQuickStyle" Target="../diagrams/quickStyle8.xml"/><Relationship Id="rId5" Type="http://schemas.openxmlformats.org/officeDocument/2006/relationships/diagramColors" Target="../diagrams/colors8.xml"/><Relationship Id="rId6" Type="http://schemas.microsoft.com/office/2007/relationships/diagramDrawing" Target="../diagrams/drawing8.xml"/><Relationship Id="rId7" Type="http://schemas.openxmlformats.org/officeDocument/2006/relationships/slideLayout" Target="../slideLayouts/slideLayout2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microsoft.com/office/2007/relationships/hdphoto" Target="../media/hdphoto39.wdp"/><Relationship Id="rId3" Type="http://schemas.openxmlformats.org/officeDocument/2006/relationships/image" Target="../media/image80.png"/><Relationship Id="rId4" Type="http://schemas.openxmlformats.org/officeDocument/2006/relationships/slideLayout" Target="../slideLayouts/slideLayout2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81.png"/><Relationship Id="rId2" Type="http://schemas.openxmlformats.org/officeDocument/2006/relationships/slideLayout" Target="../slideLayouts/slideLayout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2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82.png"/><Relationship Id="rId2" Type="http://schemas.microsoft.com/office/2007/relationships/hdphoto" Target="../media/hdphoto40.wdp"/><Relationship Id="rId3" Type="http://schemas.openxmlformats.org/officeDocument/2006/relationships/image" Target="../media/image83.png"/><Relationship Id="rId4" Type="http://schemas.microsoft.com/office/2007/relationships/hdphoto" Target="../media/hdphoto41.wdp"/><Relationship Id="rId5" Type="http://schemas.openxmlformats.org/officeDocument/2006/relationships/slideLayout" Target="../slideLayouts/slideLayout2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84.png"/><Relationship Id="rId2" Type="http://schemas.openxmlformats.org/officeDocument/2006/relationships/diagramData" Target="../diagrams/data9.xml"/><Relationship Id="rId3" Type="http://schemas.openxmlformats.org/officeDocument/2006/relationships/diagramLayout" Target="../diagrams/layout9.xml"/><Relationship Id="rId4" Type="http://schemas.openxmlformats.org/officeDocument/2006/relationships/diagramQuickStyle" Target="../diagrams/quickStyle9.xml"/><Relationship Id="rId5" Type="http://schemas.openxmlformats.org/officeDocument/2006/relationships/diagramColors" Target="../diagrams/colors9.xml"/><Relationship Id="rId6" Type="http://schemas.microsoft.com/office/2007/relationships/diagramDrawing" Target="../diagrams/drawing9.xml"/><Relationship Id="rId7" Type="http://schemas.openxmlformats.org/officeDocument/2006/relationships/slideLayout" Target="../slideLayouts/slideLayout2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microsoft.com/office/2007/relationships/hdphoto" Target="../media/hdphoto42.wdp"/><Relationship Id="rId7" Type="http://schemas.openxmlformats.org/officeDocument/2006/relationships/slideLayout" Target="../slideLayouts/slideLayout2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90.png"/><Relationship Id="rId2" Type="http://schemas.microsoft.com/office/2007/relationships/hdphoto" Target="../media/hdphoto43.wdp"/><Relationship Id="rId3" Type="http://schemas.openxmlformats.org/officeDocument/2006/relationships/slideLayout" Target="../slideLayouts/slideLayout2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91.png"/><Relationship Id="rId2" Type="http://schemas.microsoft.com/office/2007/relationships/hdphoto" Target="../media/hdphoto44.wdp"/><Relationship Id="rId3" Type="http://schemas.openxmlformats.org/officeDocument/2006/relationships/slideLayout" Target="../slideLayouts/slideLayout2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92.png"/><Relationship Id="rId2" Type="http://schemas.microsoft.com/office/2007/relationships/hdphoto" Target="../media/hdphoto45.wdp"/><Relationship Id="rId3" Type="http://schemas.openxmlformats.org/officeDocument/2006/relationships/diagramData" Target="../diagrams/data10.xml"/><Relationship Id="rId4" Type="http://schemas.openxmlformats.org/officeDocument/2006/relationships/diagramLayout" Target="../diagrams/layout10.xml"/><Relationship Id="rId5" Type="http://schemas.openxmlformats.org/officeDocument/2006/relationships/diagramQuickStyle" Target="../diagrams/quickStyle10.xml"/><Relationship Id="rId6" Type="http://schemas.openxmlformats.org/officeDocument/2006/relationships/diagramColors" Target="../diagrams/colors10.xml"/><Relationship Id="rId7" Type="http://schemas.microsoft.com/office/2007/relationships/diagramDrawing" Target="../diagrams/drawing10.xml"/><Relationship Id="rId8" Type="http://schemas.openxmlformats.org/officeDocument/2006/relationships/slideLayout" Target="../slideLayouts/slideLayout2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93.png"/><Relationship Id="rId2" Type="http://schemas.microsoft.com/office/2007/relationships/hdphoto" Target="../media/hdphoto46.wdp"/><Relationship Id="rId3" Type="http://schemas.openxmlformats.org/officeDocument/2006/relationships/image" Target="../media/image94.png"/><Relationship Id="rId4" Type="http://schemas.microsoft.com/office/2007/relationships/hdphoto" Target="../media/hdphoto47.wdp"/><Relationship Id="rId5" Type="http://schemas.openxmlformats.org/officeDocument/2006/relationships/image" Target="../media/image95.png"/><Relationship Id="rId6" Type="http://schemas.microsoft.com/office/2007/relationships/hdphoto" Target="../media/hdphoto48.wdp"/><Relationship Id="rId7" Type="http://schemas.openxmlformats.org/officeDocument/2006/relationships/image" Target="../media/image96.png"/><Relationship Id="rId8" Type="http://schemas.openxmlformats.org/officeDocument/2006/relationships/slideLayout" Target="../slideLayouts/slideLayout2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97.png"/><Relationship Id="rId2" Type="http://schemas.openxmlformats.org/officeDocument/2006/relationships/image" Target="../media/image98.jpeg"/><Relationship Id="rId3" Type="http://schemas.openxmlformats.org/officeDocument/2006/relationships/image" Target="../media/image99.jpeg"/><Relationship Id="rId4" Type="http://schemas.openxmlformats.org/officeDocument/2006/relationships/image" Target="../media/image100.jpeg"/><Relationship Id="rId5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diagramData" Target="../diagrams/data2.xml"/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microsoft.com/office/2007/relationships/hdphoto" Target="../media/hdphoto2.wdp"/><Relationship Id="rId3" Type="http://schemas.openxmlformats.org/officeDocument/2006/relationships/image" Target="../media/image16.png"/><Relationship Id="rId4" Type="http://schemas.microsoft.com/office/2007/relationships/hdphoto" Target="../media/hdphoto3.wdp"/><Relationship Id="rId5" Type="http://schemas.openxmlformats.org/officeDocument/2006/relationships/image" Target="../media/image17.png"/><Relationship Id="rId6" Type="http://schemas.microsoft.com/office/2007/relationships/hdphoto" Target="../media/hdphoto4.wdp"/><Relationship Id="rId7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gif"/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5" Type="http://schemas.openxmlformats.org/officeDocument/2006/relationships/image" Target="../media/image22.jpeg"/><Relationship Id="rId6" Type="http://schemas.openxmlformats.org/officeDocument/2006/relationships/image" Target="../media/image23.png"/><Relationship Id="rId7" Type="http://schemas.microsoft.com/office/2007/relationships/hdphoto" Target="../media/hdphoto5.wdp"/><Relationship Id="rId8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3f0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0" y="0"/>
            <a:ext cx="9143640" cy="1732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69" name="Picture 1" descr=""/>
          <p:cNvPicPr/>
          <p:nvPr/>
        </p:nvPicPr>
        <p:blipFill>
          <a:blip r:embed="rId1"/>
          <a:stretch/>
        </p:blipFill>
        <p:spPr>
          <a:xfrm>
            <a:off x="144000" y="-23364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70" name="CustomShape 2"/>
          <p:cNvSpPr/>
          <p:nvPr/>
        </p:nvSpPr>
        <p:spPr>
          <a:xfrm>
            <a:off x="799920" y="434160"/>
            <a:ext cx="7543440" cy="76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Полимеры в нашей жизни</a:t>
            </a:r>
            <a:endParaRPr b="1" lang="ru-RU" sz="4400" spc="-1" strike="noStrike">
              <a:latin typeface="Arial"/>
            </a:endParaRPr>
          </a:p>
        </p:txBody>
      </p:sp>
      <p:sp>
        <p:nvSpPr>
          <p:cNvPr id="171" name="CustomShape 3"/>
          <p:cNvSpPr/>
          <p:nvPr/>
        </p:nvSpPr>
        <p:spPr>
          <a:xfrm>
            <a:off x="5040000" y="4431240"/>
            <a:ext cx="4032000" cy="76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ts val="57"/>
              </a:lnSpc>
            </a:pPr>
            <a:r>
              <a:rPr b="0" lang="ru-RU" sz="175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Выполнил: </a:t>
            </a:r>
            <a:r>
              <a:rPr b="0" lang="ru-RU" sz="1750" spc="-1" strike="noStrike">
                <a:solidFill>
                  <a:srgbClr val="333399"/>
                </a:solidFill>
                <a:latin typeface="Times New Roman"/>
                <a:ea typeface="Times New Roman"/>
              </a:rPr>
              <a:t>Краус Вениамин,10 класс А</a:t>
            </a:r>
            <a:endParaRPr b="0" lang="ru-RU" sz="1750" spc="-1" strike="noStrike">
              <a:latin typeface="Arial"/>
            </a:endParaRPr>
          </a:p>
          <a:p>
            <a:pPr>
              <a:lnSpc>
                <a:spcPts val="57"/>
              </a:lnSpc>
              <a:spcBef>
                <a:spcPts val="1123"/>
              </a:spcBef>
            </a:pPr>
            <a:r>
              <a:rPr b="0" lang="ru-RU" sz="175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Учитель химии: </a:t>
            </a:r>
            <a:r>
              <a:rPr b="0" lang="ru-RU" sz="1750" spc="-1" strike="noStrike">
                <a:solidFill>
                  <a:srgbClr val="333399"/>
                </a:solidFill>
                <a:latin typeface="Times New Roman"/>
                <a:ea typeface="Times New Roman"/>
              </a:rPr>
              <a:t>Чекунова Д.Н.</a:t>
            </a:r>
            <a:endParaRPr b="0" lang="ru-RU" sz="1750" spc="-1" strike="noStrike">
              <a:latin typeface="Arial"/>
            </a:endParaRPr>
          </a:p>
        </p:txBody>
      </p:sp>
      <p:pic>
        <p:nvPicPr>
          <p:cNvPr id="172" name="Picture 2" descr="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amount="25000" contras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5109840" y="1825560"/>
            <a:ext cx="4261680" cy="236124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extShape 1"/>
          <p:cNvSpPr txBox="1"/>
          <p:nvPr/>
        </p:nvSpPr>
        <p:spPr>
          <a:xfrm>
            <a:off x="1331280" y="151920"/>
            <a:ext cx="7183800" cy="998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en-US" sz="4500" spc="-1" strike="noStrike">
                <a:solidFill>
                  <a:srgbClr val="000000"/>
                </a:solidFill>
                <a:latin typeface="Times New Roman"/>
              </a:rPr>
              <a:t>Искусственные полимеры</a:t>
            </a:r>
            <a:endParaRPr b="0" lang="en-US" sz="45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9" name="TextShape 2"/>
          <p:cNvSpPr txBox="1"/>
          <p:nvPr/>
        </p:nvSpPr>
        <p:spPr>
          <a:xfrm>
            <a:off x="645480" y="1287360"/>
            <a:ext cx="7869600" cy="9446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0" lang="en-US" sz="2900" spc="-1" strike="noStrike">
                <a:solidFill>
                  <a:srgbClr val="000000"/>
                </a:solidFill>
                <a:latin typeface="Times New Roman"/>
              </a:rPr>
              <a:t>Модификация природных полимеров, главным образом из целлюлозы и ее эфиров.</a:t>
            </a:r>
            <a:endParaRPr b="0" lang="en-US" sz="29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0" name="Picture 2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5518080" y="3058920"/>
            <a:ext cx="3120840" cy="165888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211" name="CustomShape 3"/>
          <p:cNvSpPr/>
          <p:nvPr/>
        </p:nvSpPr>
        <p:spPr>
          <a:xfrm>
            <a:off x="5518080" y="2474280"/>
            <a:ext cx="3464280" cy="57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Структура ацетатного волокна, из которого состоят некоторые ткани: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212" name="Picture 3" descr="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3198600" y="5237640"/>
            <a:ext cx="3228480" cy="145692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213" name="CustomShape 4"/>
          <p:cNvSpPr/>
          <p:nvPr/>
        </p:nvSpPr>
        <p:spPr>
          <a:xfrm>
            <a:off x="3516480" y="4895640"/>
            <a:ext cx="168048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Целлофан: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214" name="Picture 4" descr="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011600" y="3058920"/>
            <a:ext cx="2883600" cy="1837440"/>
          </a:xfrm>
          <a:prstGeom prst="rect">
            <a:avLst/>
          </a:prstGeom>
          <a:ln>
            <a:noFill/>
          </a:ln>
          <a:effectLst>
            <a:outerShdw algn="bl" blurRad="50800" dir="189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215" name="CustomShape 5"/>
          <p:cNvSpPr/>
          <p:nvPr/>
        </p:nvSpPr>
        <p:spPr>
          <a:xfrm>
            <a:off x="1183320" y="2459520"/>
            <a:ext cx="2883600" cy="57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Пироксилин (тринитроцеллюлоза):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Shape 1"/>
          <p:cNvSpPr txBox="1"/>
          <p:nvPr/>
        </p:nvSpPr>
        <p:spPr>
          <a:xfrm>
            <a:off x="1331280" y="151920"/>
            <a:ext cx="7183800" cy="998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en-US" sz="4500" spc="-1" strike="noStrike">
                <a:solidFill>
                  <a:srgbClr val="000000"/>
                </a:solidFill>
                <a:latin typeface="Times New Roman"/>
              </a:rPr>
              <a:t>Синтетические полимеры</a:t>
            </a:r>
            <a:endParaRPr b="0" lang="en-US" sz="45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7" name="TextShape 2"/>
          <p:cNvSpPr txBox="1"/>
          <p:nvPr/>
        </p:nvSpPr>
        <p:spPr>
          <a:xfrm>
            <a:off x="393840" y="1287360"/>
            <a:ext cx="8332920" cy="12942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0" lang="en-US" sz="2900" spc="-1" strike="noStrike">
                <a:solidFill>
                  <a:srgbClr val="000000"/>
                </a:solidFill>
                <a:latin typeface="Times New Roman"/>
              </a:rPr>
              <a:t>Полимеры, получаемые из мономеров и кислот, при помощи методов полимеризации и поликонденсации.</a:t>
            </a:r>
            <a:endParaRPr b="0" lang="en-US" sz="29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8" name="Picture 2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315080" y="3100680"/>
            <a:ext cx="935640" cy="111564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219" name="CustomShape 3"/>
          <p:cNvSpPr/>
          <p:nvPr/>
        </p:nvSpPr>
        <p:spPr>
          <a:xfrm>
            <a:off x="393840" y="2762280"/>
            <a:ext cx="184176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Полистирол: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220" name="Picture 3" descr="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3090240" y="3141720"/>
            <a:ext cx="1094040" cy="98028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221" name="CustomShape 4"/>
          <p:cNvSpPr/>
          <p:nvPr/>
        </p:nvSpPr>
        <p:spPr>
          <a:xfrm>
            <a:off x="2478600" y="2762280"/>
            <a:ext cx="181512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Полипропилен: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222" name="Picture 4" descr="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5419800" y="3025080"/>
            <a:ext cx="1074240" cy="119124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223" name="CustomShape 5"/>
          <p:cNvSpPr/>
          <p:nvPr/>
        </p:nvSpPr>
        <p:spPr>
          <a:xfrm>
            <a:off x="4612320" y="2762280"/>
            <a:ext cx="268920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Поливинилацетат: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224" name="Picture 5" descr="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607880" y="2942640"/>
            <a:ext cx="960840" cy="121032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225" name="CustomShape 6"/>
          <p:cNvSpPr/>
          <p:nvPr/>
        </p:nvSpPr>
        <p:spPr>
          <a:xfrm>
            <a:off x="7032960" y="2762280"/>
            <a:ext cx="211068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Капрон (полиамид)</a:t>
            </a: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: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226" name="Picture 6" descr="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421280" y="5472720"/>
            <a:ext cx="3337920" cy="77688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227" name="CustomShape 7"/>
          <p:cNvSpPr/>
          <p:nvPr/>
        </p:nvSpPr>
        <p:spPr>
          <a:xfrm>
            <a:off x="1315080" y="4768560"/>
            <a:ext cx="3444120" cy="57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Полиэтилентерефталант, из которого образуются полиэфиры: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228" name="Picture 7" descr=""/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5956920" y="5353200"/>
            <a:ext cx="1986480" cy="87372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229" name="CustomShape 8"/>
          <p:cNvSpPr/>
          <p:nvPr/>
        </p:nvSpPr>
        <p:spPr>
          <a:xfrm>
            <a:off x="5621040" y="4822200"/>
            <a:ext cx="198648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Полимочевина: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icture 2" descr=""/>
          <p:cNvPicPr/>
          <p:nvPr/>
        </p:nvPicPr>
        <p:blipFill>
          <a:blip r:embed="rId1"/>
          <a:stretch/>
        </p:blipFill>
        <p:spPr>
          <a:xfrm flipH="1">
            <a:off x="360" y="521280"/>
            <a:ext cx="9143640" cy="433620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231" name="TextShape 1"/>
          <p:cNvSpPr txBox="1"/>
          <p:nvPr/>
        </p:nvSpPr>
        <p:spPr>
          <a:xfrm>
            <a:off x="1156320" y="151920"/>
            <a:ext cx="7358400" cy="998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en-US" sz="4500" spc="-1" strike="noStrike">
                <a:solidFill>
                  <a:srgbClr val="000000"/>
                </a:solidFill>
                <a:latin typeface="Times New Roman"/>
              </a:rPr>
              <a:t>Классификации полимеров</a:t>
            </a:r>
            <a:endParaRPr b="0" lang="en-US" sz="4500" spc="-1" strike="noStrike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3" name="Diagram3"/>
          <p:cNvGraphicFramePr/>
          <p:nvPr>
            <p:extLst>
              <p:ext uri="{D42A27DB-BD31-4B8C-83A1-F6EECF244321}">
                <p14:modId xmlns:p14="http://schemas.microsoft.com/office/powerpoint/2010/main" val="202157608"/>
              </p:ext>
            </p:extLst>
          </p:nvPr>
        </p:nvGraphicFramePr>
        <p:xfrm>
          <a:off x="637560" y="1556280"/>
          <a:ext cx="7868880" cy="488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Shape 1"/>
          <p:cNvSpPr txBox="1"/>
          <p:nvPr/>
        </p:nvSpPr>
        <p:spPr>
          <a:xfrm>
            <a:off x="1397880" y="151920"/>
            <a:ext cx="7117200" cy="998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en-US" sz="4500" spc="-1" strike="noStrike">
                <a:solidFill>
                  <a:srgbClr val="000000"/>
                </a:solidFill>
                <a:latin typeface="Times New Roman"/>
              </a:rPr>
              <a:t>Органические полимеры</a:t>
            </a:r>
            <a:endParaRPr b="0" lang="en-US" sz="45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645480" y="1287360"/>
            <a:ext cx="7869600" cy="9475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0" lang="en-US" sz="2900" spc="-1" strike="noStrike">
                <a:solidFill>
                  <a:srgbClr val="000000"/>
                </a:solidFill>
                <a:latin typeface="Times New Roman"/>
              </a:rPr>
              <a:t>Органические полимеры образованы с участием органических радикалов.</a:t>
            </a:r>
            <a:endParaRPr b="0" lang="en-US" sz="29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34" name="Picture 2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322280" y="2782440"/>
            <a:ext cx="1647360" cy="71388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235" name="CustomShape 3"/>
          <p:cNvSpPr/>
          <p:nvPr/>
        </p:nvSpPr>
        <p:spPr>
          <a:xfrm>
            <a:off x="1028880" y="2413080"/>
            <a:ext cx="2057040" cy="333720"/>
          </a:xfrm>
          <a:prstGeom prst="rect">
            <a:avLst/>
          </a:prstGeom>
          <a:noFill/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hilly"/>
          </a:scene3d>
          <a:sp3d prstMaterial="translucentPowder">
            <a:bevelT prst="softRound" w="127000" h="25400"/>
          </a:sp3d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Поливинилхлорид: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236" name="Picture 3" descr="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013280" y="2782440"/>
            <a:ext cx="1312920" cy="156600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237" name="CustomShape 4"/>
          <p:cNvSpPr/>
          <p:nvPr/>
        </p:nvSpPr>
        <p:spPr>
          <a:xfrm>
            <a:off x="3683160" y="2413080"/>
            <a:ext cx="281916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Полистирол: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238" name="Picture 4" descr="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663560" y="5092560"/>
            <a:ext cx="3428640" cy="114264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239" name="CustomShape 5"/>
          <p:cNvSpPr/>
          <p:nvPr/>
        </p:nvSpPr>
        <p:spPr>
          <a:xfrm>
            <a:off x="1854360" y="4517640"/>
            <a:ext cx="247608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Природный каучук: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240" name="Picture 5" descr="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566040" y="2746800"/>
            <a:ext cx="1999800" cy="85680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241" name="CustomShape 6"/>
          <p:cNvSpPr/>
          <p:nvPr/>
        </p:nvSpPr>
        <p:spPr>
          <a:xfrm>
            <a:off x="6083280" y="2413080"/>
            <a:ext cx="259056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Синтетический каучук: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242" name="Picture 6" descr="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316560" y="4517640"/>
            <a:ext cx="2337120" cy="226404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243" name="CustomShape 7"/>
          <p:cNvSpPr/>
          <p:nvPr/>
        </p:nvSpPr>
        <p:spPr>
          <a:xfrm>
            <a:off x="5879160" y="4056120"/>
            <a:ext cx="2774520" cy="57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Фенолформальдегидная смола: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extShape 1"/>
          <p:cNvSpPr txBox="1"/>
          <p:nvPr/>
        </p:nvSpPr>
        <p:spPr>
          <a:xfrm>
            <a:off x="352800" y="151920"/>
            <a:ext cx="8686440" cy="9982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en-US" sz="4500" spc="-1" strike="noStrike">
                <a:solidFill>
                  <a:srgbClr val="000000"/>
                </a:solidFill>
                <a:latin typeface="Times New Roman"/>
              </a:rPr>
              <a:t>Элементоорганические полимеры</a:t>
            </a:r>
            <a:endParaRPr b="0" lang="en-US" sz="45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5" name="TextShape 2"/>
          <p:cNvSpPr txBox="1"/>
          <p:nvPr/>
        </p:nvSpPr>
        <p:spPr>
          <a:xfrm>
            <a:off x="645480" y="1287360"/>
            <a:ext cx="7869600" cy="14173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0" lang="en-US" sz="2900" spc="-1" strike="noStrike">
                <a:solidFill>
                  <a:srgbClr val="000000"/>
                </a:solidFill>
                <a:latin typeface="Times New Roman"/>
              </a:rPr>
              <a:t>Элементоорганические полимеры содержат в основной цепи органических радикалов неорганические атомы.</a:t>
            </a:r>
            <a:endParaRPr b="0" lang="en-US" sz="29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6" name="Picture 2" descr=""/>
          <p:cNvPicPr/>
          <p:nvPr/>
        </p:nvPicPr>
        <p:blipFill>
          <a:blip r:embed="rId1"/>
          <a:stretch/>
        </p:blipFill>
        <p:spPr>
          <a:xfrm>
            <a:off x="1775520" y="3493080"/>
            <a:ext cx="1325160" cy="1566000"/>
          </a:xfrm>
          <a:prstGeom prst="rect">
            <a:avLst/>
          </a:prstGeom>
          <a:ln>
            <a:noFill/>
          </a:ln>
        </p:spPr>
      </p:pic>
      <p:sp>
        <p:nvSpPr>
          <p:cNvPr id="247" name="CustomShape 3"/>
          <p:cNvSpPr/>
          <p:nvPr/>
        </p:nvSpPr>
        <p:spPr>
          <a:xfrm>
            <a:off x="1130400" y="2908440"/>
            <a:ext cx="2615760" cy="57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Бензол (относится к эпоксидным смолам):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48" name="CustomShape 4"/>
          <p:cNvSpPr/>
          <p:nvPr/>
        </p:nvSpPr>
        <p:spPr>
          <a:xfrm>
            <a:off x="6514920" y="2908440"/>
            <a:ext cx="2467080" cy="85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Дихлорэтан (относится к эпоксидным смолам):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</p:txBody>
      </p:sp>
      <p:pic>
        <p:nvPicPr>
          <p:cNvPr id="249" name="Picture 2" descr="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161960" y="3493080"/>
            <a:ext cx="1933920" cy="74340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250" name="CustomShape 5"/>
          <p:cNvSpPr/>
          <p:nvPr/>
        </p:nvSpPr>
        <p:spPr>
          <a:xfrm>
            <a:off x="4161960" y="2934000"/>
            <a:ext cx="2198160" cy="57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Гексан (относится к эпоксидным смолам):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251" name="Picture 3" descr="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175520" y="3518640"/>
            <a:ext cx="1523520" cy="108684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252" name="Picture 5" descr="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3179520" y="5021280"/>
            <a:ext cx="3809520" cy="159048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253" name="CustomShape 6"/>
          <p:cNvSpPr/>
          <p:nvPr/>
        </p:nvSpPr>
        <p:spPr>
          <a:xfrm>
            <a:off x="3746520" y="4614480"/>
            <a:ext cx="215856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Силикон: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extShape 1"/>
          <p:cNvSpPr txBox="1"/>
          <p:nvPr/>
        </p:nvSpPr>
        <p:spPr>
          <a:xfrm>
            <a:off x="1136520" y="151920"/>
            <a:ext cx="7378560" cy="998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en-US" sz="4500" spc="-1" strike="noStrike">
                <a:solidFill>
                  <a:srgbClr val="000000"/>
                </a:solidFill>
                <a:latin typeface="Times New Roman"/>
              </a:rPr>
              <a:t>Неорганические полимеры</a:t>
            </a:r>
            <a:endParaRPr b="0" lang="en-US" sz="45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5" name="TextShape 2"/>
          <p:cNvSpPr txBox="1"/>
          <p:nvPr/>
        </p:nvSpPr>
        <p:spPr>
          <a:xfrm>
            <a:off x="403560" y="1274040"/>
            <a:ext cx="8350200" cy="9734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0" lang="en-US" sz="2900" spc="-1" strike="noStrike">
                <a:solidFill>
                  <a:srgbClr val="000000"/>
                </a:solidFill>
                <a:latin typeface="Times New Roman"/>
              </a:rPr>
              <a:t>Основу полимеров составляют оксиды Si, Al, Mg, Ca и др. Углеводородный скелет отсутствует.</a:t>
            </a:r>
            <a:endParaRPr b="0" lang="en-US" sz="29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6" name="Picture 2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253520" y="3081240"/>
            <a:ext cx="2301840" cy="241344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257" name="CustomShape 3"/>
          <p:cNvSpPr/>
          <p:nvPr/>
        </p:nvSpPr>
        <p:spPr>
          <a:xfrm>
            <a:off x="1041480" y="2400480"/>
            <a:ext cx="25142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Диоксид кремния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1-горный хрусталь;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2-аметист: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258" name="Picture 3" descr="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3488760" y="5169240"/>
            <a:ext cx="2784600" cy="92988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259" name="CustomShape 4"/>
          <p:cNvSpPr/>
          <p:nvPr/>
        </p:nvSpPr>
        <p:spPr>
          <a:xfrm>
            <a:off x="3733920" y="4661280"/>
            <a:ext cx="267948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Силикат натрия: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260" name="Picture 4" descr=""/>
          <p:cNvPicPr/>
          <p:nvPr/>
        </p:nvPicPr>
        <p:blipFill>
          <a:blip r:embed="rId5"/>
          <a:stretch/>
        </p:blipFill>
        <p:spPr>
          <a:xfrm>
            <a:off x="4523400" y="2400480"/>
            <a:ext cx="1756080" cy="175896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261" name="CustomShape 5"/>
          <p:cNvSpPr/>
          <p:nvPr/>
        </p:nvSpPr>
        <p:spPr>
          <a:xfrm>
            <a:off x="4330080" y="2541600"/>
            <a:ext cx="60480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1.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262" name="Picture 5" descr=""/>
          <p:cNvPicPr/>
          <p:nvPr/>
        </p:nvPicPr>
        <p:blipFill>
          <a:blip r:embed="rId6"/>
          <a:stretch/>
        </p:blipFill>
        <p:spPr>
          <a:xfrm>
            <a:off x="6709680" y="2501280"/>
            <a:ext cx="2245320" cy="155700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263" name="CustomShape 6"/>
          <p:cNvSpPr/>
          <p:nvPr/>
        </p:nvSpPr>
        <p:spPr>
          <a:xfrm>
            <a:off x="6279840" y="2541600"/>
            <a:ext cx="4294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2</a:t>
            </a:r>
            <a:r>
              <a:rPr b="1" lang="ru-RU" sz="1800" spc="-1" strike="noStrike">
                <a:solidFill>
                  <a:srgbClr val="000000"/>
                </a:solidFill>
                <a:latin typeface="Calibri"/>
              </a:rPr>
              <a:t>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64" name="CustomShape 7"/>
          <p:cNvSpPr/>
          <p:nvPr/>
        </p:nvSpPr>
        <p:spPr>
          <a:xfrm>
            <a:off x="6413760" y="4661280"/>
            <a:ext cx="208440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Сапфир (Al</a:t>
            </a:r>
            <a:r>
              <a:rPr b="1" lang="ru-RU" sz="1100" spc="-1" strike="noStrike">
                <a:solidFill>
                  <a:srgbClr val="000000"/>
                </a:solidFill>
                <a:latin typeface="Times New Roman"/>
              </a:rPr>
              <a:t>2</a:t>
            </a: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O</a:t>
            </a:r>
            <a:r>
              <a:rPr b="1" lang="ru-RU" sz="1100" spc="-1" strike="noStrike">
                <a:solidFill>
                  <a:srgbClr val="000000"/>
                </a:solidFill>
                <a:latin typeface="Times New Roman"/>
              </a:rPr>
              <a:t>3</a:t>
            </a: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):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265" name="Picture 6" descr=""/>
          <p:cNvPicPr/>
          <p:nvPr/>
        </p:nvPicPr>
        <p:blipFill>
          <a:blip r:embed="rId7"/>
          <a:stretch/>
        </p:blipFill>
        <p:spPr>
          <a:xfrm>
            <a:off x="7188840" y="5000040"/>
            <a:ext cx="1383840" cy="162576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Picture 2" descr=""/>
          <p:cNvPicPr/>
          <p:nvPr/>
        </p:nvPicPr>
        <p:blipFill>
          <a:blip r:embed="rId1"/>
          <a:stretch/>
        </p:blipFill>
        <p:spPr>
          <a:xfrm flipH="1">
            <a:off x="360" y="521280"/>
            <a:ext cx="9143640" cy="433620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267" name="TextShape 1"/>
          <p:cNvSpPr txBox="1"/>
          <p:nvPr/>
        </p:nvSpPr>
        <p:spPr>
          <a:xfrm>
            <a:off x="1156320" y="151920"/>
            <a:ext cx="7358400" cy="998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en-US" sz="4500" spc="-1" strike="noStrike">
                <a:solidFill>
                  <a:srgbClr val="000000"/>
                </a:solidFill>
                <a:latin typeface="Times New Roman"/>
              </a:rPr>
              <a:t>Классификации полимеров</a:t>
            </a:r>
            <a:endParaRPr b="0" lang="en-US" sz="4500" spc="-1" strike="noStrike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4" name="Diagram4"/>
          <p:cNvGraphicFramePr/>
          <p:nvPr>
            <p:extLst>
              <p:ext uri="{D42A27DB-BD31-4B8C-83A1-F6EECF244321}">
                <p14:modId xmlns:p14="http://schemas.microsoft.com/office/powerpoint/2010/main" val="1551448545"/>
              </p:ext>
            </p:extLst>
          </p:nvPr>
        </p:nvGraphicFramePr>
        <p:xfrm>
          <a:off x="1188720" y="1841760"/>
          <a:ext cx="7066800" cy="4166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TextShape 1"/>
          <p:cNvSpPr txBox="1"/>
          <p:nvPr/>
        </p:nvSpPr>
        <p:spPr>
          <a:xfrm>
            <a:off x="2625480" y="151920"/>
            <a:ext cx="5889240" cy="998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en-US" sz="4500" spc="-1" strike="noStrike">
                <a:solidFill>
                  <a:srgbClr val="000000"/>
                </a:solidFill>
                <a:latin typeface="Times New Roman"/>
              </a:rPr>
              <a:t>Гомополимеры</a:t>
            </a:r>
            <a:endParaRPr b="0" lang="en-US" sz="45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9" name="TextShape 2"/>
          <p:cNvSpPr txBox="1"/>
          <p:nvPr/>
        </p:nvSpPr>
        <p:spPr>
          <a:xfrm>
            <a:off x="645480" y="1287360"/>
            <a:ext cx="7869600" cy="5680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0" lang="en-US" sz="2900" spc="-1" strike="noStrike">
                <a:solidFill>
                  <a:srgbClr val="000000"/>
                </a:solidFill>
                <a:latin typeface="Times New Roman"/>
              </a:rPr>
              <a:t>Состоят из молекул одного мономера.</a:t>
            </a:r>
            <a:endParaRPr b="0" lang="en-US" sz="29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70" name="Picture 3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amount="50000" contrast="40000"/>
                    </a14:imgEffect>
                  </a14:imgLayer>
                </a14:imgProps>
              </a:ext>
            </a:extLst>
          </a:blip>
          <a:srcRect l="50000" t="0" r="0" b="23837"/>
          <a:stretch/>
        </p:blipFill>
        <p:spPr>
          <a:xfrm>
            <a:off x="891000" y="2570760"/>
            <a:ext cx="2171160" cy="87696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271" name="CustomShape 3"/>
          <p:cNvSpPr/>
          <p:nvPr/>
        </p:nvSpPr>
        <p:spPr>
          <a:xfrm>
            <a:off x="492480" y="2232360"/>
            <a:ext cx="2003400" cy="333720"/>
          </a:xfrm>
          <a:prstGeom prst="rect">
            <a:avLst/>
          </a:prstGeom>
          <a:noFill/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hilly"/>
          </a:scene3d>
          <a:sp3d prstMaterial="translucentPowder">
            <a:bevelT prst="softRound" w="127000" h="25400"/>
          </a:sp3d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Полиэтилен</a:t>
            </a: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: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272" name="Picture 4" descr="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5451120" y="2568240"/>
            <a:ext cx="1527480" cy="136872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273" name="CustomShape 4"/>
          <p:cNvSpPr/>
          <p:nvPr/>
        </p:nvSpPr>
        <p:spPr>
          <a:xfrm>
            <a:off x="4265280" y="2232360"/>
            <a:ext cx="194940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Полипропилен: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274" name="Picture 5" descr=""/>
          <p:cNvPicPr/>
          <p:nvPr/>
        </p:nvPicPr>
        <p:blipFill>
          <a:blip r:embed="rId4"/>
          <a:stretch/>
        </p:blipFill>
        <p:spPr>
          <a:xfrm>
            <a:off x="2617920" y="4408200"/>
            <a:ext cx="1418400" cy="169164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275" name="CustomShape 5"/>
          <p:cNvSpPr/>
          <p:nvPr/>
        </p:nvSpPr>
        <p:spPr>
          <a:xfrm>
            <a:off x="1662120" y="4042800"/>
            <a:ext cx="172080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Полистирол: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276" name="Picture 6" descr="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amount="50000"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154920" y="4668480"/>
            <a:ext cx="2196000" cy="95184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277" name="CustomShape 6"/>
          <p:cNvSpPr/>
          <p:nvPr/>
        </p:nvSpPr>
        <p:spPr>
          <a:xfrm>
            <a:off x="5271840" y="4069800"/>
            <a:ext cx="242316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Поливинилхлорид: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TextShape 1"/>
          <p:cNvSpPr txBox="1"/>
          <p:nvPr/>
        </p:nvSpPr>
        <p:spPr>
          <a:xfrm>
            <a:off x="2808360" y="151920"/>
            <a:ext cx="5706360" cy="998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en-US" sz="4500" spc="-1" strike="noStrike">
                <a:solidFill>
                  <a:srgbClr val="000000"/>
                </a:solidFill>
                <a:latin typeface="Times New Roman"/>
              </a:rPr>
              <a:t>Сополимеры</a:t>
            </a:r>
            <a:endParaRPr b="0" lang="en-US" sz="45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9" name="TextShape 2"/>
          <p:cNvSpPr txBox="1"/>
          <p:nvPr/>
        </p:nvSpPr>
        <p:spPr>
          <a:xfrm>
            <a:off x="645480" y="1287360"/>
            <a:ext cx="7869600" cy="5007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0" lang="en-US" sz="2900" spc="-1" strike="noStrike">
                <a:solidFill>
                  <a:srgbClr val="000000"/>
                </a:solidFill>
                <a:latin typeface="Times New Roman"/>
              </a:rPr>
              <a:t>Состоят из молекул нескольких мономеров.</a:t>
            </a:r>
            <a:endParaRPr b="0" lang="en-US" sz="29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80" name="Picture 2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3173400" y="2732040"/>
            <a:ext cx="3710880" cy="178128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281" name="CustomShape 3"/>
          <p:cNvSpPr/>
          <p:nvPr/>
        </p:nvSpPr>
        <p:spPr>
          <a:xfrm>
            <a:off x="1049040" y="2332080"/>
            <a:ext cx="424908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Бутадиен-стирольный каучук: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82" name="CustomShape 4"/>
          <p:cNvSpPr/>
          <p:nvPr/>
        </p:nvSpPr>
        <p:spPr>
          <a:xfrm>
            <a:off x="1949760" y="5387760"/>
            <a:ext cx="6978600" cy="516960"/>
          </a:xfrm>
          <a:prstGeom prst="rect">
            <a:avLst/>
          </a:prstGeom>
          <a:noFill/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—</a:t>
            </a: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[-CH2-CH=CH-CH2-]n — [-CH2-CH(CN)-]m—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83" name="CustomShape 5"/>
          <p:cNvSpPr/>
          <p:nvPr/>
        </p:nvSpPr>
        <p:spPr>
          <a:xfrm>
            <a:off x="3536640" y="4796640"/>
            <a:ext cx="380520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Бутадиен-нитрильный каучук: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Picture 2" descr=""/>
          <p:cNvPicPr/>
          <p:nvPr/>
        </p:nvPicPr>
        <p:blipFill>
          <a:blip r:embed="rId1"/>
          <a:stretch/>
        </p:blipFill>
        <p:spPr>
          <a:xfrm flipH="1">
            <a:off x="360" y="521280"/>
            <a:ext cx="9143640" cy="433620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285" name="TextShape 1"/>
          <p:cNvSpPr txBox="1"/>
          <p:nvPr/>
        </p:nvSpPr>
        <p:spPr>
          <a:xfrm>
            <a:off x="1156320" y="151920"/>
            <a:ext cx="7358400" cy="998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en-US" sz="4500" spc="-1" strike="noStrike">
                <a:solidFill>
                  <a:srgbClr val="000000"/>
                </a:solidFill>
                <a:latin typeface="Times New Roman"/>
              </a:rPr>
              <a:t>Классификации полимеров</a:t>
            </a:r>
            <a:endParaRPr b="0" lang="en-US" sz="4500" spc="-1" strike="noStrike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5" name="Diagram5"/>
          <p:cNvGraphicFramePr/>
          <p:nvPr>
            <p:extLst>
              <p:ext uri="{D42A27DB-BD31-4B8C-83A1-F6EECF244321}">
                <p14:modId xmlns:p14="http://schemas.microsoft.com/office/powerpoint/2010/main" val="353809226"/>
              </p:ext>
            </p:extLst>
          </p:nvPr>
        </p:nvGraphicFramePr>
        <p:xfrm>
          <a:off x="718560" y="1097280"/>
          <a:ext cx="7706880" cy="5760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86" name="" descr=""/>
          <p:cNvPicPr/>
          <p:nvPr/>
        </p:nvPicPr>
        <p:blipFill>
          <a:blip r:embed="rId7"/>
          <a:stretch/>
        </p:blipFill>
        <p:spPr>
          <a:xfrm>
            <a:off x="713880" y="5400000"/>
            <a:ext cx="2238120" cy="1008000"/>
          </a:xfrm>
          <a:prstGeom prst="rect">
            <a:avLst/>
          </a:prstGeom>
          <a:ln>
            <a:noFill/>
          </a:ln>
        </p:spPr>
      </p:pic>
      <p:pic>
        <p:nvPicPr>
          <p:cNvPr id="287" name="" descr=""/>
          <p:cNvPicPr/>
          <p:nvPr/>
        </p:nvPicPr>
        <p:blipFill>
          <a:blip r:embed="rId8"/>
          <a:stretch/>
        </p:blipFill>
        <p:spPr>
          <a:xfrm>
            <a:off x="3384000" y="5400000"/>
            <a:ext cx="2376000" cy="1008000"/>
          </a:xfrm>
          <a:prstGeom prst="rect">
            <a:avLst/>
          </a:prstGeom>
          <a:ln>
            <a:noFill/>
          </a:ln>
        </p:spPr>
      </p:pic>
      <p:pic>
        <p:nvPicPr>
          <p:cNvPr id="288" name="" descr=""/>
          <p:cNvPicPr/>
          <p:nvPr/>
        </p:nvPicPr>
        <p:blipFill>
          <a:blip r:embed="rId9"/>
          <a:stretch/>
        </p:blipFill>
        <p:spPr>
          <a:xfrm>
            <a:off x="6171840" y="5400000"/>
            <a:ext cx="2233440" cy="1008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icture 2" descr=""/>
          <p:cNvPicPr/>
          <p:nvPr/>
        </p:nvPicPr>
        <p:blipFill>
          <a:blip r:embed="rId1"/>
          <a:stretch/>
        </p:blipFill>
        <p:spPr>
          <a:xfrm>
            <a:off x="4608360" y="116640"/>
            <a:ext cx="4463640" cy="283536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174" name="Picture 3" descr=""/>
          <p:cNvPicPr/>
          <p:nvPr/>
        </p:nvPicPr>
        <p:blipFill>
          <a:blip r:embed="rId2"/>
          <a:stretch/>
        </p:blipFill>
        <p:spPr>
          <a:xfrm>
            <a:off x="288000" y="72000"/>
            <a:ext cx="4248000" cy="288000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175" name="Picture 4" descr=""/>
          <p:cNvPicPr/>
          <p:nvPr/>
        </p:nvPicPr>
        <p:blipFill>
          <a:blip r:embed="rId3"/>
          <a:stretch/>
        </p:blipFill>
        <p:spPr>
          <a:xfrm>
            <a:off x="4727520" y="4249440"/>
            <a:ext cx="3984480" cy="2302560"/>
          </a:xfrm>
          <a:prstGeom prst="rect">
            <a:avLst/>
          </a:prstGeom>
          <a:ln>
            <a:noFill/>
          </a:ln>
          <a:effectLst>
            <a:outerShdw algn="br" blurRad="50800" dir="135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176" name="TextShape 1"/>
          <p:cNvSpPr txBox="1"/>
          <p:nvPr/>
        </p:nvSpPr>
        <p:spPr>
          <a:xfrm>
            <a:off x="864000" y="3168000"/>
            <a:ext cx="7920000" cy="1296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ru-RU" sz="1800" spc="-1" strike="noStrike">
                <a:latin typeface="Arial"/>
              </a:rPr>
              <a:t>	</a:t>
            </a:r>
            <a:r>
              <a:rPr b="1" lang="ru-RU" sz="1800" spc="-1" strike="noStrike">
                <a:latin typeface="Arial"/>
              </a:rPr>
              <a:t>Сложно представить современный мир без использования полимерных материалов.  Полимеры окружают нас повсюду и без них невозможно обойтись ни в быту, ни в технике.</a:t>
            </a:r>
            <a:r>
              <a:rPr b="1" lang="ru-RU" sz="1800" spc="-1" strike="noStrike">
                <a:latin typeface="Arial"/>
              </a:rPr>
              <a:t> </a:t>
            </a:r>
            <a:r>
              <a:rPr b="1" lang="ru-RU" sz="1800" spc="-1" strike="noStrike">
                <a:latin typeface="Arial"/>
              </a:rPr>
              <a:t> 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extShape 1"/>
          <p:cNvSpPr txBox="1"/>
          <p:nvPr/>
        </p:nvSpPr>
        <p:spPr>
          <a:xfrm>
            <a:off x="1893960" y="151920"/>
            <a:ext cx="6620760" cy="998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en-US" sz="4500" spc="-1" strike="noStrike">
                <a:solidFill>
                  <a:srgbClr val="000000"/>
                </a:solidFill>
                <a:latin typeface="Times New Roman"/>
              </a:rPr>
              <a:t>Линейные полимеры </a:t>
            </a:r>
            <a:endParaRPr b="0" lang="en-US" sz="45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90" name="Picture 2" descr=""/>
          <p:cNvPicPr/>
          <p:nvPr/>
        </p:nvPicPr>
        <p:blipFill>
          <a:blip r:embed="rId1"/>
          <a:stretch/>
        </p:blipFill>
        <p:spPr>
          <a:xfrm>
            <a:off x="914040" y="1957320"/>
            <a:ext cx="2273040" cy="980640"/>
          </a:xfrm>
          <a:prstGeom prst="rect">
            <a:avLst/>
          </a:prstGeom>
          <a:ln>
            <a:noFill/>
          </a:ln>
        </p:spPr>
      </p:pic>
      <p:sp>
        <p:nvSpPr>
          <p:cNvPr id="291" name="CustomShape 2"/>
          <p:cNvSpPr/>
          <p:nvPr/>
        </p:nvSpPr>
        <p:spPr>
          <a:xfrm>
            <a:off x="578160" y="1511640"/>
            <a:ext cx="2325960" cy="333720"/>
          </a:xfrm>
          <a:prstGeom prst="rect">
            <a:avLst/>
          </a:prstGeom>
          <a:noFill/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hilly"/>
          </a:scene3d>
          <a:sp3d prstMaterial="translucentPowder">
            <a:bevelT prst="softRound" w="127000" h="25400"/>
          </a:sp3d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Полиэтилен: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292" name="Picture 3" descr="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876200" y="4083480"/>
            <a:ext cx="1399320" cy="125388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293" name="CustomShape 3"/>
          <p:cNvSpPr/>
          <p:nvPr/>
        </p:nvSpPr>
        <p:spPr>
          <a:xfrm>
            <a:off x="3944520" y="3656880"/>
            <a:ext cx="278316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Полипропилен: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294" name="Picture 4" descr="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487640" y="3995280"/>
            <a:ext cx="1267200" cy="151128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295" name="CustomShape 4"/>
          <p:cNvSpPr/>
          <p:nvPr/>
        </p:nvSpPr>
        <p:spPr>
          <a:xfrm>
            <a:off x="6728040" y="3656880"/>
            <a:ext cx="151920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Полистирол: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296" name="Picture 5" descr="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amount="50000"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741320" y="4328280"/>
            <a:ext cx="2476080" cy="100944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297" name="CustomShape 5"/>
          <p:cNvSpPr/>
          <p:nvPr/>
        </p:nvSpPr>
        <p:spPr>
          <a:xfrm>
            <a:off x="1815480" y="3656880"/>
            <a:ext cx="217800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Амилоза</a:t>
            </a: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: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298" name="Picture 6" descr="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217760" y="1850040"/>
            <a:ext cx="4223160" cy="103032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299" name="CustomShape 6"/>
          <p:cNvSpPr/>
          <p:nvPr/>
        </p:nvSpPr>
        <p:spPr>
          <a:xfrm>
            <a:off x="4619160" y="1511640"/>
            <a:ext cx="236052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Целлюлоза: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extShape 1"/>
          <p:cNvSpPr txBox="1"/>
          <p:nvPr/>
        </p:nvSpPr>
        <p:spPr>
          <a:xfrm>
            <a:off x="1436760" y="151920"/>
            <a:ext cx="7077960" cy="998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en-US" sz="4500" spc="-1" strike="noStrike">
                <a:solidFill>
                  <a:srgbClr val="000000"/>
                </a:solidFill>
                <a:latin typeface="Times New Roman"/>
              </a:rPr>
              <a:t>Разветвленные полимеры</a:t>
            </a:r>
            <a:endParaRPr b="0" lang="en-US" sz="45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01" name="Picture 2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5049360" y="4289040"/>
            <a:ext cx="3082320" cy="245412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302" name="CustomShape 2"/>
          <p:cNvSpPr/>
          <p:nvPr/>
        </p:nvSpPr>
        <p:spPr>
          <a:xfrm>
            <a:off x="3388680" y="4275360"/>
            <a:ext cx="22082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</a:rPr>
              <a:t>Амилопектин: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303" name="Picture 3" descr="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2138040"/>
            <a:ext cx="6099480" cy="176184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304" name="CustomShape 3"/>
          <p:cNvSpPr/>
          <p:nvPr/>
        </p:nvSpPr>
        <p:spPr>
          <a:xfrm>
            <a:off x="753120" y="1660320"/>
            <a:ext cx="24336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</a:rPr>
              <a:t>Декстраны: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extShape 1"/>
          <p:cNvSpPr txBox="1"/>
          <p:nvPr/>
        </p:nvSpPr>
        <p:spPr>
          <a:xfrm>
            <a:off x="875160" y="151920"/>
            <a:ext cx="7639920" cy="998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en-US" sz="4500" spc="-1" strike="noStrike">
                <a:solidFill>
                  <a:srgbClr val="000000"/>
                </a:solidFill>
                <a:latin typeface="Times New Roman"/>
              </a:rPr>
              <a:t>Пространственные полимеры</a:t>
            </a:r>
            <a:endParaRPr b="0" lang="en-US" sz="45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06" name="Picture 2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37600" y="1873080"/>
            <a:ext cx="2730960" cy="248544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307" name="CustomShape 2"/>
          <p:cNvSpPr/>
          <p:nvPr/>
        </p:nvSpPr>
        <p:spPr>
          <a:xfrm>
            <a:off x="1419840" y="1460160"/>
            <a:ext cx="286956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Вулканизированный каучук: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308" name="Picture 3" descr="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248520" y="1987200"/>
            <a:ext cx="2330640" cy="225756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309" name="CustomShape 3"/>
          <p:cNvSpPr/>
          <p:nvPr/>
        </p:nvSpPr>
        <p:spPr>
          <a:xfrm>
            <a:off x="5414760" y="1460160"/>
            <a:ext cx="372888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Фенолформальдегидная смола: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310" name="Picture 4" descr="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002480" y="3928680"/>
            <a:ext cx="2823840" cy="272736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311" name="CustomShape 4"/>
          <p:cNvSpPr/>
          <p:nvPr/>
        </p:nvSpPr>
        <p:spPr>
          <a:xfrm>
            <a:off x="4437360" y="3643920"/>
            <a:ext cx="181044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Лингин: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Picture 2" descr=""/>
          <p:cNvPicPr/>
          <p:nvPr/>
        </p:nvPicPr>
        <p:blipFill>
          <a:blip r:embed="rId1"/>
          <a:stretch/>
        </p:blipFill>
        <p:spPr>
          <a:xfrm flipH="1">
            <a:off x="360" y="521280"/>
            <a:ext cx="9143640" cy="433620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313" name="TextShape 1"/>
          <p:cNvSpPr txBox="1"/>
          <p:nvPr/>
        </p:nvSpPr>
        <p:spPr>
          <a:xfrm>
            <a:off x="1156320" y="151920"/>
            <a:ext cx="7358400" cy="998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en-US" sz="4500" spc="-1" strike="noStrike">
                <a:solidFill>
                  <a:srgbClr val="000000"/>
                </a:solidFill>
                <a:latin typeface="Times New Roman"/>
              </a:rPr>
              <a:t>Классификации полимеров</a:t>
            </a:r>
            <a:endParaRPr b="0" lang="en-US" sz="4500" spc="-1" strike="noStrike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6" name="Diagram6"/>
          <p:cNvGraphicFramePr/>
          <p:nvPr>
            <p:extLst>
              <p:ext uri="{D42A27DB-BD31-4B8C-83A1-F6EECF244321}">
                <p14:modId xmlns:p14="http://schemas.microsoft.com/office/powerpoint/2010/main" val="758040235"/>
              </p:ext>
            </p:extLst>
          </p:nvPr>
        </p:nvGraphicFramePr>
        <p:xfrm>
          <a:off x="1750320" y="892440"/>
          <a:ext cx="5838840" cy="3593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14" name="Picture 2" descr="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44800" y="5114880"/>
            <a:ext cx="2531160" cy="84348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315" name="CustomShape 2"/>
          <p:cNvSpPr/>
          <p:nvPr/>
        </p:nvSpPr>
        <p:spPr>
          <a:xfrm>
            <a:off x="1092600" y="4520520"/>
            <a:ext cx="2635200" cy="333720"/>
          </a:xfrm>
          <a:prstGeom prst="rect">
            <a:avLst/>
          </a:prstGeom>
          <a:noFill/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hilly"/>
          </a:scene3d>
          <a:sp3d prstMaterial="translucentPowder">
            <a:bevelT prst="softRound" w="127000" h="25400"/>
          </a:sp3d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Природный каучук: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316" name="Picture 3" descr="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228920" y="5455080"/>
            <a:ext cx="1589400" cy="80244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317" name="CustomShape 3"/>
          <p:cNvSpPr/>
          <p:nvPr/>
        </p:nvSpPr>
        <p:spPr>
          <a:xfrm>
            <a:off x="3728160" y="4689720"/>
            <a:ext cx="2258640" cy="60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Изопрен, входящий в состав гуттаперчи</a:t>
            </a:r>
            <a:r>
              <a:rPr b="1" lang="ru-RU" sz="1800" spc="-1" strike="noStrike">
                <a:solidFill>
                  <a:srgbClr val="000000"/>
                </a:solidFill>
                <a:latin typeface="Calibri"/>
              </a:rPr>
              <a:t>: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318" name="Picture 4" descr=""/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516720" y="5094360"/>
            <a:ext cx="1999800" cy="85680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319" name="CustomShape 4"/>
          <p:cNvSpPr/>
          <p:nvPr/>
        </p:nvSpPr>
        <p:spPr>
          <a:xfrm>
            <a:off x="6153840" y="4755600"/>
            <a:ext cx="368424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Искусственный каучук</a:t>
            </a: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: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Picture 2" descr=""/>
          <p:cNvPicPr/>
          <p:nvPr/>
        </p:nvPicPr>
        <p:blipFill>
          <a:blip r:embed="rId1"/>
          <a:stretch/>
        </p:blipFill>
        <p:spPr>
          <a:xfrm flipH="1">
            <a:off x="360" y="521280"/>
            <a:ext cx="9143640" cy="433620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321" name="TextShape 1"/>
          <p:cNvSpPr txBox="1"/>
          <p:nvPr/>
        </p:nvSpPr>
        <p:spPr>
          <a:xfrm>
            <a:off x="1156320" y="151920"/>
            <a:ext cx="7358400" cy="998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en-US" sz="4500" spc="-1" strike="noStrike">
                <a:solidFill>
                  <a:srgbClr val="000000"/>
                </a:solidFill>
                <a:latin typeface="Times New Roman"/>
              </a:rPr>
              <a:t>Классификации полимеров</a:t>
            </a:r>
            <a:endParaRPr b="0" lang="en-US" sz="4500" spc="-1" strike="noStrike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7" name="Diagram7"/>
          <p:cNvGraphicFramePr/>
          <p:nvPr>
            <p:extLst>
              <p:ext uri="{D42A27DB-BD31-4B8C-83A1-F6EECF244321}">
                <p14:modId xmlns:p14="http://schemas.microsoft.com/office/powerpoint/2010/main" val="9127309"/>
              </p:ext>
            </p:extLst>
          </p:nvPr>
        </p:nvGraphicFramePr>
        <p:xfrm>
          <a:off x="884880" y="1434960"/>
          <a:ext cx="7374240" cy="4263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TextShape 1"/>
          <p:cNvSpPr txBox="1"/>
          <p:nvPr/>
        </p:nvSpPr>
        <p:spPr>
          <a:xfrm>
            <a:off x="979560" y="151920"/>
            <a:ext cx="7535160" cy="998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en-US" sz="4500" spc="-1" strike="noStrike">
                <a:solidFill>
                  <a:srgbClr val="000000"/>
                </a:solidFill>
                <a:latin typeface="Times New Roman"/>
              </a:rPr>
              <a:t>Термопластичные полимеры</a:t>
            </a:r>
            <a:endParaRPr b="0" lang="en-US" sz="45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3" name="TextShape 2"/>
          <p:cNvSpPr txBox="1"/>
          <p:nvPr/>
        </p:nvSpPr>
        <p:spPr>
          <a:xfrm>
            <a:off x="645480" y="1287360"/>
            <a:ext cx="7869600" cy="998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0" lang="en-US" sz="2900" spc="-1" strike="noStrike">
                <a:solidFill>
                  <a:srgbClr val="000000"/>
                </a:solidFill>
                <a:latin typeface="Times New Roman"/>
              </a:rPr>
              <a:t>Термопластичные полимеры обратимо твердеют и размягчаются при нагревании.</a:t>
            </a:r>
            <a:endParaRPr b="0" lang="en-US" sz="29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24" name="Picture 2" descr=""/>
          <p:cNvPicPr/>
          <p:nvPr/>
        </p:nvPicPr>
        <p:blipFill>
          <a:blip r:embed="rId1"/>
          <a:stretch/>
        </p:blipFill>
        <p:spPr>
          <a:xfrm>
            <a:off x="1021680" y="2745360"/>
            <a:ext cx="2273040" cy="980640"/>
          </a:xfrm>
          <a:prstGeom prst="rect">
            <a:avLst/>
          </a:prstGeom>
          <a:ln>
            <a:noFill/>
          </a:ln>
        </p:spPr>
      </p:pic>
      <p:sp>
        <p:nvSpPr>
          <p:cNvPr id="325" name="CustomShape 3"/>
          <p:cNvSpPr/>
          <p:nvPr/>
        </p:nvSpPr>
        <p:spPr>
          <a:xfrm>
            <a:off x="712800" y="2406600"/>
            <a:ext cx="1788120" cy="333720"/>
          </a:xfrm>
          <a:prstGeom prst="rect">
            <a:avLst/>
          </a:prstGeom>
          <a:noFill/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hilly"/>
          </a:scene3d>
          <a:sp3d prstMaterial="translucentPowder">
            <a:bevelT prst="softRound" w="127000" h="25400"/>
          </a:sp3d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Полиэтилен</a:t>
            </a: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: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326" name="Picture 2" descr="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5081760" y="2745360"/>
            <a:ext cx="1452960" cy="130212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327" name="CustomShape 4"/>
          <p:cNvSpPr/>
          <p:nvPr/>
        </p:nvSpPr>
        <p:spPr>
          <a:xfrm>
            <a:off x="4114800" y="2406600"/>
            <a:ext cx="423540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Полипропилен: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328" name="Picture 3" descr="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amount="50000"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5948280" y="4961880"/>
            <a:ext cx="2670480" cy="115740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329" name="CustomShape 5"/>
          <p:cNvSpPr/>
          <p:nvPr/>
        </p:nvSpPr>
        <p:spPr>
          <a:xfrm>
            <a:off x="5713200" y="4321080"/>
            <a:ext cx="232776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Поливинилхлорид: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330" name="Picture 4" descr="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2694240" y="4702680"/>
            <a:ext cx="1608480" cy="191808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331" name="CustomShape 6"/>
          <p:cNvSpPr/>
          <p:nvPr/>
        </p:nvSpPr>
        <p:spPr>
          <a:xfrm>
            <a:off x="1889640" y="4321080"/>
            <a:ext cx="281016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Полистирол: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extShape 1"/>
          <p:cNvSpPr txBox="1"/>
          <p:nvPr/>
        </p:nvSpPr>
        <p:spPr>
          <a:xfrm>
            <a:off x="914400" y="151920"/>
            <a:ext cx="7600680" cy="998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en-US" sz="4500" spc="-1" strike="noStrike">
                <a:solidFill>
                  <a:srgbClr val="000000"/>
                </a:solidFill>
                <a:latin typeface="Times New Roman"/>
              </a:rPr>
              <a:t>Термореактивные полимеры</a:t>
            </a:r>
            <a:endParaRPr b="0" lang="en-US" sz="45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3" name="TextShape 2"/>
          <p:cNvSpPr txBox="1"/>
          <p:nvPr/>
        </p:nvSpPr>
        <p:spPr>
          <a:xfrm>
            <a:off x="645480" y="1287360"/>
            <a:ext cx="7869600" cy="14691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0" lang="en-US" sz="2900" spc="-1" strike="noStrike">
                <a:solidFill>
                  <a:srgbClr val="000000"/>
                </a:solidFill>
                <a:latin typeface="Times New Roman"/>
              </a:rPr>
              <a:t>Термореактивные полимеры при повторном нагревании нельзя вернуть в текучее состояние, идет деструкция молекул полимера.</a:t>
            </a:r>
            <a:endParaRPr b="0" lang="en-US" sz="29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34" name="Picture 2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568880" y="3181320"/>
            <a:ext cx="3047760" cy="295236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335" name="CustomShape 3"/>
          <p:cNvSpPr/>
          <p:nvPr/>
        </p:nvSpPr>
        <p:spPr>
          <a:xfrm>
            <a:off x="1250640" y="2842920"/>
            <a:ext cx="313272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Фенолформальдегидная смола: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336" name="CustomShape 4"/>
          <p:cNvSpPr/>
          <p:nvPr/>
        </p:nvSpPr>
        <p:spPr>
          <a:xfrm>
            <a:off x="5701680" y="3457440"/>
            <a:ext cx="289080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</a:rPr>
              <a:t>А также:</a:t>
            </a:r>
            <a:endParaRPr b="0" lang="ru-RU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</a:rPr>
              <a:t>карбамидные смолы;</a:t>
            </a:r>
            <a:endParaRPr b="0" lang="ru-RU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</a:rPr>
              <a:t>эпоксидные смолы;</a:t>
            </a:r>
            <a:endParaRPr b="0" lang="ru-RU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</a:rPr>
              <a:t>полиэфирные смолы.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Picture 2" descr=""/>
          <p:cNvPicPr/>
          <p:nvPr/>
        </p:nvPicPr>
        <p:blipFill>
          <a:blip r:embed="rId1"/>
          <a:stretch/>
        </p:blipFill>
        <p:spPr>
          <a:xfrm flipH="1">
            <a:off x="360" y="521280"/>
            <a:ext cx="9143640" cy="433620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338" name="TextShape 1"/>
          <p:cNvSpPr txBox="1"/>
          <p:nvPr/>
        </p:nvSpPr>
        <p:spPr>
          <a:xfrm>
            <a:off x="1156320" y="151920"/>
            <a:ext cx="7358400" cy="998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en-US" sz="4500" spc="-1" strike="noStrike">
                <a:solidFill>
                  <a:srgbClr val="000000"/>
                </a:solidFill>
                <a:latin typeface="Times New Roman"/>
              </a:rPr>
              <a:t>Классификации полимеров</a:t>
            </a:r>
            <a:endParaRPr b="0" lang="en-US" sz="4500" spc="-1" strike="noStrike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8" name="Diagram8"/>
          <p:cNvGraphicFramePr/>
          <p:nvPr>
            <p:extLst>
              <p:ext uri="{D42A27DB-BD31-4B8C-83A1-F6EECF244321}">
                <p14:modId xmlns:p14="http://schemas.microsoft.com/office/powerpoint/2010/main" val="999532031"/>
              </p:ext>
            </p:extLst>
          </p:nvPr>
        </p:nvGraphicFramePr>
        <p:xfrm>
          <a:off x="884880" y="1434960"/>
          <a:ext cx="7374240" cy="4263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TextShape 1"/>
          <p:cNvSpPr txBox="1"/>
          <p:nvPr/>
        </p:nvSpPr>
        <p:spPr>
          <a:xfrm>
            <a:off x="653040" y="151920"/>
            <a:ext cx="8255520" cy="9982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en-US" sz="4500" spc="-1" strike="noStrike">
                <a:solidFill>
                  <a:srgbClr val="000000"/>
                </a:solidFill>
                <a:latin typeface="Times New Roman"/>
              </a:rPr>
              <a:t>Полимеризационные полимеры</a:t>
            </a:r>
            <a:endParaRPr b="0" lang="en-US" sz="45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0" name="TextShape 2"/>
          <p:cNvSpPr txBox="1"/>
          <p:nvPr/>
        </p:nvSpPr>
        <p:spPr>
          <a:xfrm>
            <a:off x="645480" y="1287360"/>
            <a:ext cx="7869600" cy="29887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1" lang="en-US" sz="2900" spc="-1" strike="noStrike">
                <a:solidFill>
                  <a:srgbClr val="000000"/>
                </a:solidFill>
                <a:latin typeface="Times New Roman"/>
              </a:rPr>
              <a:t>Полимеризация</a:t>
            </a:r>
            <a:r>
              <a:rPr b="0" lang="en-US" sz="2900" spc="-1" strike="noStrike">
                <a:solidFill>
                  <a:srgbClr val="000000"/>
                </a:solidFill>
                <a:latin typeface="Times New Roman"/>
              </a:rPr>
              <a:t> — это реакция образования полимеров путем последовательного присоединения мономеров. </a:t>
            </a:r>
            <a:endParaRPr b="0" lang="en-US" sz="29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900" spc="-1" strike="noStrike">
                <a:solidFill>
                  <a:srgbClr val="000000"/>
                </a:solidFill>
                <a:latin typeface="Times New Roman"/>
              </a:rPr>
              <a:t>Не образуются побочные продукты</a:t>
            </a:r>
            <a:endParaRPr b="0" lang="en-US" sz="29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900" spc="-1" strike="noStrike">
                <a:solidFill>
                  <a:srgbClr val="000000"/>
                </a:solidFill>
                <a:latin typeface="Times New Roman"/>
              </a:rPr>
              <a:t>Элементный состав макромолекул не отличается от состава молекул мономеров</a:t>
            </a:r>
            <a:endParaRPr b="0" lang="en-US" sz="29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41" name="Picture 2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amount="50000" contrast="40000"/>
                    </a14:imgEffect>
                  </a14:imgLayer>
                </a14:imgProps>
              </a:ext>
            </a:extLst>
          </a:blip>
          <a:srcRect l="0" t="0" r="0" b="68274"/>
          <a:stretch/>
        </p:blipFill>
        <p:spPr>
          <a:xfrm>
            <a:off x="3497760" y="4419360"/>
            <a:ext cx="3965040" cy="609480"/>
          </a:xfrm>
          <a:prstGeom prst="rect">
            <a:avLst/>
          </a:prstGeom>
          <a:ln>
            <a:noFill/>
          </a:ln>
        </p:spPr>
      </p:pic>
      <p:sp>
        <p:nvSpPr>
          <p:cNvPr id="342" name="CustomShape 3"/>
          <p:cNvSpPr/>
          <p:nvPr/>
        </p:nvSpPr>
        <p:spPr>
          <a:xfrm>
            <a:off x="3778560" y="4952160"/>
            <a:ext cx="1182960" cy="333720"/>
          </a:xfrm>
          <a:prstGeom prst="rect">
            <a:avLst/>
          </a:prstGeom>
          <a:noFill/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hilly"/>
          </a:scene3d>
          <a:sp3d prstMaterial="translucentPowder">
            <a:bevelT prst="softRound" w="127000" h="25400"/>
          </a:sp3d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Этилен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343" name="CustomShape 4"/>
          <p:cNvSpPr/>
          <p:nvPr/>
        </p:nvSpPr>
        <p:spPr>
          <a:xfrm>
            <a:off x="5916600" y="4952160"/>
            <a:ext cx="154620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Полиэтилен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344" name="Picture 3" descr="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amount="50000" contrast="40000"/>
                    </a14:imgEffect>
                  </a14:imgLayer>
                </a14:imgProps>
              </a:ext>
            </a:extLst>
          </a:blip>
          <a:srcRect l="0" t="44421" r="0" b="13008"/>
          <a:stretch/>
        </p:blipFill>
        <p:spPr>
          <a:xfrm>
            <a:off x="3497760" y="5309280"/>
            <a:ext cx="3965040" cy="818640"/>
          </a:xfrm>
          <a:prstGeom prst="rect">
            <a:avLst/>
          </a:prstGeom>
          <a:ln>
            <a:noFill/>
          </a:ln>
        </p:spPr>
      </p:pic>
      <p:sp>
        <p:nvSpPr>
          <p:cNvPr id="345" name="CustomShape 5"/>
          <p:cNvSpPr/>
          <p:nvPr/>
        </p:nvSpPr>
        <p:spPr>
          <a:xfrm>
            <a:off x="3778560" y="6128280"/>
            <a:ext cx="138456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Пропилен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346" name="CustomShape 6"/>
          <p:cNvSpPr/>
          <p:nvPr/>
        </p:nvSpPr>
        <p:spPr>
          <a:xfrm>
            <a:off x="5916600" y="6128280"/>
            <a:ext cx="200340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Полипропилен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347" name="CustomShape 7"/>
          <p:cNvSpPr/>
          <p:nvPr/>
        </p:nvSpPr>
        <p:spPr>
          <a:xfrm>
            <a:off x="941400" y="4404600"/>
            <a:ext cx="2556000" cy="608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700" spc="-1" strike="noStrike">
                <a:solidFill>
                  <a:srgbClr val="000000"/>
                </a:solidFill>
                <a:latin typeface="Times New Roman"/>
              </a:rPr>
              <a:t>Пример полимеризации алкенов:</a:t>
            </a:r>
            <a:endParaRPr b="0" lang="ru-RU" sz="1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TextShape 1"/>
          <p:cNvSpPr txBox="1"/>
          <p:nvPr/>
        </p:nvSpPr>
        <p:spPr>
          <a:xfrm>
            <a:off x="645480" y="151920"/>
            <a:ext cx="8302320" cy="9982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en-US" sz="4500" spc="-1" strike="noStrike">
                <a:solidFill>
                  <a:srgbClr val="000000"/>
                </a:solidFill>
                <a:latin typeface="Times New Roman"/>
              </a:rPr>
              <a:t>Полимеризационные полимеры</a:t>
            </a:r>
            <a:endParaRPr b="0" lang="en-US" sz="45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9" name="TextShape 2"/>
          <p:cNvSpPr txBox="1"/>
          <p:nvPr/>
        </p:nvSpPr>
        <p:spPr>
          <a:xfrm>
            <a:off x="645480" y="1287360"/>
            <a:ext cx="7869600" cy="48895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0" lang="en-US" sz="2900" spc="-1" strike="noStrike">
                <a:solidFill>
                  <a:srgbClr val="000000"/>
                </a:solidFill>
                <a:latin typeface="Times New Roman"/>
              </a:rPr>
              <a:t>Полимеризация мономеров циклического строения происходит за счет раскрытия цикла и пропекает по цепному, а иногда по ступенчатому механизму. </a:t>
            </a:r>
            <a:endParaRPr b="0" lang="en-US" sz="2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0" name="CustomShape 3"/>
          <p:cNvSpPr/>
          <p:nvPr/>
        </p:nvSpPr>
        <p:spPr>
          <a:xfrm>
            <a:off x="1546560" y="3472920"/>
            <a:ext cx="3549600" cy="146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</a:rPr>
              <a:t>Пример цепной полимеризации на хлорировании метана: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Cl2        2Cl·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CH4 + Cl·          CH3· + HCl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CH3· + Cl2          CH3Cl + Cl·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51" name="CustomShape 4"/>
          <p:cNvSpPr/>
          <p:nvPr/>
        </p:nvSpPr>
        <p:spPr>
          <a:xfrm>
            <a:off x="1949760" y="4223160"/>
            <a:ext cx="403200" cy="2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2" name="CustomShape 5"/>
          <p:cNvSpPr/>
          <p:nvPr/>
        </p:nvSpPr>
        <p:spPr>
          <a:xfrm>
            <a:off x="2474280" y="4491360"/>
            <a:ext cx="4568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3" name="CustomShape 6"/>
          <p:cNvSpPr/>
          <p:nvPr/>
        </p:nvSpPr>
        <p:spPr>
          <a:xfrm flipV="1">
            <a:off x="2622240" y="4772880"/>
            <a:ext cx="4568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54" name="Picture 2" descr=""/>
          <p:cNvPicPr/>
          <p:nvPr/>
        </p:nvPicPr>
        <p:blipFill>
          <a:blip r:embed="rId1"/>
          <a:stretch/>
        </p:blipFill>
        <p:spPr>
          <a:xfrm>
            <a:off x="4975560" y="4773600"/>
            <a:ext cx="4047120" cy="1987560"/>
          </a:xfrm>
          <a:prstGeom prst="rect">
            <a:avLst/>
          </a:prstGeom>
          <a:ln>
            <a:noFill/>
          </a:ln>
          <a:effectLst>
            <a:outerShdw algn="br" blurRad="50800" dir="135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355" name="CustomShape 7"/>
          <p:cNvSpPr/>
          <p:nvPr/>
        </p:nvSpPr>
        <p:spPr>
          <a:xfrm>
            <a:off x="5452920" y="4063680"/>
            <a:ext cx="309240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</a:rPr>
              <a:t>Полимеризация по ступенчатому механизму: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2675520" cy="267552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178" name="TextShape 1"/>
          <p:cNvSpPr txBox="1"/>
          <p:nvPr/>
        </p:nvSpPr>
        <p:spPr>
          <a:xfrm>
            <a:off x="1872000" y="2086920"/>
            <a:ext cx="6840000" cy="396108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70000"/>
          </a:bodyPr>
          <a:p>
            <a:pPr>
              <a:lnSpc>
                <a:spcPct val="90000"/>
              </a:lnSpc>
            </a:pPr>
            <a:r>
              <a:rPr b="1" lang="en-US" sz="3500" spc="-1" strike="noStrike">
                <a:solidFill>
                  <a:srgbClr val="000000"/>
                </a:solidFill>
                <a:latin typeface="Times New Roman"/>
                <a:ea typeface="Calibri"/>
              </a:rPr>
              <a:t>Полимеры </a:t>
            </a:r>
            <a:r>
              <a:rPr b="0" lang="en-US" sz="3500" spc="-1" strike="noStrike">
                <a:solidFill>
                  <a:srgbClr val="000000"/>
                </a:solidFill>
                <a:latin typeface="Times New Roman"/>
                <a:ea typeface="Calibri"/>
              </a:rPr>
              <a:t> — вещества, состоящие из «мономерных звеньев» (одинаковых структурных элементов), соединённых в длинные макромолекулы химическими или координационными связями в длинные линейные или разветвленные цепи, а также пространственные трёхмерные структуры. </a:t>
            </a:r>
            <a:endParaRPr b="0" lang="en-US" sz="35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extShape 1"/>
          <p:cNvSpPr txBox="1"/>
          <p:nvPr/>
        </p:nvSpPr>
        <p:spPr>
          <a:xfrm>
            <a:off x="645480" y="151920"/>
            <a:ext cx="8498160" cy="998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en-US" sz="4500" spc="-1" strike="noStrike">
                <a:solidFill>
                  <a:srgbClr val="000000"/>
                </a:solidFill>
                <a:latin typeface="Times New Roman"/>
              </a:rPr>
              <a:t>Полимеризационные полимеры</a:t>
            </a:r>
            <a:endParaRPr b="0" lang="en-US" sz="45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7" name="TextShape 2"/>
          <p:cNvSpPr txBox="1"/>
          <p:nvPr/>
        </p:nvSpPr>
        <p:spPr>
          <a:xfrm>
            <a:off x="822960" y="1208880"/>
            <a:ext cx="7692120" cy="31878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В зависимости от характера активных частиц различают радикальную и ионную полимеризации. 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При радикальной полимеризации процесс инициируется свободными радикалами.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Роль активных центров при ионной полимеризации играют анионы и катионы.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58" name="Picture 2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amount="50000" contrast="40000"/>
                    </a14:imgEffect>
                  </a14:imgLayer>
                </a14:imgProps>
              </a:ext>
            </a:extLst>
          </a:blip>
          <a:srcRect l="0" t="8415" r="0" b="0"/>
          <a:stretch/>
        </p:blipFill>
        <p:spPr>
          <a:xfrm>
            <a:off x="968040" y="4991040"/>
            <a:ext cx="3885840" cy="1866600"/>
          </a:xfrm>
          <a:prstGeom prst="rect">
            <a:avLst/>
          </a:prstGeom>
          <a:ln>
            <a:noFill/>
          </a:ln>
          <a:effectLst>
            <a:outerShdw algn="bl" blurRad="50800" dir="189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359" name="CustomShape 3"/>
          <p:cNvSpPr/>
          <p:nvPr/>
        </p:nvSpPr>
        <p:spPr>
          <a:xfrm>
            <a:off x="1163160" y="4478040"/>
            <a:ext cx="349596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Ионная полимеризация: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360" name="Picture 3" descr="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amount="50000"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5742000" y="5162760"/>
            <a:ext cx="3227040" cy="1523520"/>
          </a:xfrm>
          <a:prstGeom prst="rect">
            <a:avLst/>
          </a:prstGeom>
          <a:ln>
            <a:noFill/>
          </a:ln>
          <a:effectLst>
            <a:outerShdw algn="br" blurRad="50800" dir="135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361" name="CustomShape 4"/>
          <p:cNvSpPr/>
          <p:nvPr/>
        </p:nvSpPr>
        <p:spPr>
          <a:xfrm>
            <a:off x="5742000" y="4478040"/>
            <a:ext cx="322704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Радикальная полимеризация: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Picture 2" descr=""/>
          <p:cNvPicPr/>
          <p:nvPr/>
        </p:nvPicPr>
        <p:blipFill>
          <a:blip r:embed="rId1"/>
          <a:stretch/>
        </p:blipFill>
        <p:spPr>
          <a:xfrm>
            <a:off x="4006440" y="1735200"/>
            <a:ext cx="5244840" cy="485316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363" name="TextShape 1"/>
          <p:cNvSpPr txBox="1"/>
          <p:nvPr/>
        </p:nvSpPr>
        <p:spPr>
          <a:xfrm>
            <a:off x="645480" y="151920"/>
            <a:ext cx="8406720" cy="9982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en-US" sz="4500" spc="-1" strike="noStrike">
                <a:solidFill>
                  <a:srgbClr val="000000"/>
                </a:solidFill>
                <a:latin typeface="Times New Roman"/>
              </a:rPr>
              <a:t>Полимеризационные полимеры </a:t>
            </a:r>
            <a:endParaRPr b="0" lang="en-US" sz="4500" spc="-1" strike="noStrike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9" name="Diagram9"/>
          <p:cNvGraphicFramePr/>
          <p:nvPr>
            <p:extLst>
              <p:ext uri="{D42A27DB-BD31-4B8C-83A1-F6EECF244321}">
                <p14:modId xmlns:p14="http://schemas.microsoft.com/office/powerpoint/2010/main" val="3513814280"/>
              </p:ext>
            </p:extLst>
          </p:nvPr>
        </p:nvGraphicFramePr>
        <p:xfrm>
          <a:off x="672480" y="1949760"/>
          <a:ext cx="7637400" cy="4584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64" name="CustomShape 2"/>
          <p:cNvSpPr/>
          <p:nvPr/>
        </p:nvSpPr>
        <p:spPr>
          <a:xfrm>
            <a:off x="1667520" y="1209960"/>
            <a:ext cx="5943240" cy="532080"/>
          </a:xfrm>
          <a:prstGeom prst="rect">
            <a:avLst/>
          </a:prstGeom>
          <a:noFill/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hilly"/>
          </a:scene3d>
          <a:sp3d z="-40000" prstMaterial="matte"/>
        </p:spPr>
        <p:style>
          <a:lnRef idx="1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2900" spc="-1" strike="noStrike">
                <a:solidFill>
                  <a:srgbClr val="000000"/>
                </a:solidFill>
                <a:latin typeface="Times New Roman"/>
              </a:rPr>
              <a:t>Полимеризацию проводят:</a:t>
            </a:r>
            <a:endParaRPr b="0" lang="ru-RU" sz="2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TextShape 1"/>
          <p:cNvSpPr txBox="1"/>
          <p:nvPr/>
        </p:nvSpPr>
        <p:spPr>
          <a:xfrm>
            <a:off x="712800" y="151920"/>
            <a:ext cx="8282880" cy="9982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en-US" sz="4500" spc="-1" strike="noStrike">
                <a:solidFill>
                  <a:srgbClr val="000000"/>
                </a:solidFill>
                <a:latin typeface="Times New Roman"/>
              </a:rPr>
              <a:t>Полимеризационные полимеры</a:t>
            </a:r>
            <a:endParaRPr b="0" lang="en-US" sz="45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6" name="TextShape 2"/>
          <p:cNvSpPr txBox="1"/>
          <p:nvPr/>
        </p:nvSpPr>
        <p:spPr>
          <a:xfrm>
            <a:off x="645480" y="1287360"/>
            <a:ext cx="7869600" cy="9982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0" lang="en-US" sz="2900" spc="-1" strike="noStrike">
                <a:solidFill>
                  <a:srgbClr val="000000"/>
                </a:solidFill>
                <a:latin typeface="Times New Roman"/>
              </a:rPr>
              <a:t>Методом полимеризации получают прктически весь объем выпускаемых полимеров. </a:t>
            </a:r>
            <a:endParaRPr b="0" lang="en-US" sz="29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67" name="Picture 2" descr=""/>
          <p:cNvPicPr/>
          <p:nvPr/>
        </p:nvPicPr>
        <p:blipFill>
          <a:blip r:embed="rId1"/>
          <a:stretch/>
        </p:blipFill>
        <p:spPr>
          <a:xfrm>
            <a:off x="1021680" y="2745360"/>
            <a:ext cx="2273040" cy="980640"/>
          </a:xfrm>
          <a:prstGeom prst="rect">
            <a:avLst/>
          </a:prstGeom>
          <a:ln>
            <a:noFill/>
          </a:ln>
        </p:spPr>
      </p:pic>
      <p:sp>
        <p:nvSpPr>
          <p:cNvPr id="368" name="CustomShape 3"/>
          <p:cNvSpPr/>
          <p:nvPr/>
        </p:nvSpPr>
        <p:spPr>
          <a:xfrm>
            <a:off x="874080" y="2406960"/>
            <a:ext cx="255456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Полиэтилен: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369" name="Picture 4" descr="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052520" y="2784240"/>
            <a:ext cx="1608480" cy="191808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370" name="CustomShape 4"/>
          <p:cNvSpPr/>
          <p:nvPr/>
        </p:nvSpPr>
        <p:spPr>
          <a:xfrm>
            <a:off x="3512160" y="2406960"/>
            <a:ext cx="387252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Полистирол: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371" name="Picture 2" descr="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319080" y="2784240"/>
            <a:ext cx="1717920" cy="153972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372" name="CustomShape 5"/>
          <p:cNvSpPr/>
          <p:nvPr/>
        </p:nvSpPr>
        <p:spPr>
          <a:xfrm>
            <a:off x="5849640" y="2406960"/>
            <a:ext cx="228564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Полипропилен: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373" name="Picture 3" descr="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amount="50000"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354360" y="5330880"/>
            <a:ext cx="1647360" cy="71388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374" name="CustomShape 6"/>
          <p:cNvSpPr/>
          <p:nvPr/>
        </p:nvSpPr>
        <p:spPr>
          <a:xfrm>
            <a:off x="5661360" y="4873320"/>
            <a:ext cx="264888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Поливинилхлорид: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375" name="Picture 4" descr="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amount="50000"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2151360" y="4702680"/>
            <a:ext cx="1896120" cy="172548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376" name="CustomShape 7"/>
          <p:cNvSpPr/>
          <p:nvPr/>
        </p:nvSpPr>
        <p:spPr>
          <a:xfrm>
            <a:off x="1593000" y="4161240"/>
            <a:ext cx="2178360" cy="57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Вулканизированный каучук: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TextShape 1"/>
          <p:cNvSpPr txBox="1"/>
          <p:nvPr/>
        </p:nvSpPr>
        <p:spPr>
          <a:xfrm>
            <a:off x="322560" y="151920"/>
            <a:ext cx="8686440" cy="9982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en-US" sz="4500" spc="-1" strike="noStrike">
                <a:solidFill>
                  <a:srgbClr val="000000"/>
                </a:solidFill>
                <a:latin typeface="Times New Roman"/>
              </a:rPr>
              <a:t>Поликонденсационные полимеры</a:t>
            </a:r>
            <a:endParaRPr b="0" lang="en-US" sz="45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8" name="TextShape 2"/>
          <p:cNvSpPr txBox="1"/>
          <p:nvPr/>
        </p:nvSpPr>
        <p:spPr>
          <a:xfrm>
            <a:off x="645480" y="1287360"/>
            <a:ext cx="7869600" cy="3418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0" lang="en-US" sz="2700" spc="-1" strike="noStrike">
                <a:solidFill>
                  <a:srgbClr val="000000"/>
                </a:solidFill>
                <a:latin typeface="Times New Roman"/>
              </a:rPr>
              <a:t>Реакция синтеза полимера из соединений, имеющих две или более функциональные группы, сопровождающаяся образованием низкомолекулярных продуктов, называется  </a:t>
            </a:r>
            <a:r>
              <a:rPr b="1" lang="en-US" sz="2700" spc="-1" strike="noStrike">
                <a:solidFill>
                  <a:srgbClr val="000000"/>
                </a:solidFill>
                <a:latin typeface="Times New Roman"/>
              </a:rPr>
              <a:t>поликонденсацией</a:t>
            </a:r>
            <a:r>
              <a:rPr b="0" lang="en-US" sz="2700" spc="-1" strike="noStrike">
                <a:solidFill>
                  <a:srgbClr val="000000"/>
                </a:solidFill>
                <a:latin typeface="Times New Roman"/>
              </a:rPr>
              <a:t>. </a:t>
            </a:r>
            <a:endParaRPr b="0" lang="en-US" sz="27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700" spc="-1" strike="noStrike">
                <a:solidFill>
                  <a:srgbClr val="000000"/>
                </a:solidFill>
                <a:latin typeface="Times New Roman"/>
              </a:rPr>
              <a:t>Образуются низкомолекулярные продукты</a:t>
            </a:r>
            <a:endParaRPr b="0" lang="en-US" sz="27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700" spc="-1" strike="noStrike">
                <a:solidFill>
                  <a:srgbClr val="000000"/>
                </a:solidFill>
                <a:latin typeface="Times New Roman"/>
              </a:rPr>
              <a:t>Элементные составы полимеров и исходных веществ не совпадают </a:t>
            </a:r>
            <a:endParaRPr b="0" lang="en-US" sz="27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79" name="Picture 2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amount="50000"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827600" y="4647600"/>
            <a:ext cx="3393720" cy="202176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380" name="CustomShape 3"/>
          <p:cNvSpPr/>
          <p:nvPr/>
        </p:nvSpPr>
        <p:spPr>
          <a:xfrm>
            <a:off x="1990080" y="4908240"/>
            <a:ext cx="263520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</a:rPr>
              <a:t>Пример поликонденсации: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TextShape 1"/>
          <p:cNvSpPr txBox="1"/>
          <p:nvPr/>
        </p:nvSpPr>
        <p:spPr>
          <a:xfrm>
            <a:off x="336240" y="151920"/>
            <a:ext cx="8605800" cy="9982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en-US" sz="4500" spc="-1" strike="noStrike">
                <a:solidFill>
                  <a:srgbClr val="000000"/>
                </a:solidFill>
                <a:latin typeface="Times New Roman"/>
              </a:rPr>
              <a:t>Поликонденсационные полимеры</a:t>
            </a:r>
            <a:endParaRPr b="0" lang="en-US" sz="45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2" name="TextShape 2"/>
          <p:cNvSpPr txBox="1"/>
          <p:nvPr/>
        </p:nvSpPr>
        <p:spPr>
          <a:xfrm>
            <a:off x="645480" y="1287360"/>
            <a:ext cx="7869600" cy="9313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0" lang="en-US" sz="2900" spc="-1" strike="noStrike">
                <a:solidFill>
                  <a:srgbClr val="000000"/>
                </a:solidFill>
                <a:latin typeface="Times New Roman"/>
              </a:rPr>
              <a:t>Поликонденсация протекает по ступенчатому механизму. </a:t>
            </a:r>
            <a:endParaRPr b="0" lang="en-US" sz="29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83" name="Picture 2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amount="50000" contrast="40000"/>
                    </a14:imgEffect>
                  </a14:imgLayer>
                </a14:imgProps>
              </a:ext>
            </a:extLst>
          </a:blip>
          <a:srcRect l="4116" t="0" r="0" b="0"/>
          <a:stretch/>
        </p:blipFill>
        <p:spPr>
          <a:xfrm>
            <a:off x="2017080" y="3273120"/>
            <a:ext cx="6561720" cy="229212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384" name="CustomShape 3"/>
          <p:cNvSpPr/>
          <p:nvPr/>
        </p:nvSpPr>
        <p:spPr>
          <a:xfrm>
            <a:off x="1438920" y="2675880"/>
            <a:ext cx="44506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</a:rPr>
              <a:t>Пример протекания поликонденсации: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TextShape 1"/>
          <p:cNvSpPr txBox="1"/>
          <p:nvPr/>
        </p:nvSpPr>
        <p:spPr>
          <a:xfrm>
            <a:off x="376560" y="151920"/>
            <a:ext cx="8551800" cy="9982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en-US" sz="4500" spc="-1" strike="noStrike">
                <a:solidFill>
                  <a:srgbClr val="000000"/>
                </a:solidFill>
                <a:latin typeface="Times New Roman"/>
              </a:rPr>
              <a:t>Поликонденсационные полимеры</a:t>
            </a:r>
            <a:endParaRPr b="0" lang="en-US" sz="45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6" name="TextShape 2"/>
          <p:cNvSpPr txBox="1"/>
          <p:nvPr/>
        </p:nvSpPr>
        <p:spPr>
          <a:xfrm>
            <a:off x="645480" y="1287360"/>
            <a:ext cx="7869600" cy="4889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87" name="Picture 3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amount="25000" contrast="20000"/>
                    </a14:imgEffect>
                  </a14:imgLayer>
                </a14:imgProps>
              </a:ext>
            </a:extLst>
          </a:blip>
          <a:srcRect l="0" t="0" r="19456" b="0"/>
          <a:stretch/>
        </p:blipFill>
        <p:spPr>
          <a:xfrm rot="2256600">
            <a:off x="3804840" y="1182240"/>
            <a:ext cx="4221000" cy="549252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graphicFrame>
        <p:nvGraphicFramePr>
          <p:cNvPr id="10" name="Diagram10"/>
          <p:cNvGraphicFramePr/>
          <p:nvPr>
            <p:extLst>
              <p:ext uri="{D42A27DB-BD31-4B8C-83A1-F6EECF244321}">
                <p14:modId xmlns:p14="http://schemas.microsoft.com/office/powerpoint/2010/main" val="2434717662"/>
              </p:ext>
            </p:extLst>
          </p:nvPr>
        </p:nvGraphicFramePr>
        <p:xfrm>
          <a:off x="932400" y="590040"/>
          <a:ext cx="7471800" cy="509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TextShape 1"/>
          <p:cNvSpPr txBox="1"/>
          <p:nvPr/>
        </p:nvSpPr>
        <p:spPr>
          <a:xfrm>
            <a:off x="376560" y="151920"/>
            <a:ext cx="8632800" cy="9982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en-US" sz="4500" spc="-1" strike="noStrike">
                <a:solidFill>
                  <a:srgbClr val="000000"/>
                </a:solidFill>
                <a:latin typeface="Times New Roman"/>
              </a:rPr>
              <a:t>Поликонденсационные полимеры</a:t>
            </a:r>
            <a:endParaRPr b="0" lang="en-US" sz="45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9" name="TextShape 2"/>
          <p:cNvSpPr txBox="1"/>
          <p:nvPr/>
        </p:nvSpPr>
        <p:spPr>
          <a:xfrm>
            <a:off x="645480" y="1287360"/>
            <a:ext cx="7869600" cy="8906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0" lang="en-US" sz="2900" spc="-1" strike="noStrike">
                <a:solidFill>
                  <a:srgbClr val="000000"/>
                </a:solidFill>
                <a:latin typeface="Times New Roman"/>
              </a:rPr>
              <a:t>Методом поликонденсации получают примерно четвертую часть выпускаемых полимеров.</a:t>
            </a:r>
            <a:endParaRPr b="0" lang="en-US" sz="29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90" name="Picture 2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351800" y="2818440"/>
            <a:ext cx="1512360" cy="190440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391" name="CustomShape 3"/>
          <p:cNvSpPr/>
          <p:nvPr/>
        </p:nvSpPr>
        <p:spPr>
          <a:xfrm>
            <a:off x="1075680" y="2474280"/>
            <a:ext cx="4343040" cy="333720"/>
          </a:xfrm>
          <a:prstGeom prst="rect">
            <a:avLst/>
          </a:prstGeom>
          <a:noFill/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hilly"/>
          </a:scene3d>
          <a:sp3d prstMaterial="translucentPowder">
            <a:bevelT prst="softRound" w="127000" h="25400"/>
          </a:sp3d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Капрон: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392" name="Picture 3" descr="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amount="50000"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3612240" y="2854440"/>
            <a:ext cx="4836240" cy="109584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393" name="CustomShape 4"/>
          <p:cNvSpPr/>
          <p:nvPr/>
        </p:nvSpPr>
        <p:spPr>
          <a:xfrm>
            <a:off x="3469320" y="2480040"/>
            <a:ext cx="231264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Найлон: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394" name="Picture 4" descr="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amount="50000"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2406960" y="5005800"/>
            <a:ext cx="2857320" cy="125712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395" name="CustomShape 5"/>
          <p:cNvSpPr/>
          <p:nvPr/>
        </p:nvSpPr>
        <p:spPr>
          <a:xfrm>
            <a:off x="2750760" y="4563000"/>
            <a:ext cx="216972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Полиуретаны: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396" name="Picture 5" descr="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amount="50000"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242040" y="4563000"/>
            <a:ext cx="1983240" cy="192132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397" name="CustomShape 6"/>
          <p:cNvSpPr/>
          <p:nvPr/>
        </p:nvSpPr>
        <p:spPr>
          <a:xfrm>
            <a:off x="4920840" y="4129560"/>
            <a:ext cx="2615040" cy="57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Фенолформальдегидная смола: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2675520" cy="267552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399" name="TextShape 1"/>
          <p:cNvSpPr txBox="1"/>
          <p:nvPr/>
        </p:nvSpPr>
        <p:spPr>
          <a:xfrm>
            <a:off x="2520000" y="288000"/>
            <a:ext cx="6120000" cy="2356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1" lang="ru-RU" sz="2000" spc="-1" strike="noStrike">
                <a:latin typeface="Arial"/>
              </a:rPr>
              <a:t>Особая роль отводится наполнителям, которые добавляют к полимерам. Они повышают прочность и жёсткость </a:t>
            </a:r>
            <a:br/>
            <a:r>
              <a:rPr b="1" lang="ru-RU" sz="2000" spc="-1" strike="noStrike">
                <a:latin typeface="Arial"/>
              </a:rPr>
              <a:t>полимера, снижают его себестоимость. В качестве наполнителей могут быть стеклянные волокна, опилки, </a:t>
            </a:r>
            <a:br/>
            <a:r>
              <a:rPr b="1" lang="ru-RU" sz="2000" spc="-1" strike="noStrike">
                <a:latin typeface="Arial"/>
              </a:rPr>
              <a:t>цементная пыль, бумага, асбест,сажа и др.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400" name="TextShape 2"/>
          <p:cNvSpPr txBox="1"/>
          <p:nvPr/>
        </p:nvSpPr>
        <p:spPr>
          <a:xfrm>
            <a:off x="2520000" y="2304000"/>
            <a:ext cx="6048000" cy="2291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1" lang="ru-RU" sz="2000" spc="-1" strike="noStrike">
                <a:latin typeface="Arial"/>
              </a:rPr>
              <a:t>Поэтому такие пластмассы, как, например,</a:t>
            </a:r>
            <a:endParaRPr b="0" lang="ru-RU" sz="2000" spc="-1" strike="noStrike">
              <a:latin typeface="Arial"/>
            </a:endParaRPr>
          </a:p>
          <a:p>
            <a:r>
              <a:rPr b="1" lang="ru-RU" sz="2000" spc="-1" strike="noStrike">
                <a:solidFill>
                  <a:srgbClr val="990033"/>
                </a:solidFill>
                <a:latin typeface="Arial"/>
              </a:rPr>
              <a:t>полиэтилен, поливинилхлорид, полистирол,</a:t>
            </a:r>
            <a:endParaRPr b="0" lang="ru-RU" sz="2000" spc="-1" strike="noStrike">
              <a:latin typeface="Arial"/>
            </a:endParaRPr>
          </a:p>
          <a:p>
            <a:r>
              <a:rPr b="1" lang="ru-RU" sz="2000" spc="-1" strike="noStrike">
                <a:solidFill>
                  <a:srgbClr val="990033"/>
                </a:solidFill>
                <a:latin typeface="Arial"/>
              </a:rPr>
              <a:t>Фенолформальдегидные смолы,</a:t>
            </a:r>
            <a:r>
              <a:rPr b="1" lang="ru-RU" sz="2000" spc="-1" strike="noStrike">
                <a:latin typeface="Arial"/>
              </a:rPr>
              <a:t> широко</a:t>
            </a:r>
            <a:endParaRPr b="0" lang="ru-RU" sz="2000" spc="-1" strike="noStrike">
              <a:latin typeface="Arial"/>
            </a:endParaRPr>
          </a:p>
          <a:p>
            <a:r>
              <a:rPr b="1" lang="ru-RU" sz="2000" spc="-1" strike="noStrike">
                <a:latin typeface="Arial"/>
              </a:rPr>
              <a:t>применяются в различных отраслях</a:t>
            </a:r>
            <a:endParaRPr b="0" lang="ru-RU" sz="2000" spc="-1" strike="noStrike">
              <a:latin typeface="Arial"/>
            </a:endParaRPr>
          </a:p>
          <a:p>
            <a:r>
              <a:rPr b="1" lang="ru-RU" sz="2000" spc="-1" strike="noStrike">
                <a:latin typeface="Arial"/>
              </a:rPr>
              <a:t>промышленности, сельского хозяйства,</a:t>
            </a:r>
            <a:endParaRPr b="0" lang="ru-RU" sz="2000" spc="-1" strike="noStrike">
              <a:latin typeface="Arial"/>
            </a:endParaRPr>
          </a:p>
          <a:p>
            <a:r>
              <a:rPr b="1" lang="ru-RU" sz="2000" spc="-1" strike="noStrike">
                <a:latin typeface="Arial"/>
              </a:rPr>
              <a:t>в медицине, культуре, в быту.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401" name="" descr=""/>
          <p:cNvPicPr/>
          <p:nvPr/>
        </p:nvPicPr>
        <p:blipFill>
          <a:blip r:embed="rId2"/>
          <a:stretch/>
        </p:blipFill>
        <p:spPr>
          <a:xfrm>
            <a:off x="1692720" y="4104000"/>
            <a:ext cx="1835280" cy="2233800"/>
          </a:xfrm>
          <a:prstGeom prst="rect">
            <a:avLst/>
          </a:prstGeom>
          <a:ln>
            <a:noFill/>
          </a:ln>
        </p:spPr>
      </p:pic>
      <p:pic>
        <p:nvPicPr>
          <p:cNvPr id="402" name="" descr=""/>
          <p:cNvPicPr/>
          <p:nvPr/>
        </p:nvPicPr>
        <p:blipFill>
          <a:blip r:embed="rId3"/>
          <a:stretch/>
        </p:blipFill>
        <p:spPr>
          <a:xfrm>
            <a:off x="3888000" y="4104000"/>
            <a:ext cx="1835280" cy="2232000"/>
          </a:xfrm>
          <a:prstGeom prst="rect">
            <a:avLst/>
          </a:prstGeom>
          <a:ln>
            <a:noFill/>
          </a:ln>
        </p:spPr>
      </p:pic>
      <p:pic>
        <p:nvPicPr>
          <p:cNvPr id="403" name="" descr=""/>
          <p:cNvPicPr/>
          <p:nvPr/>
        </p:nvPicPr>
        <p:blipFill>
          <a:blip r:embed="rId4"/>
          <a:stretch/>
        </p:blipFill>
        <p:spPr>
          <a:xfrm>
            <a:off x="5879880" y="4104000"/>
            <a:ext cx="3048120" cy="2232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2675520" cy="267552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180" name="TextShape 1"/>
          <p:cNvSpPr txBox="1"/>
          <p:nvPr/>
        </p:nvSpPr>
        <p:spPr>
          <a:xfrm>
            <a:off x="1008000" y="0"/>
            <a:ext cx="8064000" cy="9360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r>
              <a:rPr b="0" lang="en-US" sz="3600" spc="-1" strike="noStrike" u="sng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b="1" lang="en-US" sz="3600" spc="-1" strike="noStrike" u="sng">
                <a:solidFill>
                  <a:srgbClr val="000000"/>
                </a:solidFill>
                <a:uFillTx/>
                <a:latin typeface="Calibri"/>
              </a:rPr>
              <a:t>Основные понятия химии полимеров.</a:t>
            </a:r>
            <a:endParaRPr b="0" lang="en-US" sz="3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" name="TextShape 2"/>
          <p:cNvSpPr txBox="1"/>
          <p:nvPr/>
        </p:nvSpPr>
        <p:spPr>
          <a:xfrm rot="21575400">
            <a:off x="1977480" y="601200"/>
            <a:ext cx="7075800" cy="514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1" lang="ru-RU" sz="2800" spc="-1" strike="noStrike">
                <a:latin typeface="Arial"/>
              </a:rPr>
              <a:t> </a:t>
            </a:r>
            <a:r>
              <a:rPr b="1" lang="ru-RU" sz="3200" spc="-1" strike="noStrike">
                <a:solidFill>
                  <a:srgbClr val="990033"/>
                </a:solidFill>
                <a:latin typeface="Arial"/>
              </a:rPr>
              <a:t>Мономер</a:t>
            </a:r>
            <a:r>
              <a:rPr b="1" lang="ru-RU" sz="3200" spc="-1" strike="noStrike">
                <a:latin typeface="Arial"/>
              </a:rPr>
              <a:t> </a:t>
            </a:r>
            <a:r>
              <a:rPr b="1" lang="ru-RU" sz="2800" spc="-1" strike="noStrike">
                <a:latin typeface="Arial"/>
              </a:rPr>
              <a:t>– исходное вещество для                            получения полимеров.</a:t>
            </a:r>
            <a:endParaRPr b="0" lang="ru-RU" sz="2800" spc="-1" strike="noStrike">
              <a:latin typeface="Arial"/>
            </a:endParaRPr>
          </a:p>
          <a:p>
            <a:r>
              <a:rPr b="1" lang="ru-RU" sz="3200" spc="-1" strike="noStrike">
                <a:solidFill>
                  <a:srgbClr val="990033"/>
                </a:solidFill>
                <a:latin typeface="Arial"/>
              </a:rPr>
              <a:t>    </a:t>
            </a:r>
            <a:r>
              <a:rPr b="1" lang="ru-RU" sz="3200" spc="-1" strike="noStrike">
                <a:solidFill>
                  <a:srgbClr val="990033"/>
                </a:solidFill>
                <a:latin typeface="Arial"/>
              </a:rPr>
              <a:t>Полимер</a:t>
            </a:r>
            <a:r>
              <a:rPr b="1" lang="ru-RU" sz="2800" spc="-1" strike="noStrike">
                <a:latin typeface="Arial"/>
              </a:rPr>
              <a:t> – много мер (маномеров,     структурных звеньев).</a:t>
            </a:r>
            <a:endParaRPr b="0" lang="ru-RU" sz="2800" spc="-1" strike="noStrike">
              <a:latin typeface="Arial"/>
            </a:endParaRPr>
          </a:p>
          <a:p>
            <a:r>
              <a:rPr b="1" lang="ru-RU" sz="3200" spc="-1" strike="noStrike">
                <a:solidFill>
                  <a:srgbClr val="990033"/>
                </a:solidFill>
                <a:latin typeface="Arial"/>
              </a:rPr>
              <a:t>Структурное звено</a:t>
            </a:r>
            <a:r>
              <a:rPr b="1" lang="ru-RU" sz="2800" spc="-1" strike="noStrike">
                <a:latin typeface="Arial"/>
              </a:rPr>
              <a:t> – многократно повторяющиеся в макромолекуле группы атомов.</a:t>
            </a:r>
            <a:endParaRPr b="0" lang="ru-RU" sz="2800" spc="-1" strike="noStrike">
              <a:latin typeface="Arial"/>
            </a:endParaRPr>
          </a:p>
          <a:p>
            <a:r>
              <a:rPr b="1" lang="ru-RU" sz="3200" spc="-1" strike="noStrike">
                <a:solidFill>
                  <a:srgbClr val="990033"/>
                </a:solidFill>
                <a:latin typeface="Arial"/>
              </a:rPr>
              <a:t>Степень полимеризации </a:t>
            </a:r>
            <a:r>
              <a:rPr b="1" lang="en-US" sz="3200" spc="-1" strike="noStrike">
                <a:solidFill>
                  <a:srgbClr val="990033"/>
                </a:solidFill>
                <a:latin typeface="Arial"/>
              </a:rPr>
              <a:t>n</a:t>
            </a:r>
            <a:r>
              <a:rPr b="1" lang="ru-RU" sz="2800" spc="-1" strike="noStrike">
                <a:latin typeface="Arial"/>
              </a:rPr>
              <a:t> – число структурных звеньев в макромолекуле.</a:t>
            </a:r>
            <a:endParaRPr b="0" lang="ru-RU" sz="2800" spc="-1" strike="noStrike">
              <a:latin typeface="Arial"/>
            </a:endParaRPr>
          </a:p>
          <a:p>
            <a:r>
              <a:rPr b="1" lang="ru-RU" sz="3200" spc="-1" strike="noStrike">
                <a:solidFill>
                  <a:srgbClr val="990033"/>
                </a:solidFill>
                <a:latin typeface="Arial"/>
              </a:rPr>
              <a:t>Макромолекула</a:t>
            </a:r>
            <a:r>
              <a:rPr b="1" lang="ru-RU" sz="2800" spc="-1" strike="noStrike">
                <a:solidFill>
                  <a:srgbClr val="990033"/>
                </a:solidFill>
                <a:latin typeface="Arial"/>
              </a:rPr>
              <a:t> </a:t>
            </a:r>
            <a:r>
              <a:rPr b="1" lang="ru-RU" sz="2800" spc="-1" strike="noStrike">
                <a:latin typeface="Arial"/>
              </a:rPr>
              <a:t>– от греч. </a:t>
            </a:r>
            <a:r>
              <a:rPr b="1" i="1" lang="ru-RU" sz="2800" spc="-1" strike="noStrike">
                <a:latin typeface="Arial"/>
              </a:rPr>
              <a:t>макрос</a:t>
            </a:r>
            <a:r>
              <a:rPr b="1" lang="ru-RU" sz="2800" spc="-1" strike="noStrike">
                <a:latin typeface="Arial"/>
              </a:rPr>
              <a:t> – большой, длинный.</a:t>
            </a:r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Shape 1"/>
          <p:cNvSpPr txBox="1"/>
          <p:nvPr/>
        </p:nvSpPr>
        <p:spPr>
          <a:xfrm>
            <a:off x="10838160" y="447840"/>
            <a:ext cx="271800" cy="27792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3" name="TextShape 2"/>
          <p:cNvSpPr txBox="1"/>
          <p:nvPr/>
        </p:nvSpPr>
        <p:spPr>
          <a:xfrm>
            <a:off x="672480" y="130680"/>
            <a:ext cx="7869600" cy="17917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0" lang="en-US" sz="3800" spc="-1" strike="noStrike">
                <a:solidFill>
                  <a:srgbClr val="000000"/>
                </a:solidFill>
                <a:latin typeface="Times New Roman"/>
              </a:rPr>
              <a:t>Отцом полимеров считается немецкий химик-органик </a:t>
            </a:r>
            <a:endParaRPr b="0" lang="en-US" sz="3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0" lang="en-US" sz="3800" spc="-1" strike="noStrike">
                <a:solidFill>
                  <a:srgbClr val="000000"/>
                </a:solidFill>
                <a:latin typeface="Times New Roman"/>
              </a:rPr>
              <a:t>Герман Штаудингер</a:t>
            </a:r>
            <a:endParaRPr b="0" lang="en-US" sz="3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4" name="Picture 2" descr=""/>
          <p:cNvPicPr/>
          <p:nvPr/>
        </p:nvPicPr>
        <p:blipFill>
          <a:blip r:embed="rId1"/>
          <a:stretch/>
        </p:blipFill>
        <p:spPr>
          <a:xfrm>
            <a:off x="5204160" y="2287440"/>
            <a:ext cx="3390480" cy="4393800"/>
          </a:xfrm>
          <a:prstGeom prst="rect">
            <a:avLst/>
          </a:prstGeom>
          <a:ln>
            <a:noFill/>
          </a:ln>
          <a:effectLst>
            <a:outerShdw algn="bl" blurRad="50800" dir="189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185" name="CustomShape 3"/>
          <p:cNvSpPr/>
          <p:nvPr/>
        </p:nvSpPr>
        <p:spPr>
          <a:xfrm flipH="1" rot="20562600">
            <a:off x="406800" y="2179080"/>
            <a:ext cx="4116240" cy="263952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22417a"/>
              </a:gs>
              <a:gs pos="100000">
                <a:srgbClr val="315ead"/>
              </a:gs>
            </a:gsLst>
            <a:lin ang="20562000"/>
          </a:gradFill>
          <a:ln>
            <a:solidFill>
              <a:schemeClr val="accent1"/>
            </a:solidFill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hreePt"/>
          </a:scene3d>
          <a:sp3d>
            <a:bevelT prst="coolSlant" w="165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6" name="CustomShape 4"/>
          <p:cNvSpPr/>
          <p:nvPr/>
        </p:nvSpPr>
        <p:spPr>
          <a:xfrm rot="20787600">
            <a:off x="1042560" y="2914560"/>
            <a:ext cx="311940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Times New Roman"/>
              </a:rPr>
              <a:t>Полимеризация;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Times New Roman"/>
              </a:rPr>
              <a:t>Макромолекула</a:t>
            </a:r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icture 2" descr=""/>
          <p:cNvPicPr/>
          <p:nvPr/>
        </p:nvPicPr>
        <p:blipFill>
          <a:blip r:embed="rId1"/>
          <a:stretch/>
        </p:blipFill>
        <p:spPr>
          <a:xfrm>
            <a:off x="0" y="338760"/>
            <a:ext cx="9143640" cy="521172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188" name="TextShape 1"/>
          <p:cNvSpPr txBox="1"/>
          <p:nvPr/>
        </p:nvSpPr>
        <p:spPr>
          <a:xfrm>
            <a:off x="1263960" y="272880"/>
            <a:ext cx="7251120" cy="998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en-US" sz="4500" spc="-1" strike="noStrike">
                <a:solidFill>
                  <a:srgbClr val="000000"/>
                </a:solidFill>
                <a:latin typeface="Times New Roman"/>
              </a:rPr>
              <a:t>Особенности полимеров</a:t>
            </a:r>
            <a:endParaRPr b="0" lang="en-US" sz="4500" spc="-1" strike="noStrike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1069185294"/>
              </p:ext>
            </p:extLst>
          </p:nvPr>
        </p:nvGraphicFramePr>
        <p:xfrm>
          <a:off x="632520" y="1610280"/>
          <a:ext cx="7868880" cy="488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Picture 2" descr=""/>
          <p:cNvPicPr/>
          <p:nvPr/>
        </p:nvPicPr>
        <p:blipFill>
          <a:blip r:embed="rId1"/>
          <a:stretch/>
        </p:blipFill>
        <p:spPr>
          <a:xfrm flipH="1">
            <a:off x="360" y="521280"/>
            <a:ext cx="9143640" cy="433620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190" name="TextShape 1"/>
          <p:cNvSpPr txBox="1"/>
          <p:nvPr/>
        </p:nvSpPr>
        <p:spPr>
          <a:xfrm>
            <a:off x="1156320" y="151920"/>
            <a:ext cx="7358400" cy="998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en-US" sz="4500" spc="-1" strike="noStrike">
                <a:solidFill>
                  <a:srgbClr val="000000"/>
                </a:solidFill>
                <a:latin typeface="Times New Roman"/>
              </a:rPr>
              <a:t>Классификации полимеров</a:t>
            </a:r>
            <a:endParaRPr b="0" lang="en-US" sz="4500" spc="-1" strike="noStrike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2" name="Diagram2"/>
          <p:cNvGraphicFramePr/>
          <p:nvPr>
            <p:extLst>
              <p:ext uri="{D42A27DB-BD31-4B8C-83A1-F6EECF244321}">
                <p14:modId xmlns:p14="http://schemas.microsoft.com/office/powerpoint/2010/main" val="3709711031"/>
              </p:ext>
            </p:extLst>
          </p:nvPr>
        </p:nvGraphicFramePr>
        <p:xfrm>
          <a:off x="637560" y="1529640"/>
          <a:ext cx="7868880" cy="488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Shape 1"/>
          <p:cNvSpPr txBox="1"/>
          <p:nvPr/>
        </p:nvSpPr>
        <p:spPr>
          <a:xfrm>
            <a:off x="1694160" y="151920"/>
            <a:ext cx="6820560" cy="998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en-US" sz="4500" spc="-1" strike="noStrike">
                <a:solidFill>
                  <a:srgbClr val="000000"/>
                </a:solidFill>
                <a:latin typeface="Times New Roman"/>
              </a:rPr>
              <a:t>Природные полимеры</a:t>
            </a:r>
            <a:endParaRPr b="0" lang="en-US" sz="45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" name="TextShape 2"/>
          <p:cNvSpPr txBox="1"/>
          <p:nvPr/>
        </p:nvSpPr>
        <p:spPr>
          <a:xfrm>
            <a:off x="645480" y="1287360"/>
            <a:ext cx="7869600" cy="2504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0" lang="en-US" sz="2900" spc="-1" strike="noStrike">
                <a:solidFill>
                  <a:srgbClr val="000000"/>
                </a:solidFill>
                <a:latin typeface="Times New Roman"/>
              </a:rPr>
              <a:t>Природные</a:t>
            </a:r>
            <a:r>
              <a:rPr b="1" lang="en-US" sz="29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en-US" sz="2900" spc="-1" strike="noStrike">
                <a:solidFill>
                  <a:srgbClr val="000000"/>
                </a:solidFill>
                <a:latin typeface="Times New Roman"/>
              </a:rPr>
              <a:t>органические полимеры образуются в растительных и животных организмах. </a:t>
            </a:r>
            <a:endParaRPr b="0" lang="en-US" sz="29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900" spc="-1" strike="noStrike">
                <a:solidFill>
                  <a:srgbClr val="000000"/>
                </a:solidFill>
                <a:latin typeface="Times New Roman"/>
              </a:rPr>
              <a:t>белки, полипептиды</a:t>
            </a:r>
            <a:endParaRPr b="0" lang="en-US" sz="29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900" spc="-1" strike="noStrike">
                <a:solidFill>
                  <a:srgbClr val="000000"/>
                </a:solidFill>
                <a:latin typeface="Times New Roman"/>
              </a:rPr>
              <a:t>полисахариды</a:t>
            </a:r>
            <a:endParaRPr b="0" lang="en-US" sz="29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900" spc="-1" strike="noStrike">
                <a:solidFill>
                  <a:srgbClr val="000000"/>
                </a:solidFill>
                <a:latin typeface="Times New Roman"/>
              </a:rPr>
              <a:t>нуклеиновые кислоты</a:t>
            </a:r>
            <a:endParaRPr b="0" lang="en-US" sz="29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9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3" name="Picture 2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398720" y="2340360"/>
            <a:ext cx="1481400" cy="91692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194" name="CustomShape 3"/>
          <p:cNvSpPr/>
          <p:nvPr/>
        </p:nvSpPr>
        <p:spPr>
          <a:xfrm>
            <a:off x="5677560" y="2260440"/>
            <a:ext cx="1825560" cy="1063800"/>
          </a:xfrm>
          <a:prstGeom prst="rect">
            <a:avLst/>
          </a:prstGeom>
          <a:noFill/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hilly"/>
          </a:scene3d>
          <a:sp3d prstMaterial="translucentPowder">
            <a:bevelT prst="softRound" w="127000" h="25400"/>
          </a:sp3d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Глицин (аминокислота), участвующая в создании белков: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195" name="Picture 3" descr="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815720" y="4780080"/>
            <a:ext cx="4250160" cy="1036800"/>
          </a:xfrm>
          <a:prstGeom prst="rect">
            <a:avLst/>
          </a:prstGeom>
          <a:ln>
            <a:noFill/>
          </a:ln>
          <a:effectLst>
            <a:outerShdw algn="r" blurRad="50800" dir="10800000" dist="38160" rotWithShape="0">
              <a:srgbClr val="000000">
                <a:alpha val="40000"/>
              </a:srgbClr>
            </a:outerShdw>
          </a:effectLst>
        </p:spPr>
      </p:pic>
      <p:sp>
        <p:nvSpPr>
          <p:cNvPr id="196" name="CustomShape 4"/>
          <p:cNvSpPr/>
          <p:nvPr/>
        </p:nvSpPr>
        <p:spPr>
          <a:xfrm>
            <a:off x="5526720" y="4195440"/>
            <a:ext cx="2958120" cy="57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Целлюлоза, входящая в состав полисахаридов</a:t>
            </a: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: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197" name="Picture 2" descr="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801800" y="5026320"/>
            <a:ext cx="2410920" cy="130356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198" name="CustomShape 5"/>
          <p:cNvSpPr/>
          <p:nvPr/>
        </p:nvSpPr>
        <p:spPr>
          <a:xfrm>
            <a:off x="1801800" y="3949200"/>
            <a:ext cx="2769840" cy="106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Цитидинтрифосфат — цитозиновый нуклеотид, прекурсор в синтезе рибонуклеиновой кислоты: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3325320" cy="221832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200" name="CustomShape 1"/>
          <p:cNvSpPr/>
          <p:nvPr/>
        </p:nvSpPr>
        <p:spPr>
          <a:xfrm>
            <a:off x="0" y="2265480"/>
            <a:ext cx="42066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</a:rPr>
              <a:t>Общая формула аминокислот в белке: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01" name="Picture 4" descr=""/>
          <p:cNvPicPr/>
          <p:nvPr/>
        </p:nvPicPr>
        <p:blipFill>
          <a:blip r:embed="rId2"/>
          <a:stretch/>
        </p:blipFill>
        <p:spPr>
          <a:xfrm>
            <a:off x="2291760" y="2634840"/>
            <a:ext cx="1611000" cy="880200"/>
          </a:xfrm>
          <a:prstGeom prst="rect">
            <a:avLst/>
          </a:prstGeom>
          <a:ln>
            <a:noFill/>
          </a:ln>
          <a:effectLst>
            <a:outerShdw algn="br" blurRad="50800" dir="135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202" name="Picture 5" descr=""/>
          <p:cNvPicPr/>
          <p:nvPr/>
        </p:nvPicPr>
        <p:blipFill>
          <a:blip r:embed="rId3"/>
          <a:stretch/>
        </p:blipFill>
        <p:spPr>
          <a:xfrm>
            <a:off x="0" y="3917880"/>
            <a:ext cx="4206600" cy="2944440"/>
          </a:xfrm>
          <a:prstGeom prst="rect">
            <a:avLst/>
          </a:prstGeom>
          <a:ln>
            <a:noFill/>
          </a:ln>
          <a:effectLst>
            <a:outerShdw algn="bl" blurRad="50800" dir="189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203" name="CustomShape 2"/>
          <p:cNvSpPr/>
          <p:nvPr/>
        </p:nvSpPr>
        <p:spPr>
          <a:xfrm>
            <a:off x="4352760" y="3917880"/>
            <a:ext cx="226260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</a:rPr>
              <a:t>Структура нуклеиновой кислоты, входящей в молекулу ДНК: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04" name="Picture 7" descr=""/>
          <p:cNvPicPr/>
          <p:nvPr/>
        </p:nvPicPr>
        <p:blipFill>
          <a:blip r:embed="rId4"/>
          <a:stretch/>
        </p:blipFill>
        <p:spPr>
          <a:xfrm>
            <a:off x="5633640" y="5046120"/>
            <a:ext cx="1716120" cy="173952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205" name="Picture 9" descr=""/>
          <p:cNvPicPr/>
          <p:nvPr/>
        </p:nvPicPr>
        <p:blipFill>
          <a:blip r:embed="rId5"/>
          <a:stretch/>
        </p:blipFill>
        <p:spPr>
          <a:xfrm>
            <a:off x="5502600" y="0"/>
            <a:ext cx="3641040" cy="2427120"/>
          </a:xfrm>
          <a:prstGeom prst="rect">
            <a:avLst/>
          </a:prstGeom>
          <a:ln>
            <a:noFill/>
          </a:ln>
          <a:effectLst>
            <a:outerShdw algn="tr" blurRad="50800" dir="81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206" name="CustomShape 3"/>
          <p:cNvSpPr/>
          <p:nvPr/>
        </p:nvSpPr>
        <p:spPr>
          <a:xfrm>
            <a:off x="4374000" y="2463840"/>
            <a:ext cx="408744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</a:rPr>
              <a:t>Структура крахмала, относящегося к полисахаридам: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07" name="Picture 10" descr="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085080" y="2786760"/>
            <a:ext cx="2476080" cy="1971360"/>
          </a:xfrm>
          <a:prstGeom prst="rect">
            <a:avLst/>
          </a:prstGeom>
          <a:ln>
            <a:noFill/>
          </a:ln>
          <a:effectLst>
            <a:outerShdw algn="r" blurRad="50800" dir="10800000" dist="38160" rotWithShape="0">
              <a:srgbClr val="000000">
                <a:alpha val="40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1532</TotalTime>
  <Application>Trio_Office/6.2.8.2$Windows_x86 LibreOffice_project/</Application>
  <Words>877</Words>
  <Paragraphs>217</Paragraphs>
  <Company>PJSC "New Engineering Technologies"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2016-11-18T14:12:19Z</dcterms:created>
  <dc:creator>Markasian, Pavel (KIEVH)</dc:creator>
  <dc:description/>
  <dc:language>ru-RU</dc:language>
  <cp:lastModifiedBy/>
  <dcterms:modified xsi:type="dcterms:W3CDTF">2022-04-17T17:23:25Z</dcterms:modified>
  <cp:revision>293</cp:revision>
  <dc:subject/>
  <dc:title>Name of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PJSC "New Engineering Technologies"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Экран (4:3)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42</vt:i4>
  </property>
</Properties>
</file>