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7" r:id="rId5"/>
    <p:sldId id="258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412776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Профилактика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дорожно-транспортного травматизма у учащихся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Arial Black" pitchFamily="34" charset="0"/>
              </a:rPr>
              <a:t>7</a:t>
            </a:r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-х </a:t>
            </a:r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классов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методом кластера</a:t>
            </a:r>
            <a:endParaRPr lang="ru-RU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558924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Сафонов Всеволод Васильевич,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908720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 формирование компетенции школьников в области безопасности жизнедеятельности методом кластера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Задачи:</a:t>
            </a:r>
          </a:p>
          <a:p>
            <a:pPr marL="173038" indent="-173038"/>
            <a:r>
              <a:rPr lang="ru-RU" sz="2400" dirty="0" smtClean="0">
                <a:latin typeface="Arial" pitchFamily="34" charset="0"/>
                <a:cs typeface="Arial" pitchFamily="34" charset="0"/>
              </a:rPr>
              <a:t>- распространение передового педагогического опыта;</a:t>
            </a:r>
          </a:p>
          <a:p>
            <a:pPr marL="173038" indent="-173038"/>
            <a:r>
              <a:rPr lang="ru-RU" sz="2400" dirty="0" smtClean="0">
                <a:latin typeface="Arial" pitchFamily="34" charset="0"/>
                <a:cs typeface="Arial" pitchFamily="34" charset="0"/>
              </a:rPr>
              <a:t>- внедрение новых форм и методов обучения.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Профилактика дорожно-транспортного травматизма у учащихся </a:t>
            </a:r>
            <a:r>
              <a:rPr lang="ru-RU" sz="2400" dirty="0">
                <a:solidFill>
                  <a:schemeClr val="bg1"/>
                </a:solidFill>
                <a:latin typeface="Arial Black" pitchFamily="34" charset="0"/>
              </a:rPr>
              <a:t>7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-х 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классов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4000" y="1556792"/>
            <a:ext cx="828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- Классный час по профилактике ПДД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4000" y="5661248"/>
            <a:ext cx="828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- Родительский лекторий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000" y="6165304"/>
            <a:ext cx="828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- Изучение опыта коллег по данной теме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4000" y="4941168"/>
            <a:ext cx="82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Tx/>
              <a:buChar char="-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Обучение младших школьников учениками </a:t>
            </a:r>
          </a:p>
          <a:p>
            <a:pPr marL="179388" indent="-179388"/>
            <a:r>
              <a:rPr lang="ru-RU" sz="2200" dirty="0" smtClean="0">
                <a:latin typeface="Arial" pitchFamily="34" charset="0"/>
                <a:cs typeface="Arial" pitchFamily="34" charset="0"/>
              </a:rPr>
              <a:t>   старших классов по профилактике ПДД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4000" y="2492896"/>
            <a:ext cx="828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dirty="0" smtClean="0">
                <a:latin typeface="Arial" pitchFamily="34" charset="0"/>
                <a:cs typeface="Arial" pitchFamily="34" charset="0"/>
              </a:rPr>
              <a:t>- Подготовка проектов по теме «Безопасность в ПДД»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4000" y="836712"/>
            <a:ext cx="82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Tx/>
              <a:buChar char="-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Наглядная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агитация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9388" indent="-179388"/>
            <a:r>
              <a:rPr lang="ru-RU" sz="2200" dirty="0" smtClean="0">
                <a:latin typeface="Arial" pitchFamily="34" charset="0"/>
                <a:cs typeface="Arial" pitchFamily="34" charset="0"/>
              </a:rPr>
              <a:t>  (стенгазета, обновление материалов стенда по ПДД)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000" y="2924944"/>
            <a:ext cx="828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- Викторина по командам на знание ПДД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4000" y="3356992"/>
            <a:ext cx="82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Групповая дискуссия по теме </a:t>
            </a:r>
          </a:p>
          <a:p>
            <a:pPr marL="269875" indent="-269875"/>
            <a:r>
              <a:rPr lang="ru-RU" sz="2200" dirty="0" smtClean="0">
                <a:latin typeface="Arial" pitchFamily="34" charset="0"/>
                <a:cs typeface="Arial" pitchFamily="34" charset="0"/>
              </a:rPr>
              <a:t>  «Безопасность дорожного движения»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4000" y="4149080"/>
            <a:ext cx="82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Tx/>
              <a:buChar char="-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Просмотр</a:t>
            </a:r>
            <a:r>
              <a:rPr lang="ru-RU" sz="2200" dirty="0" smtClean="0"/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обсуждение фильмов </a:t>
            </a:r>
          </a:p>
          <a:p>
            <a:pPr marL="179388" indent="-179388"/>
            <a:r>
              <a:rPr lang="ru-RU" sz="2200" dirty="0" smtClean="0">
                <a:latin typeface="Arial" pitchFamily="34" charset="0"/>
                <a:cs typeface="Arial" pitchFamily="34" charset="0"/>
              </a:rPr>
              <a:t>  по безопасности дорожного движения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4000" y="1988840"/>
            <a:ext cx="828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ru-RU" sz="2200" dirty="0" smtClean="0">
                <a:latin typeface="Arial" pitchFamily="34" charset="0"/>
                <a:cs typeface="Arial" pitchFamily="34" charset="0"/>
              </a:rPr>
              <a:t>-  Урок ОБЖ «Обеспечение личной безопасности на дорогах»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Профилактика дорожно-транспортного травматизма у учащихся </a:t>
            </a:r>
            <a:r>
              <a:rPr lang="ru-RU" sz="2400" dirty="0">
                <a:solidFill>
                  <a:schemeClr val="bg1"/>
                </a:solidFill>
                <a:latin typeface="Arial Black" pitchFamily="34" charset="0"/>
              </a:rPr>
              <a:t>7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-х 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классов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828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- Кафедра ОБЖ и физкультуры ВОИПКРО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3717032"/>
            <a:ext cx="82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/>
            <a:r>
              <a:rPr lang="ru-RU" sz="2200" dirty="0" smtClean="0">
                <a:latin typeface="Arial" pitchFamily="34" charset="0"/>
                <a:cs typeface="Arial" pitchFamily="34" charset="0"/>
              </a:rPr>
              <a:t>- Центр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здоровьесберегиющих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технологий Воронежской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1340768"/>
            <a:ext cx="828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Tx/>
              <a:buChar char="-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Отдел ГИБДД по профилактике и безопасности ПДД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4653136"/>
            <a:ext cx="828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- РМО учителей Коминтерновского района г. Воронежа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2780928"/>
            <a:ext cx="82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ru-RU" sz="2200" dirty="0" smtClean="0">
                <a:latin typeface="Arial" pitchFamily="34" charset="0"/>
                <a:cs typeface="Arial" pitchFamily="34" charset="0"/>
              </a:rPr>
              <a:t>-  МКУ городского округа г. Воронеж «Центр развития образования»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5301208"/>
            <a:ext cx="828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- 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	В течение нескольких их лет в МБОУ лицей №8 г.Воронежа  проводится комплексная систематическая работа по профилактике  дорожно-транспортного травматизма (далее - ДТТ), целью которой является создание условий для формирования у школьников устойчивых навыков безопасного поведения на улицах и дорогах и воспитания грамотных и дисциплинированных участников дорожного движения.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	Охрана жизни и здоровья детей предполагает организацию обучения правилам дорожного движения таким образом, чтобы у каждого субъекта учебно-воспитательного процесса (учителя, родителя или учащегося) сформировалась жизненно важная потребность не только в изучении, но и соблюдении правил дорожного движения.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Сформировавшаяся за годы программа работы базируется на системном подходе к решению проблемы профилактики ДТТ относительно всех субъектов образовательного процесса и направлена на решение следующих задач:</a:t>
            </a:r>
          </a:p>
          <a:p>
            <a:pPr marL="449263" indent="-449263" algn="just">
              <a:buFont typeface="Arial" pitchFamily="34" charset="0"/>
              <a:buChar char="•"/>
            </a:pPr>
            <a:r>
              <a:rPr lang="ru-RU" dirty="0" smtClean="0"/>
              <a:t>предоставить обучающимся базовое образование в рамках государственных стандартов;</a:t>
            </a:r>
          </a:p>
          <a:p>
            <a:pPr marL="449263" indent="-449263" algn="just">
              <a:buFont typeface="Arial" pitchFamily="34" charset="0"/>
              <a:buChar char="•"/>
            </a:pPr>
            <a:r>
              <a:rPr lang="ru-RU" dirty="0" smtClean="0"/>
              <a:t>сформировать у обучающихся устойчивые навыки соблюдения и выполнения правил дорожного движения (далее - ПДД);</a:t>
            </a:r>
          </a:p>
          <a:p>
            <a:pPr marL="449263" indent="-449263" algn="just">
              <a:buFont typeface="Arial" pitchFamily="34" charset="0"/>
              <a:buChar char="•"/>
            </a:pPr>
            <a:r>
              <a:rPr lang="ru-RU" dirty="0" smtClean="0"/>
              <a:t>отслеживать результативность работы всех участников образовательного учреждения с помощью системы мониторинговой деятельности администрации лицея и общественного инструктора;</a:t>
            </a:r>
          </a:p>
          <a:p>
            <a:pPr marL="449263" indent="-449263" algn="just">
              <a:buFont typeface="Arial" pitchFamily="34" charset="0"/>
              <a:buChar char="•"/>
            </a:pPr>
            <a:r>
              <a:rPr lang="ru-RU" dirty="0" smtClean="0"/>
              <a:t>применять современные формы и методы обучения и воспитания детей, инновационные технологии, направленные на предупреждение несчастных случаев на улицах, дорогах и во дворах;</a:t>
            </a:r>
          </a:p>
          <a:p>
            <a:pPr marL="449263" indent="-449263" algn="just">
              <a:buFont typeface="Arial" pitchFamily="34" charset="0"/>
              <a:buChar char="•"/>
            </a:pPr>
            <a:r>
              <a:rPr lang="ru-RU" dirty="0" smtClean="0"/>
              <a:t>поддерживать у родителей обучающихся устойчивый интерес к безопасности и здоровью детей как участников дорожного движения;</a:t>
            </a:r>
          </a:p>
          <a:p>
            <a:pPr marL="449263" indent="-449263" algn="just">
              <a:buFont typeface="Arial" pitchFamily="34" charset="0"/>
              <a:buChar char="•"/>
            </a:pPr>
            <a:r>
              <a:rPr lang="ru-RU" dirty="0" smtClean="0"/>
              <a:t>использовать материально-технический потенциал школы и особенности воспитательной системы образовательного учреждения для обучения безопасному поведению на дороге и воспитания грамотных участников дорожного движения.</a:t>
            </a:r>
          </a:p>
          <a:p>
            <a:pPr algn="just"/>
            <a:r>
              <a:rPr lang="ru-RU" dirty="0" smtClean="0"/>
              <a:t>Организация работы образовательного учреждения по профилактике ДТТ строится с учетом возрастных особенностей детей и представлена по направлениям.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education.simcat.ru/school53/img/1286694308_IMG_07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861048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http://www.autoprava.ru/upload/image_items/image_news_5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77072"/>
            <a:ext cx="3289944" cy="1728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http://s367.zouo.ru/assets/gallery/%CF%C4%C4%20%E4%EB%FF%20%ED%E0%F7%E0%EB%EA%E8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725144"/>
            <a:ext cx="2602260" cy="1727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8" name="Picture 8" descr="http://fightnews.ru/files/styles/wideimages_max700/public/u5114/000000548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32656"/>
            <a:ext cx="6667500" cy="3419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30" name="Picture 10" descr="http://kolivan.ucoz.ru/Foto/PDD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3666" y="1700808"/>
            <a:ext cx="2930334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320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Seva</dc:creator>
  <cp:lastModifiedBy>Всеволод</cp:lastModifiedBy>
  <cp:revision>23</cp:revision>
  <dcterms:created xsi:type="dcterms:W3CDTF">2013-10-19T13:17:47Z</dcterms:created>
  <dcterms:modified xsi:type="dcterms:W3CDTF">2023-04-15T15:45:41Z</dcterms:modified>
</cp:coreProperties>
</file>