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75FE4-D23B-42E2-AEF8-BB64B9D1657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792F5-2D03-407A-BA52-E606E74E6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3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92F5-2D03-407A-BA52-E606E74E6B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7992888" cy="475252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ИГРУШКИ ВОЕННОГО ДЕТСТВА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967335"/>
            <a:ext cx="49685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«У нас и детства не было отдельно,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 были вместе детство и война…»</a:t>
            </a:r>
          </a:p>
          <a:p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Р. Рождественский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t="41731" r="15449" b="2751"/>
          <a:stretch/>
        </p:blipFill>
        <p:spPr>
          <a:xfrm>
            <a:off x="543726" y="3370022"/>
            <a:ext cx="2725905" cy="259228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673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Calibri" pitchFamily="34" charset="0"/>
              </a:rPr>
              <a:t>Еще мячи делали из коровьей шерсти Собирали шерсть, поглаживая корову мокрой рукой, потом ворс смачивали в воде и скатывали в тугой комок.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996952"/>
            <a:ext cx="3679304" cy="28592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190816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673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Calibri" pitchFamily="34" charset="0"/>
              </a:rPr>
              <a:t>Мальчишки мастерили себе свистульки из дерева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t="20469" r="23422" b="5113"/>
          <a:stretch/>
        </p:blipFill>
        <p:spPr>
          <a:xfrm>
            <a:off x="1792288" y="2420888"/>
            <a:ext cx="4968552" cy="331236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657945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673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/>
          <a:lstStyle/>
          <a:p>
            <a:r>
              <a:rPr lang="ru-RU" sz="3200" i="1" dirty="0" smtClean="0">
                <a:latin typeface="Calibri" pitchFamily="34" charset="0"/>
              </a:rPr>
              <a:t>      Летом из глины лепили разные фигурки, сушили их на солнышке. Детской </a:t>
            </a:r>
            <a:r>
              <a:rPr lang="ru-RU" sz="3200" i="1" dirty="0" err="1" smtClean="0">
                <a:latin typeface="Calibri" pitchFamily="34" charset="0"/>
              </a:rPr>
              <a:t>посудки</a:t>
            </a:r>
            <a:r>
              <a:rPr lang="ru-RU" sz="3200" i="1" dirty="0" smtClean="0">
                <a:latin typeface="Calibri" pitchFamily="34" charset="0"/>
              </a:rPr>
              <a:t> не было, поэтому собирали разные черепки битой посуды и играли ими.</a:t>
            </a:r>
          </a:p>
          <a:p>
            <a:endParaRPr lang="ru-RU" sz="3200" i="1" dirty="0" smtClean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412131"/>
            <a:ext cx="3744416" cy="273055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94908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673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/>
          <a:lstStyle/>
          <a:p>
            <a:r>
              <a:rPr lang="ru-RU" sz="3200" i="1" dirty="0" smtClean="0">
                <a:latin typeface="Calibri" pitchFamily="34" charset="0"/>
              </a:rPr>
              <a:t>    Чаще просто играли на улице, ходили на реку, ловили раков, из  берёзовых веток делали шалаши, играли в лапту тряпичным мячом или в городки, зимой катались на санках и самодельных лыжах</a:t>
            </a:r>
          </a:p>
          <a:p>
            <a:endParaRPr lang="ru-RU" sz="3200" i="1" dirty="0" smtClean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861048"/>
            <a:ext cx="4032448" cy="216024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654642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ru-RU" sz="3200" i="1" dirty="0" smtClean="0">
                <a:latin typeface="Calibri" pitchFamily="34" charset="0"/>
              </a:rPr>
              <a:t>Игрушки, пережившие войну, можно увидеть в музее игрушек в городах Мышкин и Тула.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68" y="2508283"/>
            <a:ext cx="2036240" cy="190821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576" y="2473142"/>
            <a:ext cx="2232248" cy="212076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840" y="2940156"/>
            <a:ext cx="2860304" cy="26338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700562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673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Calibri" pitchFamily="34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08" y="2060848"/>
            <a:ext cx="5292080" cy="39690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965103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673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/>
          <a:lstStyle/>
          <a:p>
            <a:pPr algn="ctr"/>
            <a:r>
              <a:rPr lang="ru-RU" sz="3200" b="1" i="1" dirty="0">
                <a:latin typeface="Calibri" pitchFamily="34" charset="0"/>
              </a:rPr>
              <a:t>Цель: изучить, в какие игрушки </a:t>
            </a:r>
            <a:r>
              <a:rPr lang="ru-RU" sz="3200" b="1" i="1" dirty="0" smtClean="0">
                <a:latin typeface="Calibri" pitchFamily="34" charset="0"/>
              </a:rPr>
              <a:t>играли </a:t>
            </a:r>
            <a:r>
              <a:rPr lang="ru-RU" sz="3200" b="1" i="1" dirty="0">
                <a:latin typeface="Calibri" pitchFamily="34" charset="0"/>
              </a:rPr>
              <a:t>дети военной поры</a:t>
            </a:r>
            <a:r>
              <a:rPr lang="ru-RU" sz="3200" b="1" i="1" dirty="0" smtClean="0">
                <a:latin typeface="Calibri" pitchFamily="34" charset="0"/>
              </a:rPr>
              <a:t>.</a:t>
            </a:r>
          </a:p>
          <a:p>
            <a:pPr algn="ctr"/>
            <a:endParaRPr lang="ru-RU" sz="3200" b="1" i="1" dirty="0">
              <a:latin typeface="Calibri" pitchFamily="34" charset="0"/>
            </a:endParaRPr>
          </a:p>
          <a:p>
            <a:pPr algn="ctr"/>
            <a:r>
              <a:rPr lang="ru-RU" sz="3200" i="1" dirty="0">
                <a:latin typeface="Calibri" pitchFamily="34" charset="0"/>
              </a:rPr>
              <a:t>Актуальность  </a:t>
            </a:r>
            <a:r>
              <a:rPr lang="ru-RU" sz="3200" i="1" dirty="0" smtClean="0">
                <a:latin typeface="Calibri" pitchFamily="34" charset="0"/>
              </a:rPr>
              <a:t>работы </a:t>
            </a:r>
            <a:r>
              <a:rPr lang="ru-RU" sz="3200" i="1" dirty="0">
                <a:latin typeface="Calibri" pitchFamily="34" charset="0"/>
              </a:rPr>
              <a:t>заключается в том, что поколение молодых людей XXI века должно свято хранить прошлое </a:t>
            </a:r>
            <a:r>
              <a:rPr lang="ru-RU" sz="3200" i="1" dirty="0" smtClean="0">
                <a:latin typeface="Calibri" pitchFamily="34" charset="0"/>
              </a:rPr>
              <a:t> </a:t>
            </a:r>
            <a:r>
              <a:rPr lang="ru-RU" sz="3200" b="1" i="1" dirty="0">
                <a:latin typeface="Calibri" pitchFamily="34" charset="0"/>
              </a:rPr>
              <a:t>своей страны.</a:t>
            </a:r>
          </a:p>
        </p:txBody>
      </p:sp>
      <p:sp>
        <p:nvSpPr>
          <p:cNvPr id="2" name="Блок-схема: решение 1"/>
          <p:cNvSpPr/>
          <p:nvPr/>
        </p:nvSpPr>
        <p:spPr>
          <a:xfrm>
            <a:off x="971600" y="1916832"/>
            <a:ext cx="648072" cy="216024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143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8673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  <a:ln w="38100"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000" i="1" dirty="0" smtClean="0">
                <a:latin typeface="Calibri" pitchFamily="34" charset="0"/>
              </a:rPr>
              <a:t>      </a:t>
            </a:r>
            <a:r>
              <a:rPr lang="ru-RU" sz="2400" i="1" dirty="0" smtClean="0">
                <a:latin typeface="Calibri" pitchFamily="34" charset="0"/>
              </a:rPr>
              <a:t>Никто и не подозревал, что и приятные хлопоты, и задорные игры, и многие жизни перечеркнёт это страшное слово – война. У целого      поколения украли детство</a:t>
            </a:r>
          </a:p>
          <a:p>
            <a:pPr algn="ctr"/>
            <a:r>
              <a:rPr lang="ru-RU" sz="2400" i="1" dirty="0" smtClean="0">
                <a:latin typeface="Calibri" pitchFamily="34" charset="0"/>
              </a:rPr>
              <a:t>              </a:t>
            </a:r>
          </a:p>
          <a:p>
            <a:pPr algn="ctr"/>
            <a:r>
              <a:rPr lang="ru-RU" sz="2400" i="1" dirty="0">
                <a:latin typeface="Calibri" pitchFamily="34" charset="0"/>
              </a:rPr>
              <a:t> </a:t>
            </a:r>
            <a:r>
              <a:rPr lang="ru-RU" sz="2400" i="1" dirty="0" smtClean="0">
                <a:latin typeface="Calibri" pitchFamily="34" charset="0"/>
              </a:rPr>
              <a:t>                  Дети войны   быстро  </a:t>
            </a:r>
          </a:p>
          <a:p>
            <a:pPr algn="ctr"/>
            <a:r>
              <a:rPr lang="ru-RU" sz="2400" i="1" dirty="0" smtClean="0">
                <a:latin typeface="Calibri" pitchFamily="34" charset="0"/>
              </a:rPr>
              <a:t>             Взрослыми стали ,  </a:t>
            </a:r>
          </a:p>
          <a:p>
            <a:pPr algn="ctr"/>
            <a:r>
              <a:rPr lang="ru-RU" sz="2400" i="1" dirty="0" smtClean="0">
                <a:latin typeface="Calibri" pitchFamily="34" charset="0"/>
              </a:rPr>
              <a:t>              Их детство украли       </a:t>
            </a:r>
          </a:p>
          <a:p>
            <a:pPr algn="ctr"/>
            <a:r>
              <a:rPr lang="ru-RU" sz="2400" i="1" dirty="0" smtClean="0">
                <a:latin typeface="Calibri" pitchFamily="34" charset="0"/>
              </a:rPr>
              <a:t>         Фашисты-враги,  </a:t>
            </a:r>
          </a:p>
          <a:p>
            <a:pPr algn="ctr"/>
            <a:r>
              <a:rPr lang="ru-RU" sz="2400" i="1" dirty="0" smtClean="0">
                <a:latin typeface="Calibri" pitchFamily="34" charset="0"/>
              </a:rPr>
              <a:t>                                    Дети войны игрушек не знали,</a:t>
            </a:r>
          </a:p>
          <a:p>
            <a:pPr algn="ctr"/>
            <a:r>
              <a:rPr lang="ru-RU" sz="2400" i="1" dirty="0" smtClean="0">
                <a:latin typeface="Calibri" pitchFamily="34" charset="0"/>
              </a:rPr>
              <a:t>                                  Книг   не читали, прожить не могли…                         </a:t>
            </a:r>
          </a:p>
          <a:p>
            <a:pPr algn="r"/>
            <a:r>
              <a:rPr lang="ru-RU" sz="2400" i="1" dirty="0">
                <a:latin typeface="Calibri" pitchFamily="34" charset="0"/>
              </a:rPr>
              <a:t> </a:t>
            </a:r>
            <a:r>
              <a:rPr lang="ru-RU" sz="2400" i="1" dirty="0" smtClean="0">
                <a:latin typeface="Calibri" pitchFamily="34" charset="0"/>
              </a:rPr>
              <a:t>                      </a:t>
            </a:r>
          </a:p>
          <a:p>
            <a:pPr algn="ctr"/>
            <a:endParaRPr lang="ru-RU" sz="2400" i="1" dirty="0" smtClean="0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5" y="2204865"/>
            <a:ext cx="2004388" cy="179087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22" y="4301815"/>
            <a:ext cx="2032861" cy="187038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673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</a:rPr>
              <a:t>А были ли они? Игрушки –то?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3200" i="1" dirty="0" smtClean="0">
                <a:latin typeface="Calibri" pitchFamily="34" charset="0"/>
              </a:rPr>
              <a:t>Дети есть дети, и остаются таковыми даже во время войны. Довоенные игрушки дети очень берегли. Во время воздушной тревоги брали с собой в бомбоубежище.</a:t>
            </a:r>
          </a:p>
          <a:p>
            <a:endParaRPr lang="ru-RU" sz="3200" i="1" dirty="0">
              <a:latin typeface="Calibri" pitchFamily="34" charset="0"/>
            </a:endParaRP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ru-RU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988604"/>
            <a:ext cx="2671192" cy="214153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4051"/>
          <a:stretch/>
        </p:blipFill>
        <p:spPr>
          <a:xfrm>
            <a:off x="4566181" y="3988604"/>
            <a:ext cx="2610821" cy="218359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5630506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673" y="-3504"/>
            <a:ext cx="9172673" cy="686150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386708"/>
            <a:ext cx="2304256" cy="2827784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755577" y="548680"/>
            <a:ext cx="7848871" cy="6120680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Calibri" pitchFamily="34" charset="0"/>
              </a:rPr>
              <a:t>    Чтобы доставить детям   радость, </a:t>
            </a:r>
          </a:p>
          <a:p>
            <a:pPr algn="ctr"/>
            <a:r>
              <a:rPr lang="ru-RU" sz="3200" i="1" dirty="0" smtClean="0">
                <a:latin typeface="Calibri" pitchFamily="34" charset="0"/>
              </a:rPr>
              <a:t>вход шли все имеющие в наличии материалы. </a:t>
            </a:r>
          </a:p>
          <a:p>
            <a:pPr algn="ctr"/>
            <a:r>
              <a:rPr lang="ru-RU" sz="3200" i="1" dirty="0" smtClean="0">
                <a:latin typeface="Calibri" pitchFamily="34" charset="0"/>
              </a:rPr>
              <a:t>Брали  полено, рисовали лицо, девочки заворачивали в  разные тряпочки. </a:t>
            </a:r>
          </a:p>
          <a:p>
            <a:pPr algn="ctr"/>
            <a:r>
              <a:rPr lang="ru-RU" sz="3200" i="1" dirty="0" smtClean="0">
                <a:latin typeface="Calibri" pitchFamily="34" charset="0"/>
              </a:rPr>
              <a:t>                    Считалась куклой -оберегом</a:t>
            </a:r>
          </a:p>
          <a:p>
            <a:pPr algn="ctr"/>
            <a:endParaRPr lang="ru-RU" sz="3200" i="1" dirty="0" smtClean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137" y="3861048"/>
            <a:ext cx="2482421" cy="23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71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673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Calibri" pitchFamily="34" charset="0"/>
              </a:rPr>
              <a:t>Когда цвёл укроп, обрывали головки, заплетали косы. Пеленали початки кукурузы, чтобы волосы были наружу.</a:t>
            </a:r>
          </a:p>
        </p:txBody>
      </p:sp>
      <p:pic>
        <p:nvPicPr>
          <p:cNvPr id="6" name="Рисунок 5" descr="C:\Users\User\Desktop\для презентации\img_s640049_0_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33343" r="19496" b="5315"/>
          <a:stretch/>
        </p:blipFill>
        <p:spPr bwMode="auto">
          <a:xfrm>
            <a:off x="748680" y="3422893"/>
            <a:ext cx="3060848" cy="208823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422894"/>
            <a:ext cx="3023320" cy="208823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883087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673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Calibri" pitchFamily="34" charset="0"/>
              </a:rPr>
              <a:t>Играли дети всегда дружно. Из соломы делали осликов, козликов и коровок.</a:t>
            </a:r>
          </a:p>
        </p:txBody>
      </p:sp>
      <p:pic>
        <p:nvPicPr>
          <p:cNvPr id="5" name="Рисунок 4" descr="https://i2.wp.com/stranamasterov.ru/img4/icraft2013/08/27/p82711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641555"/>
            <a:ext cx="5299992" cy="309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963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0849" y="40466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Calibri" pitchFamily="34" charset="0"/>
              </a:rPr>
              <a:t>Девочки скручивали себе кукол из старых тряпок, называлась эта кукла-самокрутка</a:t>
            </a:r>
          </a:p>
        </p:txBody>
      </p:sp>
      <p:pic>
        <p:nvPicPr>
          <p:cNvPr id="5" name="Рисунок 4" descr="C:\Users\User\Desktop\для презентации\img_s640049_0_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32488" r="18368" b="13005"/>
          <a:stretch/>
        </p:blipFill>
        <p:spPr bwMode="auto">
          <a:xfrm>
            <a:off x="971600" y="2627706"/>
            <a:ext cx="2988840" cy="262995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43" y="3399371"/>
            <a:ext cx="2992561" cy="300220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048677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шаблон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0849" y="-3504"/>
            <a:ext cx="9172673" cy="68615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764704"/>
            <a:ext cx="7128792" cy="5407496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ru-RU" sz="3200" i="1" dirty="0" smtClean="0">
                <a:latin typeface="Calibri" pitchFamily="34" charset="0"/>
              </a:rPr>
              <a:t>Мальчишки выпиливали автоматы и пистолеты из досок. Из старых тряпок мастерили мячи. Скручивали их в тугой комок и перевязывали их верёвками.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33056"/>
            <a:ext cx="3279932" cy="21215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933056"/>
            <a:ext cx="3035858" cy="21215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878842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373</Words>
  <Application>Microsoft Office PowerPoint</Application>
  <PresentationFormat>Экран (4:3)</PresentationFormat>
  <Paragraphs>36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modified xsi:type="dcterms:W3CDTF">2023-05-24T08:33:50Z</dcterms:modified>
</cp:coreProperties>
</file>