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  <p:sldMasterId id="2147483708" r:id="rId2"/>
  </p:sldMasterIdLst>
  <p:notesMasterIdLst>
    <p:notesMasterId r:id="rId11"/>
  </p:notesMasterIdLst>
  <p:handoutMasterIdLst>
    <p:handoutMasterId r:id="rId12"/>
  </p:handoutMasterIdLst>
  <p:sldIdLst>
    <p:sldId id="296" r:id="rId3"/>
    <p:sldId id="377" r:id="rId4"/>
    <p:sldId id="378" r:id="rId5"/>
    <p:sldId id="379" r:id="rId6"/>
    <p:sldId id="382" r:id="rId7"/>
    <p:sldId id="383" r:id="rId8"/>
    <p:sldId id="368" r:id="rId9"/>
    <p:sldId id="384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BFFF"/>
    <a:srgbClr val="265A9A"/>
    <a:srgbClr val="396497"/>
    <a:srgbClr val="CCCCFF"/>
    <a:srgbClr val="769DCC"/>
    <a:srgbClr val="00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28" autoAdjust="0"/>
  </p:normalViewPr>
  <p:slideViewPr>
    <p:cSldViewPr>
      <p:cViewPr>
        <p:scale>
          <a:sx n="117" d="100"/>
          <a:sy n="117" d="100"/>
        </p:scale>
        <p:origin x="-138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ru-RU"/>
              <a:t>Успеваемость и качество обучения</a:t>
            </a:r>
          </a:p>
        </c:rich>
      </c:tx>
      <c:layout>
        <c:manualLayout>
          <c:xMode val="edge"/>
          <c:yMode val="edge"/>
          <c:x val="0.30257568080486374"/>
          <c:y val="4.8508423277626314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0768431983385063E-3"/>
                  <c:y val="-2.2253126096959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305295950155761E-3"/>
                  <c:y val="-2.9670834795945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68431983386017E-3"/>
                  <c:y val="-2.5961980446452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384215991692628E-2"/>
                  <c:y val="-2.5961980446452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0.86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2.4922118380062305E-2"/>
                  <c:y val="-1.854427174746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152647975077882E-2"/>
                  <c:y val="-4.121058327424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152647975077882E-2"/>
                  <c:y val="-2.1154606858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84527518172378E-2"/>
                  <c:y val="-2.2253126096959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0.72</c:v>
                </c:pt>
                <c:pt idx="1">
                  <c:v>0.56999999999999995</c:v>
                </c:pt>
                <c:pt idx="2">
                  <c:v>0.76</c:v>
                </c:pt>
                <c:pt idx="3">
                  <c:v>0.82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6752256"/>
        <c:axId val="126753792"/>
        <c:axId val="0"/>
      </c:bar3DChart>
      <c:catAx>
        <c:axId val="12675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6753792"/>
        <c:crosses val="autoZero"/>
        <c:auto val="1"/>
        <c:lblAlgn val="ctr"/>
        <c:lblOffset val="100"/>
        <c:noMultiLvlLbl val="0"/>
      </c:catAx>
      <c:valAx>
        <c:axId val="126753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675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+mj-lt"/>
        </a:defRPr>
      </a:pPr>
      <a:endParaRPr lang="ru-RU"/>
    </a:p>
  </c:txPr>
  <c:externalData r:id="rId2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D88E7-9C9E-46FA-B211-9DC3AA1CC1AC}" type="doc">
      <dgm:prSet loTypeId="urn:microsoft.com/office/officeart/2005/8/layout/cycle4" loCatId="matri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32FA8B6-F9D5-4A71-8704-930838476B4D}">
      <dgm:prSet phldrT="[Текст]" custT="1"/>
      <dgm:spPr/>
      <dgm:t>
        <a:bodyPr anchor="t"/>
        <a:lstStyle/>
        <a:p>
          <a:r>
            <a:rPr lang="ru-RU" sz="1900" dirty="0" smtClean="0">
              <a:latin typeface="Cambria" pitchFamily="18" charset="0"/>
            </a:rPr>
            <a:t>личностное развитие обучающихся</a:t>
          </a:r>
          <a:endParaRPr lang="ru-RU" sz="1900" dirty="0">
            <a:latin typeface="Cambria" pitchFamily="18" charset="0"/>
          </a:endParaRPr>
        </a:p>
      </dgm:t>
    </dgm:pt>
    <dgm:pt modelId="{F5FCF903-7BC4-4B47-B1DC-6BDF3F6F6BBC}" type="parTrans" cxnId="{A439E1B9-E97A-4C75-98BF-164AF45D5BA8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A7F4BDFA-D958-464C-9C22-D2D399BBAC5F}" type="sibTrans" cxnId="{A439E1B9-E97A-4C75-98BF-164AF45D5BA8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D5E5094D-5B3B-4232-B361-946206F95F86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формирование и развитие коллектива/команды </a:t>
          </a:r>
          <a:endParaRPr lang="ru-RU" sz="1600" dirty="0">
            <a:latin typeface="Cambria" pitchFamily="18" charset="0"/>
          </a:endParaRPr>
        </a:p>
      </dgm:t>
    </dgm:pt>
    <dgm:pt modelId="{99F2F9BC-1F20-467C-897D-8D54E79C959A}" type="parTrans" cxnId="{F390B9BB-F677-4A27-B5D5-6A389DD06946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AD1470AB-47E5-473D-8AF8-6C5C7A558FCB}" type="sibTrans" cxnId="{F390B9BB-F677-4A27-B5D5-6A389DD06946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389B51DA-8144-4CD8-8107-1F59512D91A9}">
      <dgm:prSet phldrT="[Текст]" custT="1"/>
      <dgm:spPr/>
      <dgm:t>
        <a:bodyPr anchor="t"/>
        <a:lstStyle/>
        <a:p>
          <a:r>
            <a:rPr lang="ru-RU" sz="1800" dirty="0" smtClean="0">
              <a:latin typeface="Cambria" pitchFamily="18" charset="0"/>
            </a:rPr>
            <a:t>Социализация, </a:t>
          </a:r>
          <a:r>
            <a:rPr lang="ru-RU" sz="1900" dirty="0" smtClean="0">
              <a:latin typeface="Cambria" pitchFamily="18" charset="0"/>
            </a:rPr>
            <a:t>развитие позитивных отношений </a:t>
          </a:r>
          <a:r>
            <a:rPr lang="ru-RU" sz="1900" dirty="0" smtClean="0">
              <a:latin typeface="Cambria" pitchFamily="18" charset="0"/>
            </a:rPr>
            <a:t>к ОЦ</a:t>
          </a:r>
          <a:endParaRPr lang="ru-RU" sz="1900" dirty="0">
            <a:latin typeface="Cambria" pitchFamily="18" charset="0"/>
          </a:endParaRPr>
        </a:p>
      </dgm:t>
    </dgm:pt>
    <dgm:pt modelId="{3985E646-A325-4912-8191-4E2E411E8048}" type="parTrans" cxnId="{586A7E9A-E853-4CB2-8195-9F84E4F624F4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B1277F90-44E3-462A-A222-22415F2541BF}" type="sibTrans" cxnId="{586A7E9A-E853-4CB2-8195-9F84E4F624F4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9BDEB3D5-6A9A-4A40-A2CB-B3E4045639FF}">
      <dgm:prSet phldrT="[Текст]" custT="1"/>
      <dgm:spPr/>
      <dgm:t>
        <a:bodyPr/>
        <a:lstStyle/>
        <a:p>
          <a:pPr algn="r"/>
          <a:r>
            <a:rPr lang="ru-RU" sz="1600" dirty="0" smtClean="0">
              <a:latin typeface="Cambria" pitchFamily="18" charset="0"/>
            </a:rPr>
            <a:t>защита прав и интересов обучающихся</a:t>
          </a:r>
          <a:endParaRPr lang="ru-RU" sz="1600" dirty="0">
            <a:latin typeface="Cambria" pitchFamily="18" charset="0"/>
          </a:endParaRPr>
        </a:p>
      </dgm:t>
    </dgm:pt>
    <dgm:pt modelId="{AD768FC6-775E-430C-96C2-D0D3726CC0C2}" type="parTrans" cxnId="{4E2E55D3-3E72-46EC-9AAC-5881C3A4EFBF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A0D79C88-96F5-41F5-82EE-F6DF86FA3ACD}" type="sibTrans" cxnId="{4E2E55D3-3E72-46EC-9AAC-5881C3A4EFBF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07E6C85D-AF50-4EFC-B835-C60548ECD758}">
      <dgm:prSet phldrT="[Текст]" custT="1"/>
      <dgm:spPr/>
      <dgm:t>
        <a:bodyPr anchor="t"/>
        <a:lstStyle/>
        <a:p>
          <a:r>
            <a:rPr lang="ru-RU" sz="1900" dirty="0" smtClean="0">
              <a:latin typeface="Cambria" pitchFamily="18" charset="0"/>
            </a:rPr>
            <a:t>   сформированные ОК специалистов среднего звена </a:t>
          </a:r>
          <a:endParaRPr lang="ru-RU" sz="1900" dirty="0">
            <a:latin typeface="Cambria" pitchFamily="18" charset="0"/>
          </a:endParaRPr>
        </a:p>
      </dgm:t>
    </dgm:pt>
    <dgm:pt modelId="{54EEE0F0-A388-4B32-A76C-B8288A08536A}" type="parTrans" cxnId="{F1186A86-A268-4680-93A6-6D31710302DB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6512AC99-6D63-4C4F-AE47-8E5E09316BED}" type="sibTrans" cxnId="{F1186A86-A268-4680-93A6-6D31710302DB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1A8121DC-73A6-45A9-8E68-BFB90FB5EE86}">
      <dgm:prSet phldrT="[Текст]" custT="1"/>
      <dgm:spPr/>
      <dgm:t>
        <a:bodyPr/>
        <a:lstStyle/>
        <a:p>
          <a:r>
            <a:rPr lang="ru-RU" sz="1600" dirty="0" err="1" smtClean="0">
              <a:latin typeface="Cambria" pitchFamily="18" charset="0"/>
            </a:rPr>
            <a:t>гуманизация</a:t>
          </a:r>
          <a:r>
            <a:rPr lang="ru-RU" sz="1600" dirty="0" smtClean="0">
              <a:latin typeface="Cambria" pitchFamily="18" charset="0"/>
            </a:rPr>
            <a:t> отношений между обучающимися</a:t>
          </a:r>
          <a:endParaRPr lang="ru-RU" sz="1600" dirty="0">
            <a:latin typeface="Cambria" pitchFamily="18" charset="0"/>
          </a:endParaRPr>
        </a:p>
      </dgm:t>
    </dgm:pt>
    <dgm:pt modelId="{D598A390-4667-447A-ACF0-6B56403CEC53}" type="parTrans" cxnId="{444CE23F-A31D-4C90-8DC5-B28B5DDA2B00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17F73D50-A1F3-4D83-8B73-8C7EC54F4761}" type="sibTrans" cxnId="{444CE23F-A31D-4C90-8DC5-B28B5DDA2B00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155E7A1E-33BE-48C1-8A14-490750FEC71B}">
      <dgm:prSet phldrT="[Текст]" phldr="1"/>
      <dgm:spPr/>
      <dgm:t>
        <a:bodyPr/>
        <a:lstStyle/>
        <a:p>
          <a:endParaRPr lang="ru-RU" sz="2000" dirty="0">
            <a:latin typeface="Cambria" pitchFamily="18" charset="0"/>
          </a:endParaRPr>
        </a:p>
      </dgm:t>
    </dgm:pt>
    <dgm:pt modelId="{7BD981A3-A06E-4EED-AA99-5A712A94C233}" type="parTrans" cxnId="{0DDBAA2B-FD5E-4999-838D-1E68ECAD0DD8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5C5248BC-2BEF-4279-BAA6-C0C6C32A1AFE}" type="sibTrans" cxnId="{0DDBAA2B-FD5E-4999-838D-1E68ECAD0DD8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52986B87-B4BB-4B56-A132-1FDD9C617C57}">
      <dgm:prSet phldrT="[Текст]" phldr="1"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5CCC925F-4472-4C2E-A950-7EBD24DA73DC}" type="parTrans" cxnId="{F09844EA-2E35-4DB2-BEDD-F3DEB9BDA238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C4DD5043-4F62-4903-95A3-EA94215E993C}" type="sibTrans" cxnId="{F09844EA-2E35-4DB2-BEDD-F3DEB9BDA238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6574D627-8C81-4A98-B045-EF8AE140F412}">
      <dgm:prSet phldrT="[Текст]"/>
      <dgm:spPr/>
      <dgm:t>
        <a:bodyPr/>
        <a:lstStyle/>
        <a:p>
          <a:endParaRPr lang="ru-RU"/>
        </a:p>
      </dgm:t>
    </dgm:pt>
    <dgm:pt modelId="{F070206E-4CF4-4B57-A5AB-718FB088656A}" type="parTrans" cxnId="{0A35FBDA-CA8D-4DBD-8A81-57C65F9A8C7D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F53E8D70-C52E-4823-A696-C8D8703CE0F3}" type="sibTrans" cxnId="{0A35FBDA-CA8D-4DBD-8A81-57C65F9A8C7D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7B5B8D94-EC2E-44BC-B042-A5149E2F5DB9}">
      <dgm:prSet custT="1"/>
      <dgm:spPr/>
      <dgm:t>
        <a:bodyPr anchor="ctr"/>
        <a:lstStyle/>
        <a:p>
          <a:r>
            <a:rPr lang="ru-RU" sz="1900" dirty="0" smtClean="0">
              <a:latin typeface="Cambria" pitchFamily="18" charset="0"/>
            </a:rPr>
            <a:t>     </a:t>
          </a:r>
        </a:p>
        <a:p>
          <a:r>
            <a:rPr lang="ru-RU" sz="1900" dirty="0" smtClean="0">
              <a:latin typeface="Cambria" pitchFamily="18" charset="0"/>
            </a:rPr>
            <a:t>вовлечение обучающихся в жизнедеятельность ПОО</a:t>
          </a:r>
          <a:endParaRPr lang="ru-RU" sz="1900" dirty="0">
            <a:latin typeface="Cambria" pitchFamily="18" charset="0"/>
          </a:endParaRPr>
        </a:p>
      </dgm:t>
    </dgm:pt>
    <dgm:pt modelId="{D2624CCA-401F-47E9-9B3B-2C2AA668E38D}" type="parTrans" cxnId="{4E0DDC59-B8C7-441C-AF09-424A29764CDF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F3425954-F350-46FF-AD2D-D722BA854A82}" type="sibTrans" cxnId="{4E0DDC59-B8C7-441C-AF09-424A29764CDF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7C603854-B0FD-4B6E-A05F-2B7DA0234E35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создание благоприятных психолого-педагогических условий </a:t>
          </a:r>
          <a:endParaRPr lang="ru-RU" sz="1600" dirty="0">
            <a:latin typeface="Cambria" pitchFamily="18" charset="0"/>
          </a:endParaRPr>
        </a:p>
      </dgm:t>
    </dgm:pt>
    <dgm:pt modelId="{F5D80C83-9EBA-4485-8A8D-C2145945A0E8}" type="parTrans" cxnId="{ED415ADD-A9F2-4F18-A958-D58976A55FD3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CC149B3F-E5B7-4D4F-920F-022A90CC2F4B}" type="sibTrans" cxnId="{ED415ADD-A9F2-4F18-A958-D58976A55FD3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B4C16B59-418B-418D-A263-3D3623BDAB17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формирование здорового образа жизни</a:t>
          </a:r>
          <a:endParaRPr lang="ru-RU" sz="1600" dirty="0">
            <a:latin typeface="Cambria" pitchFamily="18" charset="0"/>
          </a:endParaRPr>
        </a:p>
      </dgm:t>
    </dgm:pt>
    <dgm:pt modelId="{1D4435FA-F97A-4675-BBB8-A889F55967F3}" type="parTrans" cxnId="{F907F112-93CB-4339-B870-D5C59D269C73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10CB57F9-D82E-4B9F-A30A-0B5FA2AD5F1B}" type="sibTrans" cxnId="{F907F112-93CB-4339-B870-D5C59D269C73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635F9736-1903-49DF-85B0-387B7E5B0F7B}">
      <dgm:prSet phldrT="[Текст]" custT="1"/>
      <dgm:spPr/>
      <dgm:t>
        <a:bodyPr/>
        <a:lstStyle/>
        <a:p>
          <a:pPr algn="r"/>
          <a:r>
            <a:rPr lang="ru-RU" sz="1600" dirty="0" smtClean="0">
              <a:latin typeface="Cambria" pitchFamily="18" charset="0"/>
            </a:rPr>
            <a:t>организация социально значимой, творческой деятельности обучающихся</a:t>
          </a:r>
          <a:endParaRPr lang="ru-RU" sz="1600" dirty="0">
            <a:latin typeface="Cambria" pitchFamily="18" charset="0"/>
          </a:endParaRPr>
        </a:p>
      </dgm:t>
    </dgm:pt>
    <dgm:pt modelId="{969DA9BB-B73D-4D08-82EF-DF2758A1CB3C}" type="parTrans" cxnId="{E46ED989-4380-40F6-8A0D-515F44ABBFBE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ADDBF340-363E-47B6-AC52-08D0E16387C3}" type="sibTrans" cxnId="{E46ED989-4380-40F6-8A0D-515F44ABBFBE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DB91AC05-ADB6-46E5-A493-D93E7836F78D}">
      <dgm:prSet phldrT="[Текст]" custT="1"/>
      <dgm:spPr/>
      <dgm:t>
        <a:bodyPr/>
        <a:lstStyle/>
        <a:p>
          <a:endParaRPr lang="ru-RU" sz="1400" dirty="0">
            <a:latin typeface="Cambria" pitchFamily="18" charset="0"/>
          </a:endParaRPr>
        </a:p>
      </dgm:t>
    </dgm:pt>
    <dgm:pt modelId="{FB81BC5E-3328-4315-B8E5-37BE2E7ABE50}" type="parTrans" cxnId="{EFDC126B-0C79-4A59-B234-362A7FD1834B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38C34FD0-3938-4302-9F1C-090E253E280A}" type="sibTrans" cxnId="{EFDC126B-0C79-4A59-B234-362A7FD1834B}">
      <dgm:prSet/>
      <dgm:spPr/>
      <dgm:t>
        <a:bodyPr/>
        <a:lstStyle/>
        <a:p>
          <a:endParaRPr lang="ru-RU" sz="2000">
            <a:latin typeface="Cambria" pitchFamily="18" charset="0"/>
          </a:endParaRPr>
        </a:p>
      </dgm:t>
    </dgm:pt>
    <dgm:pt modelId="{42CFE316-DF70-4048-A442-21604FE22748}">
      <dgm:prSet phldrT="[Текст]" custT="1"/>
      <dgm:spPr/>
      <dgm:t>
        <a:bodyPr/>
        <a:lstStyle/>
        <a:p>
          <a:endParaRPr lang="ru-RU" sz="1600" dirty="0">
            <a:latin typeface="Cambria" pitchFamily="18" charset="0"/>
          </a:endParaRPr>
        </a:p>
      </dgm:t>
    </dgm:pt>
    <dgm:pt modelId="{7BFE7FC0-B229-4B0D-B3F2-1C85A245D37D}" type="parTrans" cxnId="{0C229E19-0C83-47D9-87FF-5A74B15D660B}">
      <dgm:prSet/>
      <dgm:spPr/>
      <dgm:t>
        <a:bodyPr/>
        <a:lstStyle/>
        <a:p>
          <a:endParaRPr lang="ru-RU"/>
        </a:p>
      </dgm:t>
    </dgm:pt>
    <dgm:pt modelId="{6908EAB0-2769-49AE-910C-9249FADAAF4A}" type="sibTrans" cxnId="{0C229E19-0C83-47D9-87FF-5A74B15D660B}">
      <dgm:prSet/>
      <dgm:spPr/>
      <dgm:t>
        <a:bodyPr/>
        <a:lstStyle/>
        <a:p>
          <a:endParaRPr lang="ru-RU"/>
        </a:p>
      </dgm:t>
    </dgm:pt>
    <dgm:pt modelId="{B0F2AD07-DA17-4EBA-8F2D-47D5537AA687}">
      <dgm:prSet phldrT="[Текст]" custT="1"/>
      <dgm:spPr/>
      <dgm:t>
        <a:bodyPr/>
        <a:lstStyle/>
        <a:p>
          <a:endParaRPr lang="ru-RU" sz="1600" dirty="0">
            <a:latin typeface="Cambria" pitchFamily="18" charset="0"/>
          </a:endParaRPr>
        </a:p>
      </dgm:t>
    </dgm:pt>
    <dgm:pt modelId="{72B1640F-7C65-4CCA-A87F-FC164A55F5E4}" type="parTrans" cxnId="{E85C75B0-E0FA-4EBD-8495-93D51FE92765}">
      <dgm:prSet/>
      <dgm:spPr/>
      <dgm:t>
        <a:bodyPr/>
        <a:lstStyle/>
        <a:p>
          <a:endParaRPr lang="ru-RU"/>
        </a:p>
      </dgm:t>
    </dgm:pt>
    <dgm:pt modelId="{4B20BF31-6406-4E26-94A6-9F5E5EB308BA}" type="sibTrans" cxnId="{E85C75B0-E0FA-4EBD-8495-93D51FE92765}">
      <dgm:prSet/>
      <dgm:spPr/>
      <dgm:t>
        <a:bodyPr/>
        <a:lstStyle/>
        <a:p>
          <a:endParaRPr lang="ru-RU"/>
        </a:p>
      </dgm:t>
    </dgm:pt>
    <dgm:pt modelId="{06338127-95B2-4024-9DF2-7423535470C0}">
      <dgm:prSet phldrT="[Текст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Cambria" pitchFamily="18" charset="0"/>
            </a:rPr>
            <a:t>формирование нравственных смыслов и духовных ориентиров</a:t>
          </a:r>
          <a:endParaRPr lang="ru-RU" sz="1600" dirty="0">
            <a:latin typeface="Cambria" pitchFamily="18" charset="0"/>
          </a:endParaRPr>
        </a:p>
      </dgm:t>
    </dgm:pt>
    <dgm:pt modelId="{517BAC16-55AB-460A-9785-D931C7C48341}" type="parTrans" cxnId="{62EF840F-F8DA-478F-9822-1B4A77CB9DD0}">
      <dgm:prSet/>
      <dgm:spPr/>
      <dgm:t>
        <a:bodyPr/>
        <a:lstStyle/>
        <a:p>
          <a:endParaRPr lang="ru-RU"/>
        </a:p>
      </dgm:t>
    </dgm:pt>
    <dgm:pt modelId="{989AFCB6-4059-4165-91A4-696B763EBF56}" type="sibTrans" cxnId="{62EF840F-F8DA-478F-9822-1B4A77CB9DD0}">
      <dgm:prSet/>
      <dgm:spPr/>
      <dgm:t>
        <a:bodyPr/>
        <a:lstStyle/>
        <a:p>
          <a:endParaRPr lang="ru-RU"/>
        </a:p>
      </dgm:t>
    </dgm:pt>
    <dgm:pt modelId="{873CC26A-242F-45D0-B8C1-E21D66867AE4}">
      <dgm:prSet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сохранность контингента в группе</a:t>
          </a:r>
          <a:endParaRPr lang="ru-RU" sz="1600" dirty="0">
            <a:latin typeface="Cambria" pitchFamily="18" charset="0"/>
          </a:endParaRPr>
        </a:p>
      </dgm:t>
    </dgm:pt>
    <dgm:pt modelId="{7EFFCAF3-E117-47A3-B709-6536CFBA51BD}" type="parTrans" cxnId="{F443C31D-07FD-4B20-ABC9-F2BAD5DD3D00}">
      <dgm:prSet/>
      <dgm:spPr/>
      <dgm:t>
        <a:bodyPr/>
        <a:lstStyle/>
        <a:p>
          <a:endParaRPr lang="ru-RU"/>
        </a:p>
      </dgm:t>
    </dgm:pt>
    <dgm:pt modelId="{4F58003A-4240-48F4-AF75-303FE4535B7C}" type="sibTrans" cxnId="{F443C31D-07FD-4B20-ABC9-F2BAD5DD3D00}">
      <dgm:prSet/>
      <dgm:spPr/>
      <dgm:t>
        <a:bodyPr/>
        <a:lstStyle/>
        <a:p>
          <a:endParaRPr lang="ru-RU"/>
        </a:p>
      </dgm:t>
    </dgm:pt>
    <dgm:pt modelId="{B6DC0C74-C839-46AD-9189-F23EC373C636}">
      <dgm:prSet phldrT="[Текст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dirty="0">
            <a:latin typeface="Cambria" pitchFamily="18" charset="0"/>
          </a:endParaRPr>
        </a:p>
      </dgm:t>
    </dgm:pt>
    <dgm:pt modelId="{E2A24AEB-D367-451D-8962-EABD2582E6F1}" type="parTrans" cxnId="{39927D11-B6BC-4D5A-90E8-A866D47D71E7}">
      <dgm:prSet/>
      <dgm:spPr/>
      <dgm:t>
        <a:bodyPr/>
        <a:lstStyle/>
        <a:p>
          <a:endParaRPr lang="ru-RU"/>
        </a:p>
      </dgm:t>
    </dgm:pt>
    <dgm:pt modelId="{8A33FE01-1625-48AD-9D24-D3F8D2816306}" type="sibTrans" cxnId="{39927D11-B6BC-4D5A-90E8-A866D47D71E7}">
      <dgm:prSet/>
      <dgm:spPr/>
      <dgm:t>
        <a:bodyPr/>
        <a:lstStyle/>
        <a:p>
          <a:endParaRPr lang="ru-RU"/>
        </a:p>
      </dgm:t>
    </dgm:pt>
    <dgm:pt modelId="{1D2EDE46-C6E4-4553-9534-8416997FA0DB}" type="pres">
      <dgm:prSet presAssocID="{402D88E7-9C9E-46FA-B211-9DC3AA1CC1A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981B6-0FBA-447F-B668-1498F9E0F9CE}" type="pres">
      <dgm:prSet presAssocID="{402D88E7-9C9E-46FA-B211-9DC3AA1CC1AC}" presName="children" presStyleCnt="0"/>
      <dgm:spPr/>
    </dgm:pt>
    <dgm:pt modelId="{645DACF6-F9AC-4E3E-B72C-BDBAE80D9D1B}" type="pres">
      <dgm:prSet presAssocID="{402D88E7-9C9E-46FA-B211-9DC3AA1CC1AC}" presName="child1group" presStyleCnt="0"/>
      <dgm:spPr/>
    </dgm:pt>
    <dgm:pt modelId="{46DD6A35-22BC-4078-A9FB-A557ABCA6929}" type="pres">
      <dgm:prSet presAssocID="{402D88E7-9C9E-46FA-B211-9DC3AA1CC1AC}" presName="child1" presStyleLbl="bgAcc1" presStyleIdx="0" presStyleCnt="4" custScaleX="152711" custScaleY="106065" custLinFactNeighborX="-17392" custLinFactNeighborY="758"/>
      <dgm:spPr/>
      <dgm:t>
        <a:bodyPr/>
        <a:lstStyle/>
        <a:p>
          <a:endParaRPr lang="ru-RU"/>
        </a:p>
      </dgm:t>
    </dgm:pt>
    <dgm:pt modelId="{C95A54D4-7EB1-465A-BA3F-91E8FA87F17A}" type="pres">
      <dgm:prSet presAssocID="{402D88E7-9C9E-46FA-B211-9DC3AA1CC1A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CE107-0D9E-4CFA-9E18-DAF48BB0727F}" type="pres">
      <dgm:prSet presAssocID="{402D88E7-9C9E-46FA-B211-9DC3AA1CC1AC}" presName="child2group" presStyleCnt="0"/>
      <dgm:spPr/>
    </dgm:pt>
    <dgm:pt modelId="{B52A98F3-91EE-4314-9C61-AB7052D0B3E2}" type="pres">
      <dgm:prSet presAssocID="{402D88E7-9C9E-46FA-B211-9DC3AA1CC1AC}" presName="child2" presStyleLbl="bgAcc1" presStyleIdx="1" presStyleCnt="4" custScaleX="155641" custScaleY="105530"/>
      <dgm:spPr/>
      <dgm:t>
        <a:bodyPr/>
        <a:lstStyle/>
        <a:p>
          <a:endParaRPr lang="ru-RU"/>
        </a:p>
      </dgm:t>
    </dgm:pt>
    <dgm:pt modelId="{AFBA9C7F-37B0-4D03-89A8-C0AA892B7004}" type="pres">
      <dgm:prSet presAssocID="{402D88E7-9C9E-46FA-B211-9DC3AA1CC1A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A3F03-3E32-4074-AC01-2F7758B5050C}" type="pres">
      <dgm:prSet presAssocID="{402D88E7-9C9E-46FA-B211-9DC3AA1CC1AC}" presName="child3group" presStyleCnt="0"/>
      <dgm:spPr/>
    </dgm:pt>
    <dgm:pt modelId="{830CDBA1-1949-4C60-B4A7-0FC6219B723B}" type="pres">
      <dgm:prSet presAssocID="{402D88E7-9C9E-46FA-B211-9DC3AA1CC1AC}" presName="child3" presStyleLbl="bgAcc1" presStyleIdx="2" presStyleCnt="4" custScaleX="158450" custScaleY="112805" custLinFactNeighborX="3583" custLinFactNeighborY="3514"/>
      <dgm:spPr/>
      <dgm:t>
        <a:bodyPr/>
        <a:lstStyle/>
        <a:p>
          <a:endParaRPr lang="ru-RU"/>
        </a:p>
      </dgm:t>
    </dgm:pt>
    <dgm:pt modelId="{EBDF6B44-9923-40B1-9D43-787D0C0E8992}" type="pres">
      <dgm:prSet presAssocID="{402D88E7-9C9E-46FA-B211-9DC3AA1CC1A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0203F-647B-41D9-9E11-872F044D8147}" type="pres">
      <dgm:prSet presAssocID="{402D88E7-9C9E-46FA-B211-9DC3AA1CC1AC}" presName="child4group" presStyleCnt="0"/>
      <dgm:spPr/>
    </dgm:pt>
    <dgm:pt modelId="{A881C467-43DB-4B6E-B033-F0F1A92371C4}" type="pres">
      <dgm:prSet presAssocID="{402D88E7-9C9E-46FA-B211-9DC3AA1CC1AC}" presName="child4" presStyleLbl="bgAcc1" presStyleIdx="3" presStyleCnt="4" custScaleX="161574" custScaleY="134832" custLinFactNeighborX="-6798" custLinFactNeighborY="-2837"/>
      <dgm:spPr/>
      <dgm:t>
        <a:bodyPr/>
        <a:lstStyle/>
        <a:p>
          <a:endParaRPr lang="ru-RU"/>
        </a:p>
      </dgm:t>
    </dgm:pt>
    <dgm:pt modelId="{77D709A7-9C79-406B-9B4F-4DAF2CAC113E}" type="pres">
      <dgm:prSet presAssocID="{402D88E7-9C9E-46FA-B211-9DC3AA1CC1A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E1F7D-38C1-4563-A374-3CE664AD38D4}" type="pres">
      <dgm:prSet presAssocID="{402D88E7-9C9E-46FA-B211-9DC3AA1CC1AC}" presName="childPlaceholder" presStyleCnt="0"/>
      <dgm:spPr/>
    </dgm:pt>
    <dgm:pt modelId="{F3BC2D3A-D442-4085-8906-041A9ED4321F}" type="pres">
      <dgm:prSet presAssocID="{402D88E7-9C9E-46FA-B211-9DC3AA1CC1AC}" presName="circle" presStyleCnt="0"/>
      <dgm:spPr/>
    </dgm:pt>
    <dgm:pt modelId="{0DBC4CCC-65B2-4623-BD18-1228FFBC4258}" type="pres">
      <dgm:prSet presAssocID="{402D88E7-9C9E-46FA-B211-9DC3AA1CC1AC}" presName="quadrant1" presStyleLbl="node1" presStyleIdx="0" presStyleCnt="4" custScaleX="119197" custLinFactNeighborX="-1897" custLinFactNeighborY="24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5F3C9-DD92-4D8F-A54D-FD2F9AB22BBE}" type="pres">
      <dgm:prSet presAssocID="{402D88E7-9C9E-46FA-B211-9DC3AA1CC1AC}" presName="quadrant2" presStyleLbl="node1" presStyleIdx="1" presStyleCnt="4" custScaleX="112980" custLinFactNeighborX="4180" custLinFactNeighborY="24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1E4C1-1232-453E-B612-115079148DEB}" type="pres">
      <dgm:prSet presAssocID="{402D88E7-9C9E-46FA-B211-9DC3AA1CC1AC}" presName="quadrant3" presStyleLbl="node1" presStyleIdx="2" presStyleCnt="4" custScaleX="113559" custLinFactNeighborX="4470" custLinFactNeighborY="-7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D220D-52AC-470A-ADAD-547CA620D9CF}" type="pres">
      <dgm:prSet presAssocID="{402D88E7-9C9E-46FA-B211-9DC3AA1CC1AC}" presName="quadrant4" presStyleLbl="node1" presStyleIdx="3" presStyleCnt="4" custScaleX="113883" custLinFactNeighborX="-4181" custLinFactNeighborY="-11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1B84A-CEE0-4C12-AFBA-F278257E48C0}" type="pres">
      <dgm:prSet presAssocID="{402D88E7-9C9E-46FA-B211-9DC3AA1CC1AC}" presName="quadrantPlaceholder" presStyleCnt="0"/>
      <dgm:spPr/>
    </dgm:pt>
    <dgm:pt modelId="{DC9B3C49-439F-479C-BBB1-65FFC130F47B}" type="pres">
      <dgm:prSet presAssocID="{402D88E7-9C9E-46FA-B211-9DC3AA1CC1AC}" presName="center1" presStyleLbl="fgShp" presStyleIdx="0" presStyleCnt="2"/>
      <dgm:spPr/>
    </dgm:pt>
    <dgm:pt modelId="{5F836F37-BE72-46B9-A107-0BACEEE112E9}" type="pres">
      <dgm:prSet presAssocID="{402D88E7-9C9E-46FA-B211-9DC3AA1CC1AC}" presName="center2" presStyleLbl="fgShp" presStyleIdx="1" presStyleCnt="2"/>
      <dgm:spPr/>
    </dgm:pt>
  </dgm:ptLst>
  <dgm:cxnLst>
    <dgm:cxn modelId="{51827B84-3A27-4262-90EF-FF3C3859A42C}" type="presOf" srcId="{9BDEB3D5-6A9A-4A40-A2CB-B3E4045639FF}" destId="{AFBA9C7F-37B0-4D03-89A8-C0AA892B7004}" srcOrd="1" destOrd="0" presId="urn:microsoft.com/office/officeart/2005/8/layout/cycle4"/>
    <dgm:cxn modelId="{12C760EE-B179-47EE-8F59-C1F1A94FDDBD}" type="presOf" srcId="{06338127-95B2-4024-9DF2-7423535470C0}" destId="{830CDBA1-1949-4C60-B4A7-0FC6219B723B}" srcOrd="0" destOrd="0" presId="urn:microsoft.com/office/officeart/2005/8/layout/cycle4"/>
    <dgm:cxn modelId="{21B5E831-56E7-4B40-86EE-BF9B908D8CAF}" type="presOf" srcId="{7C603854-B0FD-4B6E-A05F-2B7DA0234E35}" destId="{C95A54D4-7EB1-465A-BA3F-91E8FA87F17A}" srcOrd="1" destOrd="1" presId="urn:microsoft.com/office/officeart/2005/8/layout/cycle4"/>
    <dgm:cxn modelId="{F6D706DE-06EA-4C47-8AE2-76126C9245E8}" type="presOf" srcId="{389B51DA-8144-4CD8-8107-1F59512D91A9}" destId="{12C5F3C9-DD92-4D8F-A54D-FD2F9AB22BBE}" srcOrd="0" destOrd="0" presId="urn:microsoft.com/office/officeart/2005/8/layout/cycle4"/>
    <dgm:cxn modelId="{1202236A-3A00-456D-A617-FB4DA3401098}" type="presOf" srcId="{7C603854-B0FD-4B6E-A05F-2B7DA0234E35}" destId="{46DD6A35-22BC-4078-A9FB-A557ABCA6929}" srcOrd="0" destOrd="1" presId="urn:microsoft.com/office/officeart/2005/8/layout/cycle4"/>
    <dgm:cxn modelId="{F63D716A-81E7-4349-B939-F9CFDC79928D}" type="presOf" srcId="{873CC26A-242F-45D0-B8C1-E21D66867AE4}" destId="{830CDBA1-1949-4C60-B4A7-0FC6219B723B}" srcOrd="0" destOrd="2" presId="urn:microsoft.com/office/officeart/2005/8/layout/cycle4"/>
    <dgm:cxn modelId="{0C6AF53B-99BD-4024-B739-0645FE59E0DD}" type="presOf" srcId="{F32FA8B6-F9D5-4A71-8704-930838476B4D}" destId="{0DBC4CCC-65B2-4623-BD18-1228FFBC4258}" srcOrd="0" destOrd="0" presId="urn:microsoft.com/office/officeart/2005/8/layout/cycle4"/>
    <dgm:cxn modelId="{A439E1B9-E97A-4C75-98BF-164AF45D5BA8}" srcId="{402D88E7-9C9E-46FA-B211-9DC3AA1CC1AC}" destId="{F32FA8B6-F9D5-4A71-8704-930838476B4D}" srcOrd="0" destOrd="0" parTransId="{F5FCF903-7BC4-4B47-B1DC-6BDF3F6F6BBC}" sibTransId="{A7F4BDFA-D958-464C-9C22-D2D399BBAC5F}"/>
    <dgm:cxn modelId="{444CE23F-A31D-4C90-8DC5-B28B5DDA2B00}" srcId="{7B5B8D94-EC2E-44BC-B042-A5149E2F5DB9}" destId="{1A8121DC-73A6-45A9-8E68-BFB90FB5EE86}" srcOrd="2" destOrd="0" parTransId="{D598A390-4667-447A-ACF0-6B56403CEC53}" sibTransId="{17F73D50-A1F3-4D83-8B73-8C7EC54F4761}"/>
    <dgm:cxn modelId="{B348E339-E6D1-466A-ADB1-A98965C7F63A}" type="presOf" srcId="{B6DC0C74-C839-46AD-9189-F23EC373C636}" destId="{830CDBA1-1949-4C60-B4A7-0FC6219B723B}" srcOrd="0" destOrd="1" presId="urn:microsoft.com/office/officeart/2005/8/layout/cycle4"/>
    <dgm:cxn modelId="{B652B1DF-4C7F-44C8-A0FE-33CFFCA6591D}" type="presOf" srcId="{1A8121DC-73A6-45A9-8E68-BFB90FB5EE86}" destId="{77D709A7-9C79-406B-9B4F-4DAF2CAC113E}" srcOrd="1" destOrd="2" presId="urn:microsoft.com/office/officeart/2005/8/layout/cycle4"/>
    <dgm:cxn modelId="{EFDC126B-0C79-4A59-B234-362A7FD1834B}" srcId="{7B5B8D94-EC2E-44BC-B042-A5149E2F5DB9}" destId="{DB91AC05-ADB6-46E5-A493-D93E7836F78D}" srcOrd="4" destOrd="0" parTransId="{FB81BC5E-3328-4315-B8E5-37BE2E7ABE50}" sibTransId="{38C34FD0-3938-4302-9F1C-090E253E280A}"/>
    <dgm:cxn modelId="{F390B9BB-F677-4A27-B5D5-6A389DD06946}" srcId="{F32FA8B6-F9D5-4A71-8704-930838476B4D}" destId="{D5E5094D-5B3B-4232-B361-946206F95F86}" srcOrd="0" destOrd="0" parTransId="{99F2F9BC-1F20-467C-897D-8D54E79C959A}" sibTransId="{AD1470AB-47E5-473D-8AF8-6C5C7A558FCB}"/>
    <dgm:cxn modelId="{3D856AD0-7D16-4C76-80EB-6E94F39761DE}" type="presOf" srcId="{D5E5094D-5B3B-4232-B361-946206F95F86}" destId="{46DD6A35-22BC-4078-A9FB-A557ABCA6929}" srcOrd="0" destOrd="0" presId="urn:microsoft.com/office/officeart/2005/8/layout/cycle4"/>
    <dgm:cxn modelId="{2E7D5F95-C1D5-4FF7-9501-AE2309FCD9E4}" type="presOf" srcId="{B6DC0C74-C839-46AD-9189-F23EC373C636}" destId="{EBDF6B44-9923-40B1-9D43-787D0C0E8992}" srcOrd="1" destOrd="1" presId="urn:microsoft.com/office/officeart/2005/8/layout/cycle4"/>
    <dgm:cxn modelId="{E5DAEEC4-BD3F-4C1F-80FB-2A05234F2091}" type="presOf" srcId="{9BDEB3D5-6A9A-4A40-A2CB-B3E4045639FF}" destId="{B52A98F3-91EE-4314-9C61-AB7052D0B3E2}" srcOrd="0" destOrd="0" presId="urn:microsoft.com/office/officeart/2005/8/layout/cycle4"/>
    <dgm:cxn modelId="{FDCDC3E7-AB25-4F8A-8E44-FFFE2749FAF2}" type="presOf" srcId="{42CFE316-DF70-4048-A442-21604FE22748}" destId="{77D709A7-9C79-406B-9B4F-4DAF2CAC113E}" srcOrd="1" destOrd="0" presId="urn:microsoft.com/office/officeart/2005/8/layout/cycle4"/>
    <dgm:cxn modelId="{62EF840F-F8DA-478F-9822-1B4A77CB9DD0}" srcId="{07E6C85D-AF50-4EFC-B835-C60548ECD758}" destId="{06338127-95B2-4024-9DF2-7423535470C0}" srcOrd="0" destOrd="0" parTransId="{517BAC16-55AB-460A-9785-D931C7C48341}" sibTransId="{989AFCB6-4059-4165-91A4-696B763EBF56}"/>
    <dgm:cxn modelId="{0A35FBDA-CA8D-4DBD-8A81-57C65F9A8C7D}" srcId="{402D88E7-9C9E-46FA-B211-9DC3AA1CC1AC}" destId="{6574D627-8C81-4A98-B045-EF8AE140F412}" srcOrd="5" destOrd="0" parTransId="{F070206E-4CF4-4B57-A5AB-718FB088656A}" sibTransId="{F53E8D70-C52E-4823-A696-C8D8703CE0F3}"/>
    <dgm:cxn modelId="{F09844EA-2E35-4DB2-BEDD-F3DEB9BDA238}" srcId="{155E7A1E-33BE-48C1-8A14-490750FEC71B}" destId="{52986B87-B4BB-4B56-A132-1FDD9C617C57}" srcOrd="0" destOrd="0" parTransId="{5CCC925F-4472-4C2E-A950-7EBD24DA73DC}" sibTransId="{C4DD5043-4F62-4903-95A3-EA94215E993C}"/>
    <dgm:cxn modelId="{ED415ADD-A9F2-4F18-A958-D58976A55FD3}" srcId="{F32FA8B6-F9D5-4A71-8704-930838476B4D}" destId="{7C603854-B0FD-4B6E-A05F-2B7DA0234E35}" srcOrd="1" destOrd="0" parTransId="{F5D80C83-9EBA-4485-8A8D-C2145945A0E8}" sibTransId="{CC149B3F-E5B7-4D4F-920F-022A90CC2F4B}"/>
    <dgm:cxn modelId="{477A3652-60CE-4CE3-A427-84869B9BA18B}" type="presOf" srcId="{B0F2AD07-DA17-4EBA-8F2D-47D5537AA687}" destId="{A881C467-43DB-4B6E-B033-F0F1A92371C4}" srcOrd="0" destOrd="1" presId="urn:microsoft.com/office/officeart/2005/8/layout/cycle4"/>
    <dgm:cxn modelId="{F907F112-93CB-4339-B870-D5C59D269C73}" srcId="{7B5B8D94-EC2E-44BC-B042-A5149E2F5DB9}" destId="{B4C16B59-418B-418D-A263-3D3623BDAB17}" srcOrd="3" destOrd="0" parTransId="{1D4435FA-F97A-4675-BBB8-A889F55967F3}" sibTransId="{10CB57F9-D82E-4B9F-A30A-0B5FA2AD5F1B}"/>
    <dgm:cxn modelId="{4E0DDC59-B8C7-441C-AF09-424A29764CDF}" srcId="{402D88E7-9C9E-46FA-B211-9DC3AA1CC1AC}" destId="{7B5B8D94-EC2E-44BC-B042-A5149E2F5DB9}" srcOrd="3" destOrd="0" parTransId="{D2624CCA-401F-47E9-9B3B-2C2AA668E38D}" sibTransId="{F3425954-F350-46FF-AD2D-D722BA854A82}"/>
    <dgm:cxn modelId="{586A7E9A-E853-4CB2-8195-9F84E4F624F4}" srcId="{402D88E7-9C9E-46FA-B211-9DC3AA1CC1AC}" destId="{389B51DA-8144-4CD8-8107-1F59512D91A9}" srcOrd="1" destOrd="0" parTransId="{3985E646-A325-4912-8191-4E2E411E8048}" sibTransId="{B1277F90-44E3-462A-A222-22415F2541BF}"/>
    <dgm:cxn modelId="{ABB6B2D3-732D-4FF7-A955-1B7329683F7F}" type="presOf" srcId="{D5E5094D-5B3B-4232-B361-946206F95F86}" destId="{C95A54D4-7EB1-465A-BA3F-91E8FA87F17A}" srcOrd="1" destOrd="0" presId="urn:microsoft.com/office/officeart/2005/8/layout/cycle4"/>
    <dgm:cxn modelId="{39927D11-B6BC-4D5A-90E8-A866D47D71E7}" srcId="{07E6C85D-AF50-4EFC-B835-C60548ECD758}" destId="{B6DC0C74-C839-46AD-9189-F23EC373C636}" srcOrd="1" destOrd="0" parTransId="{E2A24AEB-D367-451D-8962-EABD2582E6F1}" sibTransId="{8A33FE01-1625-48AD-9D24-D3F8D2816306}"/>
    <dgm:cxn modelId="{639A5839-84D2-4BC8-B740-D68242B03C65}" type="presOf" srcId="{DB91AC05-ADB6-46E5-A493-D93E7836F78D}" destId="{A881C467-43DB-4B6E-B033-F0F1A92371C4}" srcOrd="0" destOrd="4" presId="urn:microsoft.com/office/officeart/2005/8/layout/cycle4"/>
    <dgm:cxn modelId="{F1186A86-A268-4680-93A6-6D31710302DB}" srcId="{402D88E7-9C9E-46FA-B211-9DC3AA1CC1AC}" destId="{07E6C85D-AF50-4EFC-B835-C60548ECD758}" srcOrd="2" destOrd="0" parTransId="{54EEE0F0-A388-4B32-A76C-B8288A08536A}" sibTransId="{6512AC99-6D63-4C4F-AE47-8E5E09316BED}"/>
    <dgm:cxn modelId="{20D56A91-593A-4028-AD5D-8ABC9022E222}" type="presOf" srcId="{402D88E7-9C9E-46FA-B211-9DC3AA1CC1AC}" destId="{1D2EDE46-C6E4-4553-9534-8416997FA0DB}" srcOrd="0" destOrd="0" presId="urn:microsoft.com/office/officeart/2005/8/layout/cycle4"/>
    <dgm:cxn modelId="{E46ED989-4380-40F6-8A0D-515F44ABBFBE}" srcId="{389B51DA-8144-4CD8-8107-1F59512D91A9}" destId="{635F9736-1903-49DF-85B0-387B7E5B0F7B}" srcOrd="1" destOrd="0" parTransId="{969DA9BB-B73D-4D08-82EF-DF2758A1CB3C}" sibTransId="{ADDBF340-363E-47B6-AC52-08D0E16387C3}"/>
    <dgm:cxn modelId="{E85C75B0-E0FA-4EBD-8495-93D51FE92765}" srcId="{7B5B8D94-EC2E-44BC-B042-A5149E2F5DB9}" destId="{B0F2AD07-DA17-4EBA-8F2D-47D5537AA687}" srcOrd="1" destOrd="0" parTransId="{72B1640F-7C65-4CCA-A87F-FC164A55F5E4}" sibTransId="{4B20BF31-6406-4E26-94A6-9F5E5EB308BA}"/>
    <dgm:cxn modelId="{94342DCD-4B89-4D46-852C-A4893F2735BB}" type="presOf" srcId="{42CFE316-DF70-4048-A442-21604FE22748}" destId="{A881C467-43DB-4B6E-B033-F0F1A92371C4}" srcOrd="0" destOrd="0" presId="urn:microsoft.com/office/officeart/2005/8/layout/cycle4"/>
    <dgm:cxn modelId="{F443C31D-07FD-4B20-ABC9-F2BAD5DD3D00}" srcId="{07E6C85D-AF50-4EFC-B835-C60548ECD758}" destId="{873CC26A-242F-45D0-B8C1-E21D66867AE4}" srcOrd="2" destOrd="0" parTransId="{7EFFCAF3-E117-47A3-B709-6536CFBA51BD}" sibTransId="{4F58003A-4240-48F4-AF75-303FE4535B7C}"/>
    <dgm:cxn modelId="{0C229E19-0C83-47D9-87FF-5A74B15D660B}" srcId="{7B5B8D94-EC2E-44BC-B042-A5149E2F5DB9}" destId="{42CFE316-DF70-4048-A442-21604FE22748}" srcOrd="0" destOrd="0" parTransId="{7BFE7FC0-B229-4B0D-B3F2-1C85A245D37D}" sibTransId="{6908EAB0-2769-49AE-910C-9249FADAAF4A}"/>
    <dgm:cxn modelId="{5DBE736D-B5A1-4D77-B780-6DCAEF652384}" type="presOf" srcId="{635F9736-1903-49DF-85B0-387B7E5B0F7B}" destId="{B52A98F3-91EE-4314-9C61-AB7052D0B3E2}" srcOrd="0" destOrd="1" presId="urn:microsoft.com/office/officeart/2005/8/layout/cycle4"/>
    <dgm:cxn modelId="{FA1791C6-4E21-4D43-8696-C6F3F37851F6}" type="presOf" srcId="{B4C16B59-418B-418D-A263-3D3623BDAB17}" destId="{A881C467-43DB-4B6E-B033-F0F1A92371C4}" srcOrd="0" destOrd="3" presId="urn:microsoft.com/office/officeart/2005/8/layout/cycle4"/>
    <dgm:cxn modelId="{4E2E55D3-3E72-46EC-9AAC-5881C3A4EFBF}" srcId="{389B51DA-8144-4CD8-8107-1F59512D91A9}" destId="{9BDEB3D5-6A9A-4A40-A2CB-B3E4045639FF}" srcOrd="0" destOrd="0" parTransId="{AD768FC6-775E-430C-96C2-D0D3726CC0C2}" sibTransId="{A0D79C88-96F5-41F5-82EE-F6DF86FA3ACD}"/>
    <dgm:cxn modelId="{8219239F-4385-420E-A16F-F3433BB8A0B7}" type="presOf" srcId="{635F9736-1903-49DF-85B0-387B7E5B0F7B}" destId="{AFBA9C7F-37B0-4D03-89A8-C0AA892B7004}" srcOrd="1" destOrd="1" presId="urn:microsoft.com/office/officeart/2005/8/layout/cycle4"/>
    <dgm:cxn modelId="{4B203972-44B5-4B57-89E5-416A4AF71B72}" type="presOf" srcId="{07E6C85D-AF50-4EFC-B835-C60548ECD758}" destId="{6F11E4C1-1232-453E-B612-115079148DEB}" srcOrd="0" destOrd="0" presId="urn:microsoft.com/office/officeart/2005/8/layout/cycle4"/>
    <dgm:cxn modelId="{F7F5BD03-D021-4AA4-9E5E-7FE1149BF31B}" type="presOf" srcId="{DB91AC05-ADB6-46E5-A493-D93E7836F78D}" destId="{77D709A7-9C79-406B-9B4F-4DAF2CAC113E}" srcOrd="1" destOrd="4" presId="urn:microsoft.com/office/officeart/2005/8/layout/cycle4"/>
    <dgm:cxn modelId="{9EDB0CBD-79AF-492C-843F-EFA9BE595943}" type="presOf" srcId="{7B5B8D94-EC2E-44BC-B042-A5149E2F5DB9}" destId="{E86D220D-52AC-470A-ADAD-547CA620D9CF}" srcOrd="0" destOrd="0" presId="urn:microsoft.com/office/officeart/2005/8/layout/cycle4"/>
    <dgm:cxn modelId="{04C1963D-03F9-40C4-8D51-3A0AFD25120D}" type="presOf" srcId="{06338127-95B2-4024-9DF2-7423535470C0}" destId="{EBDF6B44-9923-40B1-9D43-787D0C0E8992}" srcOrd="1" destOrd="0" presId="urn:microsoft.com/office/officeart/2005/8/layout/cycle4"/>
    <dgm:cxn modelId="{2D8F90FD-BC15-433D-973B-343202A3B120}" type="presOf" srcId="{873CC26A-242F-45D0-B8C1-E21D66867AE4}" destId="{EBDF6B44-9923-40B1-9D43-787D0C0E8992}" srcOrd="1" destOrd="2" presId="urn:microsoft.com/office/officeart/2005/8/layout/cycle4"/>
    <dgm:cxn modelId="{B6020C28-1BE3-4470-B269-2499CA91EF2E}" type="presOf" srcId="{B0F2AD07-DA17-4EBA-8F2D-47D5537AA687}" destId="{77D709A7-9C79-406B-9B4F-4DAF2CAC113E}" srcOrd="1" destOrd="1" presId="urn:microsoft.com/office/officeart/2005/8/layout/cycle4"/>
    <dgm:cxn modelId="{0DDBAA2B-FD5E-4999-838D-1E68ECAD0DD8}" srcId="{402D88E7-9C9E-46FA-B211-9DC3AA1CC1AC}" destId="{155E7A1E-33BE-48C1-8A14-490750FEC71B}" srcOrd="4" destOrd="0" parTransId="{7BD981A3-A06E-4EED-AA99-5A712A94C233}" sibTransId="{5C5248BC-2BEF-4279-BAA6-C0C6C32A1AFE}"/>
    <dgm:cxn modelId="{6CB70619-3A45-4855-8631-9D890198D206}" type="presOf" srcId="{1A8121DC-73A6-45A9-8E68-BFB90FB5EE86}" destId="{A881C467-43DB-4B6E-B033-F0F1A92371C4}" srcOrd="0" destOrd="2" presId="urn:microsoft.com/office/officeart/2005/8/layout/cycle4"/>
    <dgm:cxn modelId="{59F0915A-C04D-407B-8D28-614E46F0DB0C}" type="presOf" srcId="{B4C16B59-418B-418D-A263-3D3623BDAB17}" destId="{77D709A7-9C79-406B-9B4F-4DAF2CAC113E}" srcOrd="1" destOrd="3" presId="urn:microsoft.com/office/officeart/2005/8/layout/cycle4"/>
    <dgm:cxn modelId="{C78A947A-0B67-4DF6-9239-8FB9F06876C9}" type="presParOf" srcId="{1D2EDE46-C6E4-4553-9534-8416997FA0DB}" destId="{362981B6-0FBA-447F-B668-1498F9E0F9CE}" srcOrd="0" destOrd="0" presId="urn:microsoft.com/office/officeart/2005/8/layout/cycle4"/>
    <dgm:cxn modelId="{A3F74898-CD77-4B65-A784-B6E3CD750CE0}" type="presParOf" srcId="{362981B6-0FBA-447F-B668-1498F9E0F9CE}" destId="{645DACF6-F9AC-4E3E-B72C-BDBAE80D9D1B}" srcOrd="0" destOrd="0" presId="urn:microsoft.com/office/officeart/2005/8/layout/cycle4"/>
    <dgm:cxn modelId="{80FCD45D-DC1E-4765-84CA-6CF1877312AE}" type="presParOf" srcId="{645DACF6-F9AC-4E3E-B72C-BDBAE80D9D1B}" destId="{46DD6A35-22BC-4078-A9FB-A557ABCA6929}" srcOrd="0" destOrd="0" presId="urn:microsoft.com/office/officeart/2005/8/layout/cycle4"/>
    <dgm:cxn modelId="{C9239880-A1AE-4D82-A8ED-0A83657EC248}" type="presParOf" srcId="{645DACF6-F9AC-4E3E-B72C-BDBAE80D9D1B}" destId="{C95A54D4-7EB1-465A-BA3F-91E8FA87F17A}" srcOrd="1" destOrd="0" presId="urn:microsoft.com/office/officeart/2005/8/layout/cycle4"/>
    <dgm:cxn modelId="{7F460F5D-ED1A-4486-993A-3A988343E485}" type="presParOf" srcId="{362981B6-0FBA-447F-B668-1498F9E0F9CE}" destId="{4B1CE107-0D9E-4CFA-9E18-DAF48BB0727F}" srcOrd="1" destOrd="0" presId="urn:microsoft.com/office/officeart/2005/8/layout/cycle4"/>
    <dgm:cxn modelId="{4AC51FE0-6519-4C5C-BFBE-9D0109AAE60C}" type="presParOf" srcId="{4B1CE107-0D9E-4CFA-9E18-DAF48BB0727F}" destId="{B52A98F3-91EE-4314-9C61-AB7052D0B3E2}" srcOrd="0" destOrd="0" presId="urn:microsoft.com/office/officeart/2005/8/layout/cycle4"/>
    <dgm:cxn modelId="{F77385F3-DB12-4201-BE05-D72AA801A973}" type="presParOf" srcId="{4B1CE107-0D9E-4CFA-9E18-DAF48BB0727F}" destId="{AFBA9C7F-37B0-4D03-89A8-C0AA892B7004}" srcOrd="1" destOrd="0" presId="urn:microsoft.com/office/officeart/2005/8/layout/cycle4"/>
    <dgm:cxn modelId="{C0839085-2354-4100-B32C-332321FF62BD}" type="presParOf" srcId="{362981B6-0FBA-447F-B668-1498F9E0F9CE}" destId="{5B5A3F03-3E32-4074-AC01-2F7758B5050C}" srcOrd="2" destOrd="0" presId="urn:microsoft.com/office/officeart/2005/8/layout/cycle4"/>
    <dgm:cxn modelId="{45B0135D-A87C-4BDB-B986-C19F5D73DF61}" type="presParOf" srcId="{5B5A3F03-3E32-4074-AC01-2F7758B5050C}" destId="{830CDBA1-1949-4C60-B4A7-0FC6219B723B}" srcOrd="0" destOrd="0" presId="urn:microsoft.com/office/officeart/2005/8/layout/cycle4"/>
    <dgm:cxn modelId="{8C3FD6AF-F4CC-4ECE-A4BF-C8092B1CF39F}" type="presParOf" srcId="{5B5A3F03-3E32-4074-AC01-2F7758B5050C}" destId="{EBDF6B44-9923-40B1-9D43-787D0C0E8992}" srcOrd="1" destOrd="0" presId="urn:microsoft.com/office/officeart/2005/8/layout/cycle4"/>
    <dgm:cxn modelId="{CE99BC1D-8CB3-427E-BF9B-BB2F16AADA4B}" type="presParOf" srcId="{362981B6-0FBA-447F-B668-1498F9E0F9CE}" destId="{4D50203F-647B-41D9-9E11-872F044D8147}" srcOrd="3" destOrd="0" presId="urn:microsoft.com/office/officeart/2005/8/layout/cycle4"/>
    <dgm:cxn modelId="{11335A2E-5634-4CCA-A7CB-14897DB7D3DF}" type="presParOf" srcId="{4D50203F-647B-41D9-9E11-872F044D8147}" destId="{A881C467-43DB-4B6E-B033-F0F1A92371C4}" srcOrd="0" destOrd="0" presId="urn:microsoft.com/office/officeart/2005/8/layout/cycle4"/>
    <dgm:cxn modelId="{8F14F5B1-83FC-43E7-B93D-1BDDABF08205}" type="presParOf" srcId="{4D50203F-647B-41D9-9E11-872F044D8147}" destId="{77D709A7-9C79-406B-9B4F-4DAF2CAC113E}" srcOrd="1" destOrd="0" presId="urn:microsoft.com/office/officeart/2005/8/layout/cycle4"/>
    <dgm:cxn modelId="{73CA9CE5-F5D5-4E3B-BFD4-D2CCD8A55FAC}" type="presParOf" srcId="{362981B6-0FBA-447F-B668-1498F9E0F9CE}" destId="{085E1F7D-38C1-4563-A374-3CE664AD38D4}" srcOrd="4" destOrd="0" presId="urn:microsoft.com/office/officeart/2005/8/layout/cycle4"/>
    <dgm:cxn modelId="{3D17AF56-65BD-4381-AD74-2517540D350D}" type="presParOf" srcId="{1D2EDE46-C6E4-4553-9534-8416997FA0DB}" destId="{F3BC2D3A-D442-4085-8906-041A9ED4321F}" srcOrd="1" destOrd="0" presId="urn:microsoft.com/office/officeart/2005/8/layout/cycle4"/>
    <dgm:cxn modelId="{81BFB0EB-E88C-4018-95F2-C39EF769E80E}" type="presParOf" srcId="{F3BC2D3A-D442-4085-8906-041A9ED4321F}" destId="{0DBC4CCC-65B2-4623-BD18-1228FFBC4258}" srcOrd="0" destOrd="0" presId="urn:microsoft.com/office/officeart/2005/8/layout/cycle4"/>
    <dgm:cxn modelId="{86CC4D43-5D10-41C3-B14F-A93C3AD5C4F8}" type="presParOf" srcId="{F3BC2D3A-D442-4085-8906-041A9ED4321F}" destId="{12C5F3C9-DD92-4D8F-A54D-FD2F9AB22BBE}" srcOrd="1" destOrd="0" presId="urn:microsoft.com/office/officeart/2005/8/layout/cycle4"/>
    <dgm:cxn modelId="{B959BA92-D296-43F8-9320-9C7B0BC683B7}" type="presParOf" srcId="{F3BC2D3A-D442-4085-8906-041A9ED4321F}" destId="{6F11E4C1-1232-453E-B612-115079148DEB}" srcOrd="2" destOrd="0" presId="urn:microsoft.com/office/officeart/2005/8/layout/cycle4"/>
    <dgm:cxn modelId="{45A81153-033A-4FE3-922D-B112360F04B7}" type="presParOf" srcId="{F3BC2D3A-D442-4085-8906-041A9ED4321F}" destId="{E86D220D-52AC-470A-ADAD-547CA620D9CF}" srcOrd="3" destOrd="0" presId="urn:microsoft.com/office/officeart/2005/8/layout/cycle4"/>
    <dgm:cxn modelId="{F7FF8D09-664D-4140-8030-373A69B25988}" type="presParOf" srcId="{F3BC2D3A-D442-4085-8906-041A9ED4321F}" destId="{B7A1B84A-CEE0-4C12-AFBA-F278257E48C0}" srcOrd="4" destOrd="0" presId="urn:microsoft.com/office/officeart/2005/8/layout/cycle4"/>
    <dgm:cxn modelId="{27C4F7CA-405D-437E-A6E7-9B656E5B8087}" type="presParOf" srcId="{1D2EDE46-C6E4-4553-9534-8416997FA0DB}" destId="{DC9B3C49-439F-479C-BBB1-65FFC130F47B}" srcOrd="2" destOrd="0" presId="urn:microsoft.com/office/officeart/2005/8/layout/cycle4"/>
    <dgm:cxn modelId="{877145B1-509B-4D98-9572-ACA4EE2FB657}" type="presParOf" srcId="{1D2EDE46-C6E4-4553-9534-8416997FA0DB}" destId="{5F836F37-BE72-46B9-A107-0BACEEE112E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CA8B5-1CD3-49AF-A773-F1B50ED51283}" type="doc">
      <dgm:prSet loTypeId="urn:microsoft.com/office/officeart/2005/8/layout/funnel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3DE2FA-319C-46C2-B233-B3D8F81A3E36}">
      <dgm:prSet phldrT="[Текст]" custT="1"/>
      <dgm:spPr/>
      <dgm:t>
        <a:bodyPr/>
        <a:lstStyle/>
        <a:p>
          <a:r>
            <a:rPr lang="ru-RU" sz="2000" dirty="0" smtClean="0"/>
            <a:t>Лидерские компетенции</a:t>
          </a:r>
          <a:endParaRPr lang="ru-RU" sz="2000" dirty="0"/>
        </a:p>
      </dgm:t>
    </dgm:pt>
    <dgm:pt modelId="{EEF6AAC9-6935-454C-AED6-79F81DF07E10}" type="parTrans" cxnId="{F40AEDB8-0F9D-45C8-8D61-22403BE6D236}">
      <dgm:prSet/>
      <dgm:spPr/>
      <dgm:t>
        <a:bodyPr/>
        <a:lstStyle/>
        <a:p>
          <a:endParaRPr lang="ru-RU" sz="2800"/>
        </a:p>
      </dgm:t>
    </dgm:pt>
    <dgm:pt modelId="{09E0F886-E737-4D21-90B1-655010869BBD}" type="sibTrans" cxnId="{F40AEDB8-0F9D-45C8-8D61-22403BE6D236}">
      <dgm:prSet/>
      <dgm:spPr/>
      <dgm:t>
        <a:bodyPr/>
        <a:lstStyle/>
        <a:p>
          <a:endParaRPr lang="ru-RU" sz="2800"/>
        </a:p>
      </dgm:t>
    </dgm:pt>
    <dgm:pt modelId="{E7EDC824-0C19-42A8-8C20-D6A7EB4195AA}">
      <dgm:prSet phldrT="[Текст]" custT="1"/>
      <dgm:spPr/>
      <dgm:t>
        <a:bodyPr/>
        <a:lstStyle/>
        <a:p>
          <a:r>
            <a:rPr lang="ru-RU" sz="2000" dirty="0" smtClean="0"/>
            <a:t>Волевые компетенции</a:t>
          </a:r>
          <a:endParaRPr lang="ru-RU" sz="2000" dirty="0"/>
        </a:p>
      </dgm:t>
    </dgm:pt>
    <dgm:pt modelId="{73670BD0-5B29-40D6-BEA6-FC3B69C564E8}" type="parTrans" cxnId="{C1C0D5D1-7F62-4C00-A68B-6E82391A69E5}">
      <dgm:prSet/>
      <dgm:spPr/>
      <dgm:t>
        <a:bodyPr/>
        <a:lstStyle/>
        <a:p>
          <a:endParaRPr lang="ru-RU" sz="2800"/>
        </a:p>
      </dgm:t>
    </dgm:pt>
    <dgm:pt modelId="{9FBCCA81-F4E6-4184-AAFD-0F505FEE3437}" type="sibTrans" cxnId="{C1C0D5D1-7F62-4C00-A68B-6E82391A69E5}">
      <dgm:prSet/>
      <dgm:spPr/>
      <dgm:t>
        <a:bodyPr/>
        <a:lstStyle/>
        <a:p>
          <a:endParaRPr lang="ru-RU" sz="2800"/>
        </a:p>
      </dgm:t>
    </dgm:pt>
    <dgm:pt modelId="{C9A79130-024C-40B2-A181-8B27FBFFE76B}">
      <dgm:prSet phldrT="[Текст]" custT="1"/>
      <dgm:spPr/>
      <dgm:t>
        <a:bodyPr/>
        <a:lstStyle/>
        <a:p>
          <a:r>
            <a:rPr lang="ru-RU" sz="2000" dirty="0" smtClean="0"/>
            <a:t>Социальные компетенции</a:t>
          </a:r>
          <a:endParaRPr lang="ru-RU" sz="2000" dirty="0"/>
        </a:p>
      </dgm:t>
    </dgm:pt>
    <dgm:pt modelId="{8AF58CF8-1573-4C94-ADB0-8F96E712EC1A}" type="parTrans" cxnId="{FFC91D55-D9F5-45D3-95A0-EF379E97F5DC}">
      <dgm:prSet/>
      <dgm:spPr/>
      <dgm:t>
        <a:bodyPr/>
        <a:lstStyle/>
        <a:p>
          <a:endParaRPr lang="ru-RU" sz="2800"/>
        </a:p>
      </dgm:t>
    </dgm:pt>
    <dgm:pt modelId="{214198BB-9014-46BC-B83C-B3C09443FD6C}" type="sibTrans" cxnId="{FFC91D55-D9F5-45D3-95A0-EF379E97F5DC}">
      <dgm:prSet/>
      <dgm:spPr/>
      <dgm:t>
        <a:bodyPr/>
        <a:lstStyle/>
        <a:p>
          <a:endParaRPr lang="ru-RU" sz="2800"/>
        </a:p>
      </dgm:t>
    </dgm:pt>
    <dgm:pt modelId="{176000B8-820D-463F-B689-D003C311FA4E}">
      <dgm:prSet phldrT="[Текст]" custT="1"/>
      <dgm:spPr/>
      <dgm:t>
        <a:bodyPr/>
        <a:lstStyle/>
        <a:p>
          <a:r>
            <a:rPr lang="ru-RU" sz="2400" b="1" dirty="0" smtClean="0">
              <a:latin typeface="Cambria" pitchFamily="18" charset="0"/>
            </a:rPr>
            <a:t>Сформированные </a:t>
          </a:r>
          <a:r>
            <a:rPr lang="en-US" sz="2400" b="1" dirty="0" smtClean="0">
              <a:latin typeface="Cambria" pitchFamily="18" charset="0"/>
            </a:rPr>
            <a:t>SOFT-</a:t>
          </a:r>
          <a:r>
            <a:rPr lang="ru-RU" sz="2400" b="1" dirty="0" smtClean="0">
              <a:latin typeface="Cambria" pitchFamily="18" charset="0"/>
            </a:rPr>
            <a:t>компетенции</a:t>
          </a:r>
          <a:endParaRPr lang="ru-RU" sz="2400" b="1" dirty="0">
            <a:latin typeface="Cambria" pitchFamily="18" charset="0"/>
          </a:endParaRPr>
        </a:p>
      </dgm:t>
    </dgm:pt>
    <dgm:pt modelId="{E32350A1-E5F0-43AE-ADDA-7D538FA2C077}" type="parTrans" cxnId="{B9D3024E-544B-48BA-9C1E-0F1B388DB226}">
      <dgm:prSet/>
      <dgm:spPr/>
      <dgm:t>
        <a:bodyPr/>
        <a:lstStyle/>
        <a:p>
          <a:endParaRPr lang="ru-RU" sz="2800"/>
        </a:p>
      </dgm:t>
    </dgm:pt>
    <dgm:pt modelId="{30FB854E-3872-48B2-8F8F-CAF31CD2EEEF}" type="sibTrans" cxnId="{B9D3024E-544B-48BA-9C1E-0F1B388DB226}">
      <dgm:prSet/>
      <dgm:spPr/>
      <dgm:t>
        <a:bodyPr/>
        <a:lstStyle/>
        <a:p>
          <a:endParaRPr lang="ru-RU" sz="2800"/>
        </a:p>
      </dgm:t>
    </dgm:pt>
    <dgm:pt modelId="{4DDC1C9F-343C-43B5-86A1-A3B30D6E4F04}">
      <dgm:prSet phldrT="[Текст]" phldr="1"/>
      <dgm:spPr/>
      <dgm:t>
        <a:bodyPr/>
        <a:lstStyle/>
        <a:p>
          <a:endParaRPr lang="ru-RU" sz="2800" dirty="0"/>
        </a:p>
      </dgm:t>
    </dgm:pt>
    <dgm:pt modelId="{CF13256D-140E-4762-9D82-A6A3C1C271B6}" type="parTrans" cxnId="{B5720BE2-9079-4AE7-960D-DFDFB8BC0FF6}">
      <dgm:prSet/>
      <dgm:spPr/>
      <dgm:t>
        <a:bodyPr/>
        <a:lstStyle/>
        <a:p>
          <a:endParaRPr lang="ru-RU" sz="2800"/>
        </a:p>
      </dgm:t>
    </dgm:pt>
    <dgm:pt modelId="{7C1FA726-01B0-4239-9528-52626F5187AB}" type="sibTrans" cxnId="{B5720BE2-9079-4AE7-960D-DFDFB8BC0FF6}">
      <dgm:prSet/>
      <dgm:spPr/>
      <dgm:t>
        <a:bodyPr/>
        <a:lstStyle/>
        <a:p>
          <a:endParaRPr lang="ru-RU" sz="2800"/>
        </a:p>
      </dgm:t>
    </dgm:pt>
    <dgm:pt modelId="{BF7EA39B-9E1C-44DE-99D0-02EFE1F69341}" type="pres">
      <dgm:prSet presAssocID="{31DCA8B5-1CD3-49AF-A773-F1B50ED5128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B24562-A904-4717-93B4-E81521A52750}" type="pres">
      <dgm:prSet presAssocID="{31DCA8B5-1CD3-49AF-A773-F1B50ED51283}" presName="ellipse" presStyleLbl="trBgShp" presStyleIdx="0" presStyleCnt="1" custScaleX="120437" custScaleY="114417" custLinFactNeighborX="8067" custLinFactNeighborY="-1976"/>
      <dgm:spPr/>
    </dgm:pt>
    <dgm:pt modelId="{2F093032-9985-4EFA-A090-B6F17CFE3D8F}" type="pres">
      <dgm:prSet presAssocID="{31DCA8B5-1CD3-49AF-A773-F1B50ED51283}" presName="arrow1" presStyleLbl="fgShp" presStyleIdx="0" presStyleCnt="1" custScaleX="99999" custScaleY="56618" custLinFactNeighborX="25177" custLinFactNeighborY="-29651"/>
      <dgm:spPr/>
      <dgm:t>
        <a:bodyPr/>
        <a:lstStyle/>
        <a:p>
          <a:endParaRPr lang="ru-RU"/>
        </a:p>
      </dgm:t>
    </dgm:pt>
    <dgm:pt modelId="{536A0B57-3BBA-4F84-899D-43336A39F605}" type="pres">
      <dgm:prSet presAssocID="{31DCA8B5-1CD3-49AF-A773-F1B50ED51283}" presName="rectangle" presStyleLbl="revTx" presStyleIdx="0" presStyleCnt="1" custScaleX="199794" custScaleY="53138" custLinFactNeighborX="706" custLinFactNeighborY="-49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2BD77-2D2D-4985-802E-9DE542C47012}" type="pres">
      <dgm:prSet presAssocID="{E7EDC824-0C19-42A8-8C20-D6A7EB4195AA}" presName="item1" presStyleLbl="node1" presStyleIdx="0" presStyleCnt="3" custScaleX="136889" custScaleY="128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023BB-630E-4648-8057-916C1EE0ADCD}" type="pres">
      <dgm:prSet presAssocID="{C9A79130-024C-40B2-A181-8B27FBFFE76B}" presName="item2" presStyleLbl="node1" presStyleIdx="1" presStyleCnt="3" custScaleX="140785" custScaleY="132027" custLinFactNeighborX="6210" custLinFactNeighborY="-52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D3596-5C56-4745-A3C2-23F68B887EAA}" type="pres">
      <dgm:prSet presAssocID="{176000B8-820D-463F-B689-D003C311FA4E}" presName="item3" presStyleLbl="node1" presStyleIdx="2" presStyleCnt="3" custScaleX="137909" custScaleY="132027" custLinFactNeighborX="47712" custLinFactNeighborY="-27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46289-77A0-4E4D-94FF-5DE3148513DF}" type="pres">
      <dgm:prSet presAssocID="{31DCA8B5-1CD3-49AF-A773-F1B50ED51283}" presName="funnel" presStyleLbl="trAlignAcc1" presStyleIdx="0" presStyleCnt="1" custScaleX="161093" custScaleY="106723" custLinFactNeighborX="2983" custLinFactNeighborY="-4569"/>
      <dgm:spPr/>
    </dgm:pt>
  </dgm:ptLst>
  <dgm:cxnLst>
    <dgm:cxn modelId="{0A41E446-47A6-455D-9B70-0A6D942A5E51}" type="presOf" srcId="{C9A79130-024C-40B2-A181-8B27FBFFE76B}" destId="{2F52BD77-2D2D-4985-802E-9DE542C47012}" srcOrd="0" destOrd="0" presId="urn:microsoft.com/office/officeart/2005/8/layout/funnel1"/>
    <dgm:cxn modelId="{CA075D42-5821-4460-BDF8-D0689BB3FB59}" type="presOf" srcId="{31DCA8B5-1CD3-49AF-A773-F1B50ED51283}" destId="{BF7EA39B-9E1C-44DE-99D0-02EFE1F69341}" srcOrd="0" destOrd="0" presId="urn:microsoft.com/office/officeart/2005/8/layout/funnel1"/>
    <dgm:cxn modelId="{544A69B4-BCA3-4ADC-8BE3-7EBD599FCAA4}" type="presOf" srcId="{E7EDC824-0C19-42A8-8C20-D6A7EB4195AA}" destId="{B9B023BB-630E-4648-8057-916C1EE0ADCD}" srcOrd="0" destOrd="0" presId="urn:microsoft.com/office/officeart/2005/8/layout/funnel1"/>
    <dgm:cxn modelId="{9F89C13C-6E70-4398-9845-F112E1D88FD9}" type="presOf" srcId="{176000B8-820D-463F-B689-D003C311FA4E}" destId="{536A0B57-3BBA-4F84-899D-43336A39F605}" srcOrd="0" destOrd="0" presId="urn:microsoft.com/office/officeart/2005/8/layout/funnel1"/>
    <dgm:cxn modelId="{B5720BE2-9079-4AE7-960D-DFDFB8BC0FF6}" srcId="{31DCA8B5-1CD3-49AF-A773-F1B50ED51283}" destId="{4DDC1C9F-343C-43B5-86A1-A3B30D6E4F04}" srcOrd="4" destOrd="0" parTransId="{CF13256D-140E-4762-9D82-A6A3C1C271B6}" sibTransId="{7C1FA726-01B0-4239-9528-52626F5187AB}"/>
    <dgm:cxn modelId="{F40AEDB8-0F9D-45C8-8D61-22403BE6D236}" srcId="{31DCA8B5-1CD3-49AF-A773-F1B50ED51283}" destId="{E93DE2FA-319C-46C2-B233-B3D8F81A3E36}" srcOrd="0" destOrd="0" parTransId="{EEF6AAC9-6935-454C-AED6-79F81DF07E10}" sibTransId="{09E0F886-E737-4D21-90B1-655010869BBD}"/>
    <dgm:cxn modelId="{4A513F82-51C1-4567-B894-D48225581192}" type="presOf" srcId="{E93DE2FA-319C-46C2-B233-B3D8F81A3E36}" destId="{2D1D3596-5C56-4745-A3C2-23F68B887EAA}" srcOrd="0" destOrd="0" presId="urn:microsoft.com/office/officeart/2005/8/layout/funnel1"/>
    <dgm:cxn modelId="{FFC91D55-D9F5-45D3-95A0-EF379E97F5DC}" srcId="{31DCA8B5-1CD3-49AF-A773-F1B50ED51283}" destId="{C9A79130-024C-40B2-A181-8B27FBFFE76B}" srcOrd="2" destOrd="0" parTransId="{8AF58CF8-1573-4C94-ADB0-8F96E712EC1A}" sibTransId="{214198BB-9014-46BC-B83C-B3C09443FD6C}"/>
    <dgm:cxn modelId="{C1C0D5D1-7F62-4C00-A68B-6E82391A69E5}" srcId="{31DCA8B5-1CD3-49AF-A773-F1B50ED51283}" destId="{E7EDC824-0C19-42A8-8C20-D6A7EB4195AA}" srcOrd="1" destOrd="0" parTransId="{73670BD0-5B29-40D6-BEA6-FC3B69C564E8}" sibTransId="{9FBCCA81-F4E6-4184-AAFD-0F505FEE3437}"/>
    <dgm:cxn modelId="{B9D3024E-544B-48BA-9C1E-0F1B388DB226}" srcId="{31DCA8B5-1CD3-49AF-A773-F1B50ED51283}" destId="{176000B8-820D-463F-B689-D003C311FA4E}" srcOrd="3" destOrd="0" parTransId="{E32350A1-E5F0-43AE-ADDA-7D538FA2C077}" sibTransId="{30FB854E-3872-48B2-8F8F-CAF31CD2EEEF}"/>
    <dgm:cxn modelId="{30CFD963-28D5-4F3E-BFB4-ADD95BA82647}" type="presParOf" srcId="{BF7EA39B-9E1C-44DE-99D0-02EFE1F69341}" destId="{40B24562-A904-4717-93B4-E81521A52750}" srcOrd="0" destOrd="0" presId="urn:microsoft.com/office/officeart/2005/8/layout/funnel1"/>
    <dgm:cxn modelId="{83716B43-B47C-4D03-A381-ACDF919D06A4}" type="presParOf" srcId="{BF7EA39B-9E1C-44DE-99D0-02EFE1F69341}" destId="{2F093032-9985-4EFA-A090-B6F17CFE3D8F}" srcOrd="1" destOrd="0" presId="urn:microsoft.com/office/officeart/2005/8/layout/funnel1"/>
    <dgm:cxn modelId="{533A27EE-5E15-4D16-8FF0-FA2E15830476}" type="presParOf" srcId="{BF7EA39B-9E1C-44DE-99D0-02EFE1F69341}" destId="{536A0B57-3BBA-4F84-899D-43336A39F605}" srcOrd="2" destOrd="0" presId="urn:microsoft.com/office/officeart/2005/8/layout/funnel1"/>
    <dgm:cxn modelId="{26D67169-55F6-469E-8056-C93CC8DE6908}" type="presParOf" srcId="{BF7EA39B-9E1C-44DE-99D0-02EFE1F69341}" destId="{2F52BD77-2D2D-4985-802E-9DE542C47012}" srcOrd="3" destOrd="0" presId="urn:microsoft.com/office/officeart/2005/8/layout/funnel1"/>
    <dgm:cxn modelId="{89E7C105-2D17-49D7-BFB9-763218DD3E93}" type="presParOf" srcId="{BF7EA39B-9E1C-44DE-99D0-02EFE1F69341}" destId="{B9B023BB-630E-4648-8057-916C1EE0ADCD}" srcOrd="4" destOrd="0" presId="urn:microsoft.com/office/officeart/2005/8/layout/funnel1"/>
    <dgm:cxn modelId="{0C3C1C04-5FDE-4090-818A-E8FB338944F9}" type="presParOf" srcId="{BF7EA39B-9E1C-44DE-99D0-02EFE1F69341}" destId="{2D1D3596-5C56-4745-A3C2-23F68B887EAA}" srcOrd="5" destOrd="0" presId="urn:microsoft.com/office/officeart/2005/8/layout/funnel1"/>
    <dgm:cxn modelId="{E09C1678-B918-4CDC-842B-78DDDF89FD75}" type="presParOf" srcId="{BF7EA39B-9E1C-44DE-99D0-02EFE1F69341}" destId="{93A46289-77A0-4E4D-94FF-5DE3148513D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28250-772F-4DAD-8DFA-F4A3067DD163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3EC45E-7BA9-4A8D-BE9B-ABF3B4656BC7}">
      <dgm:prSet phldrT="[Текст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открытость</a:t>
          </a:r>
          <a:endParaRPr lang="ru-RU" sz="1600" b="1" dirty="0">
            <a:latin typeface="Cambria" pitchFamily="18" charset="0"/>
          </a:endParaRPr>
        </a:p>
      </dgm:t>
    </dgm:pt>
    <dgm:pt modelId="{18EF7692-D214-4C6E-9A71-09D31CAC6FD0}" type="parTrans" cxnId="{3EEF2B7B-46B1-4ACF-A07B-B9572F7D5577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89A0B350-AA9B-460E-A60A-69B5A4E13EFA}" type="sibTrans" cxnId="{3EEF2B7B-46B1-4ACF-A07B-B9572F7D557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D5DF2C35-583A-4F81-B55F-0ED41012AED8}">
      <dgm:prSet phldrT="[Текст]" custT="1"/>
      <dgm:spPr/>
      <dgm:t>
        <a:bodyPr/>
        <a:lstStyle/>
        <a:p>
          <a:r>
            <a:rPr lang="ru-RU" sz="1600" b="1" dirty="0" err="1" smtClean="0">
              <a:latin typeface="Cambria" pitchFamily="18" charset="0"/>
            </a:rPr>
            <a:t>Толерант-ность</a:t>
          </a:r>
          <a:endParaRPr lang="ru-RU" sz="1600" b="1" dirty="0">
            <a:latin typeface="Cambria" pitchFamily="18" charset="0"/>
          </a:endParaRPr>
        </a:p>
      </dgm:t>
    </dgm:pt>
    <dgm:pt modelId="{A8581399-AAD4-45E0-B918-95324B028D8D}" type="parTrans" cxnId="{F132C2AE-8A7B-4FF4-A53F-B5CE5A549B6D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E1E5751E-70E1-44FC-BA9D-78933F48DA90}" type="sibTrans" cxnId="{F132C2AE-8A7B-4FF4-A53F-B5CE5A549B6D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DD8E3430-4BE4-4FDC-8217-89922A8EF694}">
      <dgm:prSet phldrT="[Текст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демократия</a:t>
          </a:r>
          <a:endParaRPr lang="ru-RU" sz="1600" b="1" dirty="0">
            <a:latin typeface="Cambria" pitchFamily="18" charset="0"/>
          </a:endParaRPr>
        </a:p>
      </dgm:t>
    </dgm:pt>
    <dgm:pt modelId="{96FC612C-1AC9-4054-9E42-788B1FD49E73}" type="parTrans" cxnId="{8E0DB7FF-AD07-4517-8ECE-C2BD95B8D1C0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FD6E86B4-5D0A-4A2C-A998-D5941CF4B6B6}" type="sibTrans" cxnId="{8E0DB7FF-AD07-4517-8ECE-C2BD95B8D1C0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71833CA2-6D9B-445C-873B-86ED59148905}">
      <dgm:prSet custT="1"/>
      <dgm:spPr/>
      <dgm:t>
        <a:bodyPr/>
        <a:lstStyle/>
        <a:p>
          <a:r>
            <a:rPr lang="ru-RU" sz="1600" b="1" dirty="0" err="1" smtClean="0">
              <a:latin typeface="Cambria" pitchFamily="18" charset="0"/>
            </a:rPr>
            <a:t>соразвитие</a:t>
          </a:r>
          <a:endParaRPr lang="ru-RU" sz="1600" b="1" dirty="0">
            <a:latin typeface="Cambria" pitchFamily="18" charset="0"/>
          </a:endParaRPr>
        </a:p>
      </dgm:t>
    </dgm:pt>
    <dgm:pt modelId="{683CD27F-1A6E-4231-BAC5-697BCC29F392}" type="parTrans" cxnId="{5BDAC457-C8A3-40CE-8DD2-78A01F925A40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A1FCEF11-6744-4AC8-8CAC-6FCCA455D732}" type="sibTrans" cxnId="{5BDAC457-C8A3-40CE-8DD2-78A01F925A40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329956B1-37CF-45DA-A4E6-0D81CF07C3F5}">
      <dgm:prSet custT="1"/>
      <dgm:spPr/>
      <dgm:t>
        <a:bodyPr/>
        <a:lstStyle/>
        <a:p>
          <a:r>
            <a:rPr lang="ru-RU" sz="1600" b="1" dirty="0" err="1" smtClean="0">
              <a:latin typeface="Cambria" pitchFamily="18" charset="0"/>
            </a:rPr>
            <a:t>Конверген-тность</a:t>
          </a:r>
          <a:endParaRPr lang="ru-RU" sz="1600" b="1" dirty="0">
            <a:latin typeface="Cambria" pitchFamily="18" charset="0"/>
          </a:endParaRPr>
        </a:p>
      </dgm:t>
    </dgm:pt>
    <dgm:pt modelId="{D8469604-A33B-4890-B354-46087CBB59B2}" type="parTrans" cxnId="{3C7BCEA5-E397-4DB7-AC75-4FEEBA13E0BC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9F370E9A-727C-4D0F-BBAF-1DFF3BFA0834}" type="sibTrans" cxnId="{3C7BCEA5-E397-4DB7-AC75-4FEEBA13E0BC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33D35E0E-C2E8-459E-B8BC-C01E128D2AD2}">
      <dgm:prSet custT="1"/>
      <dgm:spPr/>
      <dgm:t>
        <a:bodyPr/>
        <a:lstStyle/>
        <a:p>
          <a:r>
            <a:rPr lang="ru-RU" sz="1600" b="1" dirty="0" err="1" smtClean="0">
              <a:latin typeface="Cambria" pitchFamily="18" charset="0"/>
            </a:rPr>
            <a:t>Вариатив-ность</a:t>
          </a:r>
          <a:endParaRPr lang="ru-RU" sz="1600" b="1" dirty="0">
            <a:latin typeface="Cambria" pitchFamily="18" charset="0"/>
          </a:endParaRPr>
        </a:p>
      </dgm:t>
    </dgm:pt>
    <dgm:pt modelId="{089F7574-74DD-4F88-9333-FCEBC50604F7}" type="parTrans" cxnId="{3B71D2C1-F7A2-48FE-8A0C-226622DADA3D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86B49FCF-21D4-41AA-9AB9-90E0BAC0E241}" type="sibTrans" cxnId="{3B71D2C1-F7A2-48FE-8A0C-226622DADA3D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1943D3D4-0409-4EEE-A370-3578BAA52226}">
      <dgm:prSet custT="1"/>
      <dgm:spPr/>
      <dgm:t>
        <a:bodyPr/>
        <a:lstStyle/>
        <a:p>
          <a:endParaRPr lang="ru-RU" sz="1600" b="1" dirty="0" smtClean="0">
            <a:latin typeface="Cambria" pitchFamily="18" charset="0"/>
          </a:endParaRPr>
        </a:p>
        <a:p>
          <a:r>
            <a:rPr lang="ru-RU" sz="1600" b="1" dirty="0" err="1" smtClean="0">
              <a:latin typeface="Cambria" pitchFamily="18" charset="0"/>
            </a:rPr>
            <a:t>Индивидуа-лизация</a:t>
          </a:r>
          <a:endParaRPr lang="ru-RU" sz="1600" b="1" dirty="0">
            <a:latin typeface="Cambria" pitchFamily="18" charset="0"/>
          </a:endParaRPr>
        </a:p>
      </dgm:t>
    </dgm:pt>
    <dgm:pt modelId="{77D6A9DC-49ED-4602-8A82-D29DA0BA9081}" type="parTrans" cxnId="{41D1BE1A-2723-4E67-A29D-DED649CA2EA0}">
      <dgm:prSet/>
      <dgm:spPr/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10B93B77-5990-415F-9BC5-46A4AD8F6538}" type="sibTrans" cxnId="{41D1BE1A-2723-4E67-A29D-DED649CA2EA0}">
      <dgm:prSet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ru-RU" sz="4400" b="1">
            <a:latin typeface="Cambria" pitchFamily="18" charset="0"/>
          </a:endParaRPr>
        </a:p>
      </dgm:t>
    </dgm:pt>
    <dgm:pt modelId="{8B035B44-73A7-4CFD-AF6D-20A2F5CC536D}" type="pres">
      <dgm:prSet presAssocID="{EB428250-772F-4DAD-8DFA-F4A3067DD16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4B3DAF76-87BD-4AE8-9C8B-EDCA88B88683}" type="pres">
      <dgm:prSet presAssocID="{913EC45E-7BA9-4A8D-BE9B-ABF3B4656BC7}" presName="text1" presStyleCnt="0"/>
      <dgm:spPr/>
    </dgm:pt>
    <dgm:pt modelId="{D8AE0F02-D453-4316-A513-E0200E7507AA}" type="pres">
      <dgm:prSet presAssocID="{913EC45E-7BA9-4A8D-BE9B-ABF3B4656BC7}" presName="textRepeatNode" presStyleLbl="alignNode1" presStyleIdx="0" presStyleCnt="7" custScaleX="106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B3396-A891-482B-87F6-D90DD52F5F89}" type="pres">
      <dgm:prSet presAssocID="{913EC45E-7BA9-4A8D-BE9B-ABF3B4656BC7}" presName="textaccent1" presStyleCnt="0"/>
      <dgm:spPr/>
    </dgm:pt>
    <dgm:pt modelId="{2120EDCB-B32C-4B95-AD83-8F150205D165}" type="pres">
      <dgm:prSet presAssocID="{913EC45E-7BA9-4A8D-BE9B-ABF3B4656BC7}" presName="accentRepeatNode" presStyleLbl="solidAlignAcc1" presStyleIdx="0" presStyleCnt="14"/>
      <dgm:spPr/>
    </dgm:pt>
    <dgm:pt modelId="{629FE405-7535-4AA8-AF3E-827EA9BFB642}" type="pres">
      <dgm:prSet presAssocID="{89A0B350-AA9B-460E-A60A-69B5A4E13EFA}" presName="image1" presStyleCnt="0"/>
      <dgm:spPr/>
    </dgm:pt>
    <dgm:pt modelId="{A16FEDBD-E5C1-49D2-88A4-9CBEDC4A03BE}" type="pres">
      <dgm:prSet presAssocID="{89A0B350-AA9B-460E-A60A-69B5A4E13EFA}" presName="imageRepeatNode" presStyleLbl="alignAcc1" presStyleIdx="0" presStyleCnt="7"/>
      <dgm:spPr/>
      <dgm:t>
        <a:bodyPr/>
        <a:lstStyle/>
        <a:p>
          <a:endParaRPr lang="ru-RU"/>
        </a:p>
      </dgm:t>
    </dgm:pt>
    <dgm:pt modelId="{A19CB3D9-DC3B-4A8A-A8E7-88AA76DE5455}" type="pres">
      <dgm:prSet presAssocID="{89A0B350-AA9B-460E-A60A-69B5A4E13EFA}" presName="imageaccent1" presStyleCnt="0"/>
      <dgm:spPr/>
    </dgm:pt>
    <dgm:pt modelId="{8AB8D560-877D-4AE8-8DD2-59238462A7E2}" type="pres">
      <dgm:prSet presAssocID="{89A0B350-AA9B-460E-A60A-69B5A4E13EFA}" presName="accentRepeatNode" presStyleLbl="solidAlignAcc1" presStyleIdx="1" presStyleCnt="14"/>
      <dgm:spPr/>
    </dgm:pt>
    <dgm:pt modelId="{09382C31-5757-4D03-863B-5712758397DA}" type="pres">
      <dgm:prSet presAssocID="{D5DF2C35-583A-4F81-B55F-0ED41012AED8}" presName="text2" presStyleCnt="0"/>
      <dgm:spPr/>
    </dgm:pt>
    <dgm:pt modelId="{A341CBAD-1BED-413F-BE7C-5F485EE97B1D}" type="pres">
      <dgm:prSet presAssocID="{D5DF2C35-583A-4F81-B55F-0ED41012AED8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3F2DD-2EAC-4002-958D-CA941BC561B7}" type="pres">
      <dgm:prSet presAssocID="{D5DF2C35-583A-4F81-B55F-0ED41012AED8}" presName="textaccent2" presStyleCnt="0"/>
      <dgm:spPr/>
    </dgm:pt>
    <dgm:pt modelId="{689FF0BB-2CA3-4908-8C94-CFC07A82D461}" type="pres">
      <dgm:prSet presAssocID="{D5DF2C35-583A-4F81-B55F-0ED41012AED8}" presName="accentRepeatNode" presStyleLbl="solidAlignAcc1" presStyleIdx="2" presStyleCnt="14"/>
      <dgm:spPr/>
    </dgm:pt>
    <dgm:pt modelId="{5D8DFBA9-6B1A-4CBE-B58B-36258087EA6B}" type="pres">
      <dgm:prSet presAssocID="{E1E5751E-70E1-44FC-BA9D-78933F48DA90}" presName="image2" presStyleCnt="0"/>
      <dgm:spPr/>
    </dgm:pt>
    <dgm:pt modelId="{D629D8D6-91E6-4699-B96F-E63CC22682A8}" type="pres">
      <dgm:prSet presAssocID="{E1E5751E-70E1-44FC-BA9D-78933F48DA90}" presName="imageRepeatNode" presStyleLbl="alignAcc1" presStyleIdx="1" presStyleCnt="7" custLinFactNeighborX="1704" custLinFactNeighborY="-4033"/>
      <dgm:spPr/>
      <dgm:t>
        <a:bodyPr/>
        <a:lstStyle/>
        <a:p>
          <a:endParaRPr lang="ru-RU"/>
        </a:p>
      </dgm:t>
    </dgm:pt>
    <dgm:pt modelId="{29F844A4-42D0-4114-9955-C889135485B5}" type="pres">
      <dgm:prSet presAssocID="{E1E5751E-70E1-44FC-BA9D-78933F48DA90}" presName="imageaccent2" presStyleCnt="0"/>
      <dgm:spPr/>
    </dgm:pt>
    <dgm:pt modelId="{4B488767-0765-437A-AFF3-4E3483ECB4BC}" type="pres">
      <dgm:prSet presAssocID="{E1E5751E-70E1-44FC-BA9D-78933F48DA90}" presName="accentRepeatNode" presStyleLbl="solidAlignAcc1" presStyleIdx="3" presStyleCnt="14"/>
      <dgm:spPr/>
    </dgm:pt>
    <dgm:pt modelId="{BBEB42D8-D2AD-444B-8D1F-214744B614C2}" type="pres">
      <dgm:prSet presAssocID="{DD8E3430-4BE4-4FDC-8217-89922A8EF694}" presName="text3" presStyleCnt="0"/>
      <dgm:spPr/>
    </dgm:pt>
    <dgm:pt modelId="{C60FC8E5-8EC5-47AF-A398-CD3546C95D7E}" type="pres">
      <dgm:prSet presAssocID="{DD8E3430-4BE4-4FDC-8217-89922A8EF694}" presName="textRepeatNode" presStyleLbl="alignNode1" presStyleIdx="2" presStyleCnt="7" custScaleX="106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27129-4997-43DA-9EA4-4C5AC4B8D58C}" type="pres">
      <dgm:prSet presAssocID="{DD8E3430-4BE4-4FDC-8217-89922A8EF694}" presName="textaccent3" presStyleCnt="0"/>
      <dgm:spPr/>
    </dgm:pt>
    <dgm:pt modelId="{81582D8B-B44F-4847-87B7-09E1BB9364F0}" type="pres">
      <dgm:prSet presAssocID="{DD8E3430-4BE4-4FDC-8217-89922A8EF694}" presName="accentRepeatNode" presStyleLbl="solidAlignAcc1" presStyleIdx="4" presStyleCnt="14"/>
      <dgm:spPr/>
    </dgm:pt>
    <dgm:pt modelId="{E9EA23E5-4672-4C21-B104-4068C8C0B892}" type="pres">
      <dgm:prSet presAssocID="{FD6E86B4-5D0A-4A2C-A998-D5941CF4B6B6}" presName="image3" presStyleCnt="0"/>
      <dgm:spPr/>
    </dgm:pt>
    <dgm:pt modelId="{D1F23454-5B1A-4C34-B447-14F46E2F4A46}" type="pres">
      <dgm:prSet presAssocID="{FD6E86B4-5D0A-4A2C-A998-D5941CF4B6B6}" presName="imageRepeatNode" presStyleLbl="alignAcc1" presStyleIdx="2" presStyleCnt="7"/>
      <dgm:spPr/>
      <dgm:t>
        <a:bodyPr/>
        <a:lstStyle/>
        <a:p>
          <a:endParaRPr lang="ru-RU"/>
        </a:p>
      </dgm:t>
    </dgm:pt>
    <dgm:pt modelId="{9B4A81DB-6FD9-4B32-9048-6A7D190F0538}" type="pres">
      <dgm:prSet presAssocID="{FD6E86B4-5D0A-4A2C-A998-D5941CF4B6B6}" presName="imageaccent3" presStyleCnt="0"/>
      <dgm:spPr/>
    </dgm:pt>
    <dgm:pt modelId="{9DA7D946-5203-4825-B86E-14610A4DBE3E}" type="pres">
      <dgm:prSet presAssocID="{FD6E86B4-5D0A-4A2C-A998-D5941CF4B6B6}" presName="accentRepeatNode" presStyleLbl="solidAlignAcc1" presStyleIdx="5" presStyleCnt="14"/>
      <dgm:spPr/>
    </dgm:pt>
    <dgm:pt modelId="{8D9E3B76-0538-4552-994E-B8E991FAC2C1}" type="pres">
      <dgm:prSet presAssocID="{71833CA2-6D9B-445C-873B-86ED59148905}" presName="text4" presStyleCnt="0"/>
      <dgm:spPr/>
    </dgm:pt>
    <dgm:pt modelId="{671ACC64-C5BB-426E-8425-C82FF02AF033}" type="pres">
      <dgm:prSet presAssocID="{71833CA2-6D9B-445C-873B-86ED59148905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26383-90A1-43FD-8476-B5D340A079C4}" type="pres">
      <dgm:prSet presAssocID="{71833CA2-6D9B-445C-873B-86ED59148905}" presName="textaccent4" presStyleCnt="0"/>
      <dgm:spPr/>
    </dgm:pt>
    <dgm:pt modelId="{45CF9B69-89BD-41ED-8029-5E93468ED9F6}" type="pres">
      <dgm:prSet presAssocID="{71833CA2-6D9B-445C-873B-86ED59148905}" presName="accentRepeatNode" presStyleLbl="solidAlignAcc1" presStyleIdx="6" presStyleCnt="14"/>
      <dgm:spPr/>
    </dgm:pt>
    <dgm:pt modelId="{0725BFDE-F814-480C-A16D-E89D2BA477EB}" type="pres">
      <dgm:prSet presAssocID="{A1FCEF11-6744-4AC8-8CAC-6FCCA455D732}" presName="image4" presStyleCnt="0"/>
      <dgm:spPr/>
    </dgm:pt>
    <dgm:pt modelId="{11D473A2-0A7D-426C-B06F-0462E63B680C}" type="pres">
      <dgm:prSet presAssocID="{A1FCEF11-6744-4AC8-8CAC-6FCCA455D732}" presName="imageRepeatNode" presStyleLbl="alignAcc1" presStyleIdx="3" presStyleCnt="7"/>
      <dgm:spPr/>
      <dgm:t>
        <a:bodyPr/>
        <a:lstStyle/>
        <a:p>
          <a:endParaRPr lang="ru-RU"/>
        </a:p>
      </dgm:t>
    </dgm:pt>
    <dgm:pt modelId="{AA3C3469-E5F2-40BB-9F9D-26FD1C735021}" type="pres">
      <dgm:prSet presAssocID="{A1FCEF11-6744-4AC8-8CAC-6FCCA455D732}" presName="imageaccent4" presStyleCnt="0"/>
      <dgm:spPr/>
    </dgm:pt>
    <dgm:pt modelId="{CDA70C93-DDED-45CC-B449-89CC5927C616}" type="pres">
      <dgm:prSet presAssocID="{A1FCEF11-6744-4AC8-8CAC-6FCCA455D732}" presName="accentRepeatNode" presStyleLbl="solidAlignAcc1" presStyleIdx="7" presStyleCnt="14"/>
      <dgm:spPr/>
    </dgm:pt>
    <dgm:pt modelId="{81AFBE58-0FD1-4F5F-A16B-0774D3383093}" type="pres">
      <dgm:prSet presAssocID="{329956B1-37CF-45DA-A4E6-0D81CF07C3F5}" presName="text5" presStyleCnt="0"/>
      <dgm:spPr/>
    </dgm:pt>
    <dgm:pt modelId="{3EEDF9B8-BBAC-45F7-B3B9-EC18655645F3}" type="pres">
      <dgm:prSet presAssocID="{329956B1-37CF-45DA-A4E6-0D81CF07C3F5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7BA3A-E024-421B-B139-1FA7348D8D4C}" type="pres">
      <dgm:prSet presAssocID="{329956B1-37CF-45DA-A4E6-0D81CF07C3F5}" presName="textaccent5" presStyleCnt="0"/>
      <dgm:spPr/>
    </dgm:pt>
    <dgm:pt modelId="{7C2C9D9A-A931-4BFD-AA70-C8F1CF224447}" type="pres">
      <dgm:prSet presAssocID="{329956B1-37CF-45DA-A4E6-0D81CF07C3F5}" presName="accentRepeatNode" presStyleLbl="solidAlignAcc1" presStyleIdx="8" presStyleCnt="14"/>
      <dgm:spPr/>
    </dgm:pt>
    <dgm:pt modelId="{F720E6CA-C135-425B-8A5B-32FF4816317F}" type="pres">
      <dgm:prSet presAssocID="{9F370E9A-727C-4D0F-BBAF-1DFF3BFA0834}" presName="image5" presStyleCnt="0"/>
      <dgm:spPr/>
    </dgm:pt>
    <dgm:pt modelId="{E5486B91-CDCC-41AE-984B-2E2EB740140D}" type="pres">
      <dgm:prSet presAssocID="{9F370E9A-727C-4D0F-BBAF-1DFF3BFA0834}" presName="imageRepeatNode" presStyleLbl="alignAcc1" presStyleIdx="4" presStyleCnt="7"/>
      <dgm:spPr/>
      <dgm:t>
        <a:bodyPr/>
        <a:lstStyle/>
        <a:p>
          <a:endParaRPr lang="ru-RU"/>
        </a:p>
      </dgm:t>
    </dgm:pt>
    <dgm:pt modelId="{672E6C8A-3693-49DA-8808-D275C0416373}" type="pres">
      <dgm:prSet presAssocID="{9F370E9A-727C-4D0F-BBAF-1DFF3BFA0834}" presName="imageaccent5" presStyleCnt="0"/>
      <dgm:spPr/>
    </dgm:pt>
    <dgm:pt modelId="{4568A89A-931F-4FCA-838C-BB94DCB21D9B}" type="pres">
      <dgm:prSet presAssocID="{9F370E9A-727C-4D0F-BBAF-1DFF3BFA0834}" presName="accentRepeatNode" presStyleLbl="solidAlignAcc1" presStyleIdx="9" presStyleCnt="14"/>
      <dgm:spPr/>
    </dgm:pt>
    <dgm:pt modelId="{91CE7AE4-E9C3-46D8-A4FC-75D134B5DF29}" type="pres">
      <dgm:prSet presAssocID="{33D35E0E-C2E8-459E-B8BC-C01E128D2AD2}" presName="text6" presStyleCnt="0"/>
      <dgm:spPr/>
    </dgm:pt>
    <dgm:pt modelId="{69BC62B0-B56B-4AEF-B530-79394AAEB6F5}" type="pres">
      <dgm:prSet presAssocID="{33D35E0E-C2E8-459E-B8BC-C01E128D2AD2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F43F6-238E-4AC5-A736-A4660614F246}" type="pres">
      <dgm:prSet presAssocID="{33D35E0E-C2E8-459E-B8BC-C01E128D2AD2}" presName="textaccent6" presStyleCnt="0"/>
      <dgm:spPr/>
    </dgm:pt>
    <dgm:pt modelId="{08D9505B-669F-47E0-BDCE-0B11AB5DD4A5}" type="pres">
      <dgm:prSet presAssocID="{33D35E0E-C2E8-459E-B8BC-C01E128D2AD2}" presName="accentRepeatNode" presStyleLbl="solidAlignAcc1" presStyleIdx="10" presStyleCnt="14"/>
      <dgm:spPr/>
    </dgm:pt>
    <dgm:pt modelId="{AF3D74D3-0C4C-4CFA-8FB7-79B2ACDAC704}" type="pres">
      <dgm:prSet presAssocID="{86B49FCF-21D4-41AA-9AB9-90E0BAC0E241}" presName="image6" presStyleCnt="0"/>
      <dgm:spPr/>
    </dgm:pt>
    <dgm:pt modelId="{13C26BF5-6A0B-4AEA-873A-1C5496B027DB}" type="pres">
      <dgm:prSet presAssocID="{86B49FCF-21D4-41AA-9AB9-90E0BAC0E241}" presName="imageRepeatNode" presStyleLbl="alignAcc1" presStyleIdx="5" presStyleCnt="7"/>
      <dgm:spPr/>
      <dgm:t>
        <a:bodyPr/>
        <a:lstStyle/>
        <a:p>
          <a:endParaRPr lang="ru-RU"/>
        </a:p>
      </dgm:t>
    </dgm:pt>
    <dgm:pt modelId="{B4D42D76-6F47-4E39-B9C9-CD6D1AC1D00A}" type="pres">
      <dgm:prSet presAssocID="{86B49FCF-21D4-41AA-9AB9-90E0BAC0E241}" presName="imageaccent6" presStyleCnt="0"/>
      <dgm:spPr/>
    </dgm:pt>
    <dgm:pt modelId="{C635407E-96C4-429E-90C5-70119A847BB0}" type="pres">
      <dgm:prSet presAssocID="{86B49FCF-21D4-41AA-9AB9-90E0BAC0E241}" presName="accentRepeatNode" presStyleLbl="solidAlignAcc1" presStyleIdx="11" presStyleCnt="14"/>
      <dgm:spPr/>
    </dgm:pt>
    <dgm:pt modelId="{F5D0FF57-AFB9-448B-B074-D239BF5BE5B3}" type="pres">
      <dgm:prSet presAssocID="{1943D3D4-0409-4EEE-A370-3578BAA52226}" presName="text7" presStyleCnt="0"/>
      <dgm:spPr/>
    </dgm:pt>
    <dgm:pt modelId="{50FD6C29-742F-47F6-9E4F-C24C14F67F8B}" type="pres">
      <dgm:prSet presAssocID="{1943D3D4-0409-4EEE-A370-3578BAA52226}" presName="textRepeatNode" presStyleLbl="alignNode1" presStyleIdx="6" presStyleCnt="7" custScaleX="107674" custLinFactNeighborX="3858" custLinFactNeighborY="-3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BA6C2-8D94-44AA-94E1-D8ABE9A35460}" type="pres">
      <dgm:prSet presAssocID="{1943D3D4-0409-4EEE-A370-3578BAA52226}" presName="textaccent7" presStyleCnt="0"/>
      <dgm:spPr/>
    </dgm:pt>
    <dgm:pt modelId="{E49DDC20-5B77-4C2B-8CB5-0FA8EF2A68FB}" type="pres">
      <dgm:prSet presAssocID="{1943D3D4-0409-4EEE-A370-3578BAA52226}" presName="accentRepeatNode" presStyleLbl="solidAlignAcc1" presStyleIdx="12" presStyleCnt="14"/>
      <dgm:spPr/>
    </dgm:pt>
    <dgm:pt modelId="{24DF4A68-86DE-4738-9020-81EC0472DDC0}" type="pres">
      <dgm:prSet presAssocID="{10B93B77-5990-415F-9BC5-46A4AD8F6538}" presName="image7" presStyleCnt="0"/>
      <dgm:spPr/>
    </dgm:pt>
    <dgm:pt modelId="{F019BBA6-FCB2-430F-B786-F7133DCD850B}" type="pres">
      <dgm:prSet presAssocID="{10B93B77-5990-415F-9BC5-46A4AD8F6538}" presName="imageRepeatNode" presStyleLbl="alignAcc1" presStyleIdx="6" presStyleCnt="7"/>
      <dgm:spPr/>
      <dgm:t>
        <a:bodyPr/>
        <a:lstStyle/>
        <a:p>
          <a:endParaRPr lang="ru-RU"/>
        </a:p>
      </dgm:t>
    </dgm:pt>
    <dgm:pt modelId="{A378685A-39FA-4112-A847-6993EDF0FF56}" type="pres">
      <dgm:prSet presAssocID="{10B93B77-5990-415F-9BC5-46A4AD8F6538}" presName="imageaccent7" presStyleCnt="0"/>
      <dgm:spPr/>
    </dgm:pt>
    <dgm:pt modelId="{AFD9DD77-0573-4BD6-903B-729764CD8F7A}" type="pres">
      <dgm:prSet presAssocID="{10B93B77-5990-415F-9BC5-46A4AD8F6538}" presName="accentRepeatNode" presStyleLbl="solidAlignAcc1" presStyleIdx="13" presStyleCnt="14"/>
      <dgm:spPr/>
    </dgm:pt>
  </dgm:ptLst>
  <dgm:cxnLst>
    <dgm:cxn modelId="{5915AB09-B10A-43E1-9D11-066C5CCB97B6}" type="presOf" srcId="{89A0B350-AA9B-460E-A60A-69B5A4E13EFA}" destId="{A16FEDBD-E5C1-49D2-88A4-9CBEDC4A03BE}" srcOrd="0" destOrd="0" presId="urn:microsoft.com/office/officeart/2008/layout/HexagonCluster"/>
    <dgm:cxn modelId="{6A362F51-34FB-4FB8-A918-3F122E4C4C6B}" type="presOf" srcId="{71833CA2-6D9B-445C-873B-86ED59148905}" destId="{671ACC64-C5BB-426E-8425-C82FF02AF033}" srcOrd="0" destOrd="0" presId="urn:microsoft.com/office/officeart/2008/layout/HexagonCluster"/>
    <dgm:cxn modelId="{5BDAC457-C8A3-40CE-8DD2-78A01F925A40}" srcId="{EB428250-772F-4DAD-8DFA-F4A3067DD163}" destId="{71833CA2-6D9B-445C-873B-86ED59148905}" srcOrd="3" destOrd="0" parTransId="{683CD27F-1A6E-4231-BAC5-697BCC29F392}" sibTransId="{A1FCEF11-6744-4AC8-8CAC-6FCCA455D732}"/>
    <dgm:cxn modelId="{4C960FDE-7B9A-47D0-818D-98C497B7D6D6}" type="presOf" srcId="{DD8E3430-4BE4-4FDC-8217-89922A8EF694}" destId="{C60FC8E5-8EC5-47AF-A398-CD3546C95D7E}" srcOrd="0" destOrd="0" presId="urn:microsoft.com/office/officeart/2008/layout/HexagonCluster"/>
    <dgm:cxn modelId="{41D1BE1A-2723-4E67-A29D-DED649CA2EA0}" srcId="{EB428250-772F-4DAD-8DFA-F4A3067DD163}" destId="{1943D3D4-0409-4EEE-A370-3578BAA52226}" srcOrd="6" destOrd="0" parTransId="{77D6A9DC-49ED-4602-8A82-D29DA0BA9081}" sibTransId="{10B93B77-5990-415F-9BC5-46A4AD8F6538}"/>
    <dgm:cxn modelId="{E55BBD3D-C275-498A-A710-523589786A0C}" type="presOf" srcId="{10B93B77-5990-415F-9BC5-46A4AD8F6538}" destId="{F019BBA6-FCB2-430F-B786-F7133DCD850B}" srcOrd="0" destOrd="0" presId="urn:microsoft.com/office/officeart/2008/layout/HexagonCluster"/>
    <dgm:cxn modelId="{75DE1A67-E881-4305-9B52-357F65A1042B}" type="presOf" srcId="{E1E5751E-70E1-44FC-BA9D-78933F48DA90}" destId="{D629D8D6-91E6-4699-B96F-E63CC22682A8}" srcOrd="0" destOrd="0" presId="urn:microsoft.com/office/officeart/2008/layout/HexagonCluster"/>
    <dgm:cxn modelId="{F132C2AE-8A7B-4FF4-A53F-B5CE5A549B6D}" srcId="{EB428250-772F-4DAD-8DFA-F4A3067DD163}" destId="{D5DF2C35-583A-4F81-B55F-0ED41012AED8}" srcOrd="1" destOrd="0" parTransId="{A8581399-AAD4-45E0-B918-95324B028D8D}" sibTransId="{E1E5751E-70E1-44FC-BA9D-78933F48DA90}"/>
    <dgm:cxn modelId="{13F28F49-85B5-44AE-B71C-DACA1E666AD5}" type="presOf" srcId="{33D35E0E-C2E8-459E-B8BC-C01E128D2AD2}" destId="{69BC62B0-B56B-4AEF-B530-79394AAEB6F5}" srcOrd="0" destOrd="0" presId="urn:microsoft.com/office/officeart/2008/layout/HexagonCluster"/>
    <dgm:cxn modelId="{51D6DBD3-5E07-4B4F-B746-18AC87F88EDA}" type="presOf" srcId="{86B49FCF-21D4-41AA-9AB9-90E0BAC0E241}" destId="{13C26BF5-6A0B-4AEA-873A-1C5496B027DB}" srcOrd="0" destOrd="0" presId="urn:microsoft.com/office/officeart/2008/layout/HexagonCluster"/>
    <dgm:cxn modelId="{57ABACCC-13A2-4B09-A335-0B1256E6B100}" type="presOf" srcId="{A1FCEF11-6744-4AC8-8CAC-6FCCA455D732}" destId="{11D473A2-0A7D-426C-B06F-0462E63B680C}" srcOrd="0" destOrd="0" presId="urn:microsoft.com/office/officeart/2008/layout/HexagonCluster"/>
    <dgm:cxn modelId="{E1FB08B3-6566-4C30-89DF-2F0277F18EDE}" type="presOf" srcId="{9F370E9A-727C-4D0F-BBAF-1DFF3BFA0834}" destId="{E5486B91-CDCC-41AE-984B-2E2EB740140D}" srcOrd="0" destOrd="0" presId="urn:microsoft.com/office/officeart/2008/layout/HexagonCluster"/>
    <dgm:cxn modelId="{DFB8C639-4239-481E-9840-696480C1F2B0}" type="presOf" srcId="{1943D3D4-0409-4EEE-A370-3578BAA52226}" destId="{50FD6C29-742F-47F6-9E4F-C24C14F67F8B}" srcOrd="0" destOrd="0" presId="urn:microsoft.com/office/officeart/2008/layout/HexagonCluster"/>
    <dgm:cxn modelId="{3B71D2C1-F7A2-48FE-8A0C-226622DADA3D}" srcId="{EB428250-772F-4DAD-8DFA-F4A3067DD163}" destId="{33D35E0E-C2E8-459E-B8BC-C01E128D2AD2}" srcOrd="5" destOrd="0" parTransId="{089F7574-74DD-4F88-9333-FCEBC50604F7}" sibTransId="{86B49FCF-21D4-41AA-9AB9-90E0BAC0E241}"/>
    <dgm:cxn modelId="{501FD98F-2AF2-4CF2-9F37-2DFABC039DDC}" type="presOf" srcId="{D5DF2C35-583A-4F81-B55F-0ED41012AED8}" destId="{A341CBAD-1BED-413F-BE7C-5F485EE97B1D}" srcOrd="0" destOrd="0" presId="urn:microsoft.com/office/officeart/2008/layout/HexagonCluster"/>
    <dgm:cxn modelId="{F5CB591B-F926-41E3-976A-C239FF2A4932}" type="presOf" srcId="{913EC45E-7BA9-4A8D-BE9B-ABF3B4656BC7}" destId="{D8AE0F02-D453-4316-A513-E0200E7507AA}" srcOrd="0" destOrd="0" presId="urn:microsoft.com/office/officeart/2008/layout/HexagonCluster"/>
    <dgm:cxn modelId="{7BFD3E51-39C9-49CB-80D0-64F1E0F6EC3E}" type="presOf" srcId="{EB428250-772F-4DAD-8DFA-F4A3067DD163}" destId="{8B035B44-73A7-4CFD-AF6D-20A2F5CC536D}" srcOrd="0" destOrd="0" presId="urn:microsoft.com/office/officeart/2008/layout/HexagonCluster"/>
    <dgm:cxn modelId="{3EEF2B7B-46B1-4ACF-A07B-B9572F7D5577}" srcId="{EB428250-772F-4DAD-8DFA-F4A3067DD163}" destId="{913EC45E-7BA9-4A8D-BE9B-ABF3B4656BC7}" srcOrd="0" destOrd="0" parTransId="{18EF7692-D214-4C6E-9A71-09D31CAC6FD0}" sibTransId="{89A0B350-AA9B-460E-A60A-69B5A4E13EFA}"/>
    <dgm:cxn modelId="{DF7E7922-B9E0-4BC1-A913-47309763AB72}" type="presOf" srcId="{329956B1-37CF-45DA-A4E6-0D81CF07C3F5}" destId="{3EEDF9B8-BBAC-45F7-B3B9-EC18655645F3}" srcOrd="0" destOrd="0" presId="urn:microsoft.com/office/officeart/2008/layout/HexagonCluster"/>
    <dgm:cxn modelId="{03B18376-0943-4FB2-93AF-3C38DFAD16E0}" type="presOf" srcId="{FD6E86B4-5D0A-4A2C-A998-D5941CF4B6B6}" destId="{D1F23454-5B1A-4C34-B447-14F46E2F4A46}" srcOrd="0" destOrd="0" presId="urn:microsoft.com/office/officeart/2008/layout/HexagonCluster"/>
    <dgm:cxn modelId="{3C7BCEA5-E397-4DB7-AC75-4FEEBA13E0BC}" srcId="{EB428250-772F-4DAD-8DFA-F4A3067DD163}" destId="{329956B1-37CF-45DA-A4E6-0D81CF07C3F5}" srcOrd="4" destOrd="0" parTransId="{D8469604-A33B-4890-B354-46087CBB59B2}" sibTransId="{9F370E9A-727C-4D0F-BBAF-1DFF3BFA0834}"/>
    <dgm:cxn modelId="{8E0DB7FF-AD07-4517-8ECE-C2BD95B8D1C0}" srcId="{EB428250-772F-4DAD-8DFA-F4A3067DD163}" destId="{DD8E3430-4BE4-4FDC-8217-89922A8EF694}" srcOrd="2" destOrd="0" parTransId="{96FC612C-1AC9-4054-9E42-788B1FD49E73}" sibTransId="{FD6E86B4-5D0A-4A2C-A998-D5941CF4B6B6}"/>
    <dgm:cxn modelId="{ED5C6D46-6D2B-4F3A-B5D8-FA81B88D6BA1}" type="presParOf" srcId="{8B035B44-73A7-4CFD-AF6D-20A2F5CC536D}" destId="{4B3DAF76-87BD-4AE8-9C8B-EDCA88B88683}" srcOrd="0" destOrd="0" presId="urn:microsoft.com/office/officeart/2008/layout/HexagonCluster"/>
    <dgm:cxn modelId="{D5718DF7-A9E7-47D9-8006-BCD84DADABC9}" type="presParOf" srcId="{4B3DAF76-87BD-4AE8-9C8B-EDCA88B88683}" destId="{D8AE0F02-D453-4316-A513-E0200E7507AA}" srcOrd="0" destOrd="0" presId="urn:microsoft.com/office/officeart/2008/layout/HexagonCluster"/>
    <dgm:cxn modelId="{5B8242EC-D923-427A-92D3-7F843F1AC286}" type="presParOf" srcId="{8B035B44-73A7-4CFD-AF6D-20A2F5CC536D}" destId="{4D1B3396-A891-482B-87F6-D90DD52F5F89}" srcOrd="1" destOrd="0" presId="urn:microsoft.com/office/officeart/2008/layout/HexagonCluster"/>
    <dgm:cxn modelId="{56A324F7-5EE6-4125-BB08-437AA5F35CBB}" type="presParOf" srcId="{4D1B3396-A891-482B-87F6-D90DD52F5F89}" destId="{2120EDCB-B32C-4B95-AD83-8F150205D165}" srcOrd="0" destOrd="0" presId="urn:microsoft.com/office/officeart/2008/layout/HexagonCluster"/>
    <dgm:cxn modelId="{DB1BA3C7-9DF3-41E1-B0F3-05CB5DBC6AB6}" type="presParOf" srcId="{8B035B44-73A7-4CFD-AF6D-20A2F5CC536D}" destId="{629FE405-7535-4AA8-AF3E-827EA9BFB642}" srcOrd="2" destOrd="0" presId="urn:microsoft.com/office/officeart/2008/layout/HexagonCluster"/>
    <dgm:cxn modelId="{E8A40B5F-C049-463C-A128-3589687DE0C8}" type="presParOf" srcId="{629FE405-7535-4AA8-AF3E-827EA9BFB642}" destId="{A16FEDBD-E5C1-49D2-88A4-9CBEDC4A03BE}" srcOrd="0" destOrd="0" presId="urn:microsoft.com/office/officeart/2008/layout/HexagonCluster"/>
    <dgm:cxn modelId="{ACA15A13-1598-4BC5-80F0-15B23FE79CC7}" type="presParOf" srcId="{8B035B44-73A7-4CFD-AF6D-20A2F5CC536D}" destId="{A19CB3D9-DC3B-4A8A-A8E7-88AA76DE5455}" srcOrd="3" destOrd="0" presId="urn:microsoft.com/office/officeart/2008/layout/HexagonCluster"/>
    <dgm:cxn modelId="{8B4650F5-7C8E-4D3B-8F26-1E0FB4D3F8E7}" type="presParOf" srcId="{A19CB3D9-DC3B-4A8A-A8E7-88AA76DE5455}" destId="{8AB8D560-877D-4AE8-8DD2-59238462A7E2}" srcOrd="0" destOrd="0" presId="urn:microsoft.com/office/officeart/2008/layout/HexagonCluster"/>
    <dgm:cxn modelId="{28053526-A9DF-4D1A-8DF6-A5FBB5C7C33C}" type="presParOf" srcId="{8B035B44-73A7-4CFD-AF6D-20A2F5CC536D}" destId="{09382C31-5757-4D03-863B-5712758397DA}" srcOrd="4" destOrd="0" presId="urn:microsoft.com/office/officeart/2008/layout/HexagonCluster"/>
    <dgm:cxn modelId="{81554713-0502-4CD4-B758-1BAB32AE79FA}" type="presParOf" srcId="{09382C31-5757-4D03-863B-5712758397DA}" destId="{A341CBAD-1BED-413F-BE7C-5F485EE97B1D}" srcOrd="0" destOrd="0" presId="urn:microsoft.com/office/officeart/2008/layout/HexagonCluster"/>
    <dgm:cxn modelId="{2D3586A7-25CF-438B-A541-D08BB0E10D13}" type="presParOf" srcId="{8B035B44-73A7-4CFD-AF6D-20A2F5CC536D}" destId="{9A83F2DD-2EAC-4002-958D-CA941BC561B7}" srcOrd="5" destOrd="0" presId="urn:microsoft.com/office/officeart/2008/layout/HexagonCluster"/>
    <dgm:cxn modelId="{0A905E3F-AD77-487B-812A-8D8E5F24C39B}" type="presParOf" srcId="{9A83F2DD-2EAC-4002-958D-CA941BC561B7}" destId="{689FF0BB-2CA3-4908-8C94-CFC07A82D461}" srcOrd="0" destOrd="0" presId="urn:microsoft.com/office/officeart/2008/layout/HexagonCluster"/>
    <dgm:cxn modelId="{53238753-B78D-4830-80A8-31293670940B}" type="presParOf" srcId="{8B035B44-73A7-4CFD-AF6D-20A2F5CC536D}" destId="{5D8DFBA9-6B1A-4CBE-B58B-36258087EA6B}" srcOrd="6" destOrd="0" presId="urn:microsoft.com/office/officeart/2008/layout/HexagonCluster"/>
    <dgm:cxn modelId="{482F1F4F-6CEE-4453-81EE-72918DE709D9}" type="presParOf" srcId="{5D8DFBA9-6B1A-4CBE-B58B-36258087EA6B}" destId="{D629D8D6-91E6-4699-B96F-E63CC22682A8}" srcOrd="0" destOrd="0" presId="urn:microsoft.com/office/officeart/2008/layout/HexagonCluster"/>
    <dgm:cxn modelId="{62F89594-E114-4AC7-93ED-5658651912C1}" type="presParOf" srcId="{8B035B44-73A7-4CFD-AF6D-20A2F5CC536D}" destId="{29F844A4-42D0-4114-9955-C889135485B5}" srcOrd="7" destOrd="0" presId="urn:microsoft.com/office/officeart/2008/layout/HexagonCluster"/>
    <dgm:cxn modelId="{7005A599-7970-4A7E-8587-CE771996FCE3}" type="presParOf" srcId="{29F844A4-42D0-4114-9955-C889135485B5}" destId="{4B488767-0765-437A-AFF3-4E3483ECB4BC}" srcOrd="0" destOrd="0" presId="urn:microsoft.com/office/officeart/2008/layout/HexagonCluster"/>
    <dgm:cxn modelId="{268520A5-E5A9-4164-8DC3-DEF743C5FA17}" type="presParOf" srcId="{8B035B44-73A7-4CFD-AF6D-20A2F5CC536D}" destId="{BBEB42D8-D2AD-444B-8D1F-214744B614C2}" srcOrd="8" destOrd="0" presId="urn:microsoft.com/office/officeart/2008/layout/HexagonCluster"/>
    <dgm:cxn modelId="{9C0C227E-40F3-468B-9500-AC99CD3D2117}" type="presParOf" srcId="{BBEB42D8-D2AD-444B-8D1F-214744B614C2}" destId="{C60FC8E5-8EC5-47AF-A398-CD3546C95D7E}" srcOrd="0" destOrd="0" presId="urn:microsoft.com/office/officeart/2008/layout/HexagonCluster"/>
    <dgm:cxn modelId="{CE947BA1-8B08-4C80-8E3D-A24523F00113}" type="presParOf" srcId="{8B035B44-73A7-4CFD-AF6D-20A2F5CC536D}" destId="{00E27129-4997-43DA-9EA4-4C5AC4B8D58C}" srcOrd="9" destOrd="0" presId="urn:microsoft.com/office/officeart/2008/layout/HexagonCluster"/>
    <dgm:cxn modelId="{0DD51243-E32A-4B7F-8563-A8244ECA567E}" type="presParOf" srcId="{00E27129-4997-43DA-9EA4-4C5AC4B8D58C}" destId="{81582D8B-B44F-4847-87B7-09E1BB9364F0}" srcOrd="0" destOrd="0" presId="urn:microsoft.com/office/officeart/2008/layout/HexagonCluster"/>
    <dgm:cxn modelId="{A4913E2E-260C-4F0C-A1D0-11642ECD32BA}" type="presParOf" srcId="{8B035B44-73A7-4CFD-AF6D-20A2F5CC536D}" destId="{E9EA23E5-4672-4C21-B104-4068C8C0B892}" srcOrd="10" destOrd="0" presId="urn:microsoft.com/office/officeart/2008/layout/HexagonCluster"/>
    <dgm:cxn modelId="{5F1D005E-FCE3-4944-98D8-321BCBA5942A}" type="presParOf" srcId="{E9EA23E5-4672-4C21-B104-4068C8C0B892}" destId="{D1F23454-5B1A-4C34-B447-14F46E2F4A46}" srcOrd="0" destOrd="0" presId="urn:microsoft.com/office/officeart/2008/layout/HexagonCluster"/>
    <dgm:cxn modelId="{5C9DBEC7-D371-4EAB-8CAB-F23F20D2B64F}" type="presParOf" srcId="{8B035B44-73A7-4CFD-AF6D-20A2F5CC536D}" destId="{9B4A81DB-6FD9-4B32-9048-6A7D190F0538}" srcOrd="11" destOrd="0" presId="urn:microsoft.com/office/officeart/2008/layout/HexagonCluster"/>
    <dgm:cxn modelId="{04A456BC-8736-4F37-83BC-BAD7F673EE6E}" type="presParOf" srcId="{9B4A81DB-6FD9-4B32-9048-6A7D190F0538}" destId="{9DA7D946-5203-4825-B86E-14610A4DBE3E}" srcOrd="0" destOrd="0" presId="urn:microsoft.com/office/officeart/2008/layout/HexagonCluster"/>
    <dgm:cxn modelId="{6281E04D-6E47-4F07-BB3F-4AA691BCEAD9}" type="presParOf" srcId="{8B035B44-73A7-4CFD-AF6D-20A2F5CC536D}" destId="{8D9E3B76-0538-4552-994E-B8E991FAC2C1}" srcOrd="12" destOrd="0" presId="urn:microsoft.com/office/officeart/2008/layout/HexagonCluster"/>
    <dgm:cxn modelId="{FE4F9F44-EFAA-4CAD-8C42-B4A923F371B7}" type="presParOf" srcId="{8D9E3B76-0538-4552-994E-B8E991FAC2C1}" destId="{671ACC64-C5BB-426E-8425-C82FF02AF033}" srcOrd="0" destOrd="0" presId="urn:microsoft.com/office/officeart/2008/layout/HexagonCluster"/>
    <dgm:cxn modelId="{3155ED8B-2A38-417E-807D-621BB11CB209}" type="presParOf" srcId="{8B035B44-73A7-4CFD-AF6D-20A2F5CC536D}" destId="{74826383-90A1-43FD-8476-B5D340A079C4}" srcOrd="13" destOrd="0" presId="urn:microsoft.com/office/officeart/2008/layout/HexagonCluster"/>
    <dgm:cxn modelId="{474734F4-4613-4480-833E-D7BE9280503F}" type="presParOf" srcId="{74826383-90A1-43FD-8476-B5D340A079C4}" destId="{45CF9B69-89BD-41ED-8029-5E93468ED9F6}" srcOrd="0" destOrd="0" presId="urn:microsoft.com/office/officeart/2008/layout/HexagonCluster"/>
    <dgm:cxn modelId="{6B8A0571-51BC-4FF5-9286-C78D3BB17F05}" type="presParOf" srcId="{8B035B44-73A7-4CFD-AF6D-20A2F5CC536D}" destId="{0725BFDE-F814-480C-A16D-E89D2BA477EB}" srcOrd="14" destOrd="0" presId="urn:microsoft.com/office/officeart/2008/layout/HexagonCluster"/>
    <dgm:cxn modelId="{D787A83F-15ED-418C-B89F-C4B63F33AB3E}" type="presParOf" srcId="{0725BFDE-F814-480C-A16D-E89D2BA477EB}" destId="{11D473A2-0A7D-426C-B06F-0462E63B680C}" srcOrd="0" destOrd="0" presId="urn:microsoft.com/office/officeart/2008/layout/HexagonCluster"/>
    <dgm:cxn modelId="{6F3A5E80-EEC3-4FA5-B322-95A22B7B0EA0}" type="presParOf" srcId="{8B035B44-73A7-4CFD-AF6D-20A2F5CC536D}" destId="{AA3C3469-E5F2-40BB-9F9D-26FD1C735021}" srcOrd="15" destOrd="0" presId="urn:microsoft.com/office/officeart/2008/layout/HexagonCluster"/>
    <dgm:cxn modelId="{2088A357-BED5-4121-AB40-E4F3B608BE7B}" type="presParOf" srcId="{AA3C3469-E5F2-40BB-9F9D-26FD1C735021}" destId="{CDA70C93-DDED-45CC-B449-89CC5927C616}" srcOrd="0" destOrd="0" presId="urn:microsoft.com/office/officeart/2008/layout/HexagonCluster"/>
    <dgm:cxn modelId="{D7584F59-376A-43DA-A08C-A092EBD839A9}" type="presParOf" srcId="{8B035B44-73A7-4CFD-AF6D-20A2F5CC536D}" destId="{81AFBE58-0FD1-4F5F-A16B-0774D3383093}" srcOrd="16" destOrd="0" presId="urn:microsoft.com/office/officeart/2008/layout/HexagonCluster"/>
    <dgm:cxn modelId="{9F216A0A-3AAC-493C-ADD6-2B6DFF37C6DA}" type="presParOf" srcId="{81AFBE58-0FD1-4F5F-A16B-0774D3383093}" destId="{3EEDF9B8-BBAC-45F7-B3B9-EC18655645F3}" srcOrd="0" destOrd="0" presId="urn:microsoft.com/office/officeart/2008/layout/HexagonCluster"/>
    <dgm:cxn modelId="{83C9BE2C-7395-4B80-B0F5-0044C5251425}" type="presParOf" srcId="{8B035B44-73A7-4CFD-AF6D-20A2F5CC536D}" destId="{D7F7BA3A-E024-421B-B139-1FA7348D8D4C}" srcOrd="17" destOrd="0" presId="urn:microsoft.com/office/officeart/2008/layout/HexagonCluster"/>
    <dgm:cxn modelId="{BFE22675-5D73-4C06-A2E2-69385A7D84AC}" type="presParOf" srcId="{D7F7BA3A-E024-421B-B139-1FA7348D8D4C}" destId="{7C2C9D9A-A931-4BFD-AA70-C8F1CF224447}" srcOrd="0" destOrd="0" presId="urn:microsoft.com/office/officeart/2008/layout/HexagonCluster"/>
    <dgm:cxn modelId="{47888559-F649-4FAD-A3C6-925823644E16}" type="presParOf" srcId="{8B035B44-73A7-4CFD-AF6D-20A2F5CC536D}" destId="{F720E6CA-C135-425B-8A5B-32FF4816317F}" srcOrd="18" destOrd="0" presId="urn:microsoft.com/office/officeart/2008/layout/HexagonCluster"/>
    <dgm:cxn modelId="{BA027478-698B-45A3-A9FE-E9022A3CA706}" type="presParOf" srcId="{F720E6CA-C135-425B-8A5B-32FF4816317F}" destId="{E5486B91-CDCC-41AE-984B-2E2EB740140D}" srcOrd="0" destOrd="0" presId="urn:microsoft.com/office/officeart/2008/layout/HexagonCluster"/>
    <dgm:cxn modelId="{8D583B4A-0D0A-48F4-8EDF-EB2FC034A0C2}" type="presParOf" srcId="{8B035B44-73A7-4CFD-AF6D-20A2F5CC536D}" destId="{672E6C8A-3693-49DA-8808-D275C0416373}" srcOrd="19" destOrd="0" presId="urn:microsoft.com/office/officeart/2008/layout/HexagonCluster"/>
    <dgm:cxn modelId="{4791B944-1DE4-4DC2-9ADD-F533BCDC763B}" type="presParOf" srcId="{672E6C8A-3693-49DA-8808-D275C0416373}" destId="{4568A89A-931F-4FCA-838C-BB94DCB21D9B}" srcOrd="0" destOrd="0" presId="urn:microsoft.com/office/officeart/2008/layout/HexagonCluster"/>
    <dgm:cxn modelId="{A9D511C1-C13D-409D-86E8-5FF692296673}" type="presParOf" srcId="{8B035B44-73A7-4CFD-AF6D-20A2F5CC536D}" destId="{91CE7AE4-E9C3-46D8-A4FC-75D134B5DF29}" srcOrd="20" destOrd="0" presId="urn:microsoft.com/office/officeart/2008/layout/HexagonCluster"/>
    <dgm:cxn modelId="{13C21C9A-C93D-4C7D-A0A9-93CECC70B35A}" type="presParOf" srcId="{91CE7AE4-E9C3-46D8-A4FC-75D134B5DF29}" destId="{69BC62B0-B56B-4AEF-B530-79394AAEB6F5}" srcOrd="0" destOrd="0" presId="urn:microsoft.com/office/officeart/2008/layout/HexagonCluster"/>
    <dgm:cxn modelId="{9AA32409-5BCC-4ED4-AFE6-4C59ED76EFDD}" type="presParOf" srcId="{8B035B44-73A7-4CFD-AF6D-20A2F5CC536D}" destId="{F39F43F6-238E-4AC5-A736-A4660614F246}" srcOrd="21" destOrd="0" presId="urn:microsoft.com/office/officeart/2008/layout/HexagonCluster"/>
    <dgm:cxn modelId="{85A65FF3-05E4-4A9A-B084-9586A6A7ECAA}" type="presParOf" srcId="{F39F43F6-238E-4AC5-A736-A4660614F246}" destId="{08D9505B-669F-47E0-BDCE-0B11AB5DD4A5}" srcOrd="0" destOrd="0" presId="urn:microsoft.com/office/officeart/2008/layout/HexagonCluster"/>
    <dgm:cxn modelId="{6C30E600-5410-4C59-AFDE-98511CFA8C00}" type="presParOf" srcId="{8B035B44-73A7-4CFD-AF6D-20A2F5CC536D}" destId="{AF3D74D3-0C4C-4CFA-8FB7-79B2ACDAC704}" srcOrd="22" destOrd="0" presId="urn:microsoft.com/office/officeart/2008/layout/HexagonCluster"/>
    <dgm:cxn modelId="{3E9DD5F9-0C96-43FF-83D6-EABA863E57A7}" type="presParOf" srcId="{AF3D74D3-0C4C-4CFA-8FB7-79B2ACDAC704}" destId="{13C26BF5-6A0B-4AEA-873A-1C5496B027DB}" srcOrd="0" destOrd="0" presId="urn:microsoft.com/office/officeart/2008/layout/HexagonCluster"/>
    <dgm:cxn modelId="{CD2ED998-F2C7-4853-A7C2-77AB7CC946FD}" type="presParOf" srcId="{8B035B44-73A7-4CFD-AF6D-20A2F5CC536D}" destId="{B4D42D76-6F47-4E39-B9C9-CD6D1AC1D00A}" srcOrd="23" destOrd="0" presId="urn:microsoft.com/office/officeart/2008/layout/HexagonCluster"/>
    <dgm:cxn modelId="{DA838867-4DA7-4447-B0F2-C2978C962705}" type="presParOf" srcId="{B4D42D76-6F47-4E39-B9C9-CD6D1AC1D00A}" destId="{C635407E-96C4-429E-90C5-70119A847BB0}" srcOrd="0" destOrd="0" presId="urn:microsoft.com/office/officeart/2008/layout/HexagonCluster"/>
    <dgm:cxn modelId="{54D27BE8-4D72-4E5A-90B0-DF02A4B70650}" type="presParOf" srcId="{8B035B44-73A7-4CFD-AF6D-20A2F5CC536D}" destId="{F5D0FF57-AFB9-448B-B074-D239BF5BE5B3}" srcOrd="24" destOrd="0" presId="urn:microsoft.com/office/officeart/2008/layout/HexagonCluster"/>
    <dgm:cxn modelId="{AAA77059-8AA6-46D2-992E-29ACB13C0C32}" type="presParOf" srcId="{F5D0FF57-AFB9-448B-B074-D239BF5BE5B3}" destId="{50FD6C29-742F-47F6-9E4F-C24C14F67F8B}" srcOrd="0" destOrd="0" presId="urn:microsoft.com/office/officeart/2008/layout/HexagonCluster"/>
    <dgm:cxn modelId="{E3DE3679-8467-4D8C-BCA3-A8B0A15BD3A8}" type="presParOf" srcId="{8B035B44-73A7-4CFD-AF6D-20A2F5CC536D}" destId="{8B7BA6C2-8D94-44AA-94E1-D8ABE9A35460}" srcOrd="25" destOrd="0" presId="urn:microsoft.com/office/officeart/2008/layout/HexagonCluster"/>
    <dgm:cxn modelId="{65819A59-8E0D-44BE-A431-101C921B88AA}" type="presParOf" srcId="{8B7BA6C2-8D94-44AA-94E1-D8ABE9A35460}" destId="{E49DDC20-5B77-4C2B-8CB5-0FA8EF2A68FB}" srcOrd="0" destOrd="0" presId="urn:microsoft.com/office/officeart/2008/layout/HexagonCluster"/>
    <dgm:cxn modelId="{8A940CC1-CA91-47E7-BED8-9C15D5FC89A2}" type="presParOf" srcId="{8B035B44-73A7-4CFD-AF6D-20A2F5CC536D}" destId="{24DF4A68-86DE-4738-9020-81EC0472DDC0}" srcOrd="26" destOrd="0" presId="urn:microsoft.com/office/officeart/2008/layout/HexagonCluster"/>
    <dgm:cxn modelId="{B03866CA-A781-4366-BE95-162FA869EBC2}" type="presParOf" srcId="{24DF4A68-86DE-4738-9020-81EC0472DDC0}" destId="{F019BBA6-FCB2-430F-B786-F7133DCD850B}" srcOrd="0" destOrd="0" presId="urn:microsoft.com/office/officeart/2008/layout/HexagonCluster"/>
    <dgm:cxn modelId="{5BB2A706-27AF-4B46-BA03-31BAF6387F15}" type="presParOf" srcId="{8B035B44-73A7-4CFD-AF6D-20A2F5CC536D}" destId="{A378685A-39FA-4112-A847-6993EDF0FF56}" srcOrd="27" destOrd="0" presId="urn:microsoft.com/office/officeart/2008/layout/HexagonCluster"/>
    <dgm:cxn modelId="{F333D2A5-1DD4-463D-80F4-570031494A7A}" type="presParOf" srcId="{A378685A-39FA-4112-A847-6993EDF0FF56}" destId="{AFD9DD77-0573-4BD6-903B-729764CD8F7A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104F96-3FD7-46FE-9509-B653BFC0E182}" type="doc">
      <dgm:prSet loTypeId="urn:microsoft.com/office/officeart/2005/8/layout/target3" loCatId="relationship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550409C-4D30-4E7B-AAA6-6C96A24BB3C7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Индивидуальная работа по решению проблем студентов</a:t>
          </a:r>
          <a:endParaRPr lang="ru-RU" sz="1800" b="1" dirty="0">
            <a:latin typeface="Cambria" pitchFamily="18" charset="0"/>
          </a:endParaRPr>
        </a:p>
      </dgm:t>
    </dgm:pt>
    <dgm:pt modelId="{F9F74D4D-7205-4FEC-8ECA-237CDD4D5ED1}" type="parTrans" cxnId="{2D960F28-E114-47F0-A5A6-FFE4D33C6464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1F369DDB-9D73-40B3-A721-0037963C7A47}" type="sibTrans" cxnId="{2D960F28-E114-47F0-A5A6-FFE4D33C6464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AD1EEFC5-F135-4C1C-B0FA-116725524ED4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Работа с администрацией колледжа</a:t>
          </a:r>
          <a:endParaRPr lang="ru-RU" sz="1800" b="1" dirty="0">
            <a:latin typeface="Cambria" pitchFamily="18" charset="0"/>
          </a:endParaRPr>
        </a:p>
      </dgm:t>
    </dgm:pt>
    <dgm:pt modelId="{0B7A53C3-CAB0-43B1-B4E4-2C3449BFEABD}" type="parTrans" cxnId="{B214C438-800F-40E0-9CA1-1E676C559365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6D5F8CAE-EE88-4A8A-906A-850AA1000700}" type="sibTrans" cxnId="{B214C438-800F-40E0-9CA1-1E676C559365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DE19CBDD-72A2-441D-8E98-C85C08C35952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Взаимодействие с педагогами ДПО</a:t>
          </a:r>
          <a:endParaRPr lang="ru-RU" sz="1800" b="1" dirty="0">
            <a:latin typeface="Cambria" pitchFamily="18" charset="0"/>
          </a:endParaRPr>
        </a:p>
      </dgm:t>
    </dgm:pt>
    <dgm:pt modelId="{B45BF24E-488C-4718-8659-B567624AB2A9}" type="parTrans" cxnId="{C29F9DA1-143E-41ED-9D9A-BBE8ED4462D1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5042A5F4-4763-4F71-945A-BA109003CF3F}" type="sibTrans" cxnId="{C29F9DA1-143E-41ED-9D9A-BBE8ED4462D1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5C34CDBA-6307-4F32-A0A5-2393B6AEDDC2}">
      <dgm:prSet phldrT="[Текст]"/>
      <dgm:spPr/>
      <dgm:t>
        <a:bodyPr/>
        <a:lstStyle/>
        <a:p>
          <a:pPr algn="l"/>
          <a:endParaRPr lang="ru-RU" sz="2000" b="1" dirty="0">
            <a:latin typeface="Cambria" pitchFamily="18" charset="0"/>
          </a:endParaRPr>
        </a:p>
      </dgm:t>
    </dgm:pt>
    <dgm:pt modelId="{6C63C4A9-26F6-4C08-B309-69E4FA59A1AA}" type="parTrans" cxnId="{410C798C-7BB3-422E-B4D1-510A8F7FB0C3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3A57761E-4275-4D4F-949D-2998C26BA633}" type="sibTrans" cxnId="{410C798C-7BB3-422E-B4D1-510A8F7FB0C3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1450F7F0-1D36-4F9C-A88E-0939A6B68EE7}">
      <dgm:prSet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Педагогические консультации</a:t>
          </a:r>
          <a:endParaRPr lang="ru-RU" sz="1800" b="1" dirty="0">
            <a:latin typeface="Cambria" pitchFamily="18" charset="0"/>
          </a:endParaRPr>
        </a:p>
      </dgm:t>
    </dgm:pt>
    <dgm:pt modelId="{0A899EA2-1681-43FF-B3CD-CE65B56B5A02}" type="parTrans" cxnId="{D632AED3-8709-4D4D-86DF-0F58C65D95D1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9A931513-E377-4960-BE01-09A880AE08B2}" type="sibTrans" cxnId="{D632AED3-8709-4D4D-86DF-0F58C65D95D1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99BF8CCF-57D8-49B1-B48E-44795EA310A6}">
      <dgm:prSet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Выступления на педагогических, методических советах</a:t>
          </a:r>
          <a:endParaRPr lang="ru-RU" sz="1800" b="1" dirty="0">
            <a:latin typeface="Cambria" pitchFamily="18" charset="0"/>
          </a:endParaRPr>
        </a:p>
      </dgm:t>
    </dgm:pt>
    <dgm:pt modelId="{72A6A9B0-B1CD-4D87-A6B7-3C4F7CA724D9}" type="parTrans" cxnId="{F3C1E17B-B9BB-4B09-8F7C-7254B47C5119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006D68C1-06B4-4791-868E-8D5400C04639}" type="sibTrans" cxnId="{F3C1E17B-B9BB-4B09-8F7C-7254B47C5119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17EC6729-282D-47F9-88DB-EE476DF7A606}">
      <dgm:prSet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Методические разработки и рекомендации</a:t>
          </a:r>
          <a:endParaRPr lang="ru-RU" sz="1800" b="1" dirty="0">
            <a:latin typeface="Cambria" pitchFamily="18" charset="0"/>
          </a:endParaRPr>
        </a:p>
      </dgm:t>
    </dgm:pt>
    <dgm:pt modelId="{060B483F-5194-4AA8-BC59-E171C549A206}" type="parTrans" cxnId="{2E6CF5D8-4B26-47F0-BF40-0217B6B8BD81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FD21EE2C-3DBA-4CC1-8607-77549A173708}" type="sibTrans" cxnId="{2E6CF5D8-4B26-47F0-BF40-0217B6B8BD81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F4EBDA87-B894-4224-8FE5-C702B88F3098}">
      <dgm:prSet custT="1"/>
      <dgm:spPr/>
      <dgm:t>
        <a:bodyPr/>
        <a:lstStyle/>
        <a:p>
          <a:pPr algn="l"/>
          <a:r>
            <a:rPr lang="ru-RU" sz="1800" b="1" dirty="0" smtClean="0">
              <a:latin typeface="Cambria" pitchFamily="18" charset="0"/>
            </a:rPr>
            <a:t>Работа с социальным педагогом, психологом</a:t>
          </a:r>
          <a:endParaRPr lang="ru-RU" sz="1800" b="1" dirty="0">
            <a:latin typeface="Cambria" pitchFamily="18" charset="0"/>
          </a:endParaRPr>
        </a:p>
      </dgm:t>
    </dgm:pt>
    <dgm:pt modelId="{3D347774-2D7A-409B-B69D-891F80339CCA}" type="parTrans" cxnId="{07A0594A-BD70-43E8-BB4C-CB27D1A01167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8ED4D527-7F52-45BD-9D8F-72F0ABAF8602}" type="sibTrans" cxnId="{07A0594A-BD70-43E8-BB4C-CB27D1A01167}">
      <dgm:prSet/>
      <dgm:spPr/>
      <dgm:t>
        <a:bodyPr/>
        <a:lstStyle/>
        <a:p>
          <a:pPr algn="l"/>
          <a:endParaRPr lang="ru-RU" sz="2000" b="1">
            <a:latin typeface="Cambria" pitchFamily="18" charset="0"/>
          </a:endParaRPr>
        </a:p>
      </dgm:t>
    </dgm:pt>
    <dgm:pt modelId="{4FAF134B-5B2B-4F42-9795-697645E0E34D}" type="pres">
      <dgm:prSet presAssocID="{65104F96-3FD7-46FE-9509-B653BFC0E18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B44DFF-8301-4100-A724-C4C0A7EFAEF2}" type="pres">
      <dgm:prSet presAssocID="{7550409C-4D30-4E7B-AAA6-6C96A24BB3C7}" presName="circle1" presStyleLbl="node1" presStyleIdx="0" presStyleCnt="7"/>
      <dgm:spPr/>
    </dgm:pt>
    <dgm:pt modelId="{4FFA7DA9-BA56-4D48-902B-0EE2CE261588}" type="pres">
      <dgm:prSet presAssocID="{7550409C-4D30-4E7B-AAA6-6C96A24BB3C7}" presName="space" presStyleCnt="0"/>
      <dgm:spPr/>
    </dgm:pt>
    <dgm:pt modelId="{2C0C09AF-EC68-4F4A-9016-C9538CB9BD3D}" type="pres">
      <dgm:prSet presAssocID="{7550409C-4D30-4E7B-AAA6-6C96A24BB3C7}" presName="rect1" presStyleLbl="alignAcc1" presStyleIdx="0" presStyleCnt="7"/>
      <dgm:spPr/>
      <dgm:t>
        <a:bodyPr/>
        <a:lstStyle/>
        <a:p>
          <a:endParaRPr lang="ru-RU"/>
        </a:p>
      </dgm:t>
    </dgm:pt>
    <dgm:pt modelId="{0897D280-6E47-413C-AD9F-901886E472AF}" type="pres">
      <dgm:prSet presAssocID="{1450F7F0-1D36-4F9C-A88E-0939A6B68EE7}" presName="vertSpace2" presStyleLbl="node1" presStyleIdx="0" presStyleCnt="7"/>
      <dgm:spPr/>
    </dgm:pt>
    <dgm:pt modelId="{5595B5B5-A1B3-4E10-BF39-36D59F5650CE}" type="pres">
      <dgm:prSet presAssocID="{1450F7F0-1D36-4F9C-A88E-0939A6B68EE7}" presName="circle2" presStyleLbl="node1" presStyleIdx="1" presStyleCnt="7"/>
      <dgm:spPr/>
    </dgm:pt>
    <dgm:pt modelId="{C8DEC28B-1431-4829-A149-0497EFAFAAC9}" type="pres">
      <dgm:prSet presAssocID="{1450F7F0-1D36-4F9C-A88E-0939A6B68EE7}" presName="rect2" presStyleLbl="alignAcc1" presStyleIdx="1" presStyleCnt="7"/>
      <dgm:spPr/>
      <dgm:t>
        <a:bodyPr/>
        <a:lstStyle/>
        <a:p>
          <a:endParaRPr lang="ru-RU"/>
        </a:p>
      </dgm:t>
    </dgm:pt>
    <dgm:pt modelId="{9620483A-1320-4D6C-8313-486DC798BDD5}" type="pres">
      <dgm:prSet presAssocID="{99BF8CCF-57D8-49B1-B48E-44795EA310A6}" presName="vertSpace3" presStyleLbl="node1" presStyleIdx="1" presStyleCnt="7"/>
      <dgm:spPr/>
    </dgm:pt>
    <dgm:pt modelId="{0B24874B-1200-4A79-A8AD-F3233B20B539}" type="pres">
      <dgm:prSet presAssocID="{99BF8CCF-57D8-49B1-B48E-44795EA310A6}" presName="circle3" presStyleLbl="node1" presStyleIdx="2" presStyleCnt="7"/>
      <dgm:spPr/>
    </dgm:pt>
    <dgm:pt modelId="{627479D2-238F-4767-841E-7C295DFEEA47}" type="pres">
      <dgm:prSet presAssocID="{99BF8CCF-57D8-49B1-B48E-44795EA310A6}" presName="rect3" presStyleLbl="alignAcc1" presStyleIdx="2" presStyleCnt="7"/>
      <dgm:spPr/>
      <dgm:t>
        <a:bodyPr/>
        <a:lstStyle/>
        <a:p>
          <a:endParaRPr lang="ru-RU"/>
        </a:p>
      </dgm:t>
    </dgm:pt>
    <dgm:pt modelId="{4C7C381D-38AA-4A7E-922D-E1F375D868F0}" type="pres">
      <dgm:prSet presAssocID="{17EC6729-282D-47F9-88DB-EE476DF7A606}" presName="vertSpace4" presStyleLbl="node1" presStyleIdx="2" presStyleCnt="7"/>
      <dgm:spPr/>
    </dgm:pt>
    <dgm:pt modelId="{A4552A54-4971-4638-80A7-C8DF5E852688}" type="pres">
      <dgm:prSet presAssocID="{17EC6729-282D-47F9-88DB-EE476DF7A606}" presName="circle4" presStyleLbl="node1" presStyleIdx="3" presStyleCnt="7"/>
      <dgm:spPr/>
    </dgm:pt>
    <dgm:pt modelId="{358C176C-7B77-487D-B215-8DD1E9D03361}" type="pres">
      <dgm:prSet presAssocID="{17EC6729-282D-47F9-88DB-EE476DF7A606}" presName="rect4" presStyleLbl="alignAcc1" presStyleIdx="3" presStyleCnt="7"/>
      <dgm:spPr/>
      <dgm:t>
        <a:bodyPr/>
        <a:lstStyle/>
        <a:p>
          <a:endParaRPr lang="ru-RU"/>
        </a:p>
      </dgm:t>
    </dgm:pt>
    <dgm:pt modelId="{C5261D2A-0A23-4380-8A9F-9385AA4C8672}" type="pres">
      <dgm:prSet presAssocID="{F4EBDA87-B894-4224-8FE5-C702B88F3098}" presName="vertSpace5" presStyleLbl="node1" presStyleIdx="3" presStyleCnt="7"/>
      <dgm:spPr/>
    </dgm:pt>
    <dgm:pt modelId="{90B915C2-D621-464D-A2A7-925A0CCE6B14}" type="pres">
      <dgm:prSet presAssocID="{F4EBDA87-B894-4224-8FE5-C702B88F3098}" presName="circle5" presStyleLbl="node1" presStyleIdx="4" presStyleCnt="7"/>
      <dgm:spPr/>
    </dgm:pt>
    <dgm:pt modelId="{C206FC18-478F-4472-9ABC-FF050DF56F6F}" type="pres">
      <dgm:prSet presAssocID="{F4EBDA87-B894-4224-8FE5-C702B88F3098}" presName="rect5" presStyleLbl="alignAcc1" presStyleIdx="4" presStyleCnt="7"/>
      <dgm:spPr/>
      <dgm:t>
        <a:bodyPr/>
        <a:lstStyle/>
        <a:p>
          <a:endParaRPr lang="ru-RU"/>
        </a:p>
      </dgm:t>
    </dgm:pt>
    <dgm:pt modelId="{E94998F3-A193-4344-BE08-271C559B2332}" type="pres">
      <dgm:prSet presAssocID="{AD1EEFC5-F135-4C1C-B0FA-116725524ED4}" presName="vertSpace6" presStyleLbl="node1" presStyleIdx="4" presStyleCnt="7"/>
      <dgm:spPr/>
    </dgm:pt>
    <dgm:pt modelId="{13058A38-5B4E-4628-BD84-5C24D935B295}" type="pres">
      <dgm:prSet presAssocID="{AD1EEFC5-F135-4C1C-B0FA-116725524ED4}" presName="circle6" presStyleLbl="node1" presStyleIdx="5" presStyleCnt="7"/>
      <dgm:spPr/>
    </dgm:pt>
    <dgm:pt modelId="{FC414AB0-E8AB-48BA-8064-3568796F20B1}" type="pres">
      <dgm:prSet presAssocID="{AD1EEFC5-F135-4C1C-B0FA-116725524ED4}" presName="rect6" presStyleLbl="alignAcc1" presStyleIdx="5" presStyleCnt="7"/>
      <dgm:spPr/>
      <dgm:t>
        <a:bodyPr/>
        <a:lstStyle/>
        <a:p>
          <a:endParaRPr lang="ru-RU"/>
        </a:p>
      </dgm:t>
    </dgm:pt>
    <dgm:pt modelId="{01D361DD-6538-4168-A2BD-0990AC0A034E}" type="pres">
      <dgm:prSet presAssocID="{DE19CBDD-72A2-441D-8E98-C85C08C35952}" presName="vertSpace7" presStyleLbl="node1" presStyleIdx="5" presStyleCnt="7"/>
      <dgm:spPr/>
    </dgm:pt>
    <dgm:pt modelId="{0F8F05A0-65E1-46D3-9D08-86E06AD95030}" type="pres">
      <dgm:prSet presAssocID="{DE19CBDD-72A2-441D-8E98-C85C08C35952}" presName="circle7" presStyleLbl="node1" presStyleIdx="6" presStyleCnt="7"/>
      <dgm:spPr/>
    </dgm:pt>
    <dgm:pt modelId="{4A88958E-2F13-4EC9-A5D9-EEC408BBB899}" type="pres">
      <dgm:prSet presAssocID="{DE19CBDD-72A2-441D-8E98-C85C08C35952}" presName="rect7" presStyleLbl="alignAcc1" presStyleIdx="6" presStyleCnt="7"/>
      <dgm:spPr/>
      <dgm:t>
        <a:bodyPr/>
        <a:lstStyle/>
        <a:p>
          <a:endParaRPr lang="ru-RU"/>
        </a:p>
      </dgm:t>
    </dgm:pt>
    <dgm:pt modelId="{CB001C8D-A0F1-4306-9F16-DD3CAE5E924D}" type="pres">
      <dgm:prSet presAssocID="{7550409C-4D30-4E7B-AAA6-6C96A24BB3C7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30C12-440C-419E-996B-090F03CAE94B}" type="pres">
      <dgm:prSet presAssocID="{1450F7F0-1D36-4F9C-A88E-0939A6B68EE7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C5893-DCE5-4A47-9BED-033283147364}" type="pres">
      <dgm:prSet presAssocID="{99BF8CCF-57D8-49B1-B48E-44795EA310A6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B150C-C759-4BBC-B88A-70E3A3F444F3}" type="pres">
      <dgm:prSet presAssocID="{17EC6729-282D-47F9-88DB-EE476DF7A606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D248E-7004-49EE-9E87-75D0EB8EDB24}" type="pres">
      <dgm:prSet presAssocID="{F4EBDA87-B894-4224-8FE5-C702B88F3098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0A180-C178-43DE-94AC-128B2AE11E00}" type="pres">
      <dgm:prSet presAssocID="{AD1EEFC5-F135-4C1C-B0FA-116725524ED4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A594C-616F-4E19-9F49-FEDC87E04E9B}" type="pres">
      <dgm:prSet presAssocID="{DE19CBDD-72A2-441D-8E98-C85C08C35952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E82CA7-FBA0-460B-9B20-F39B13ACBD73}" type="presOf" srcId="{17EC6729-282D-47F9-88DB-EE476DF7A606}" destId="{358C176C-7B77-487D-B215-8DD1E9D03361}" srcOrd="0" destOrd="0" presId="urn:microsoft.com/office/officeart/2005/8/layout/target3"/>
    <dgm:cxn modelId="{E6EAAF16-5B19-405E-89F7-D9914FC45519}" type="presOf" srcId="{F4EBDA87-B894-4224-8FE5-C702B88F3098}" destId="{BCCD248E-7004-49EE-9E87-75D0EB8EDB24}" srcOrd="1" destOrd="0" presId="urn:microsoft.com/office/officeart/2005/8/layout/target3"/>
    <dgm:cxn modelId="{25BADF8D-8B37-4ACA-8852-D1F33F99166F}" type="presOf" srcId="{DE19CBDD-72A2-441D-8E98-C85C08C35952}" destId="{844A594C-616F-4E19-9F49-FEDC87E04E9B}" srcOrd="1" destOrd="0" presId="urn:microsoft.com/office/officeart/2005/8/layout/target3"/>
    <dgm:cxn modelId="{D632AED3-8709-4D4D-86DF-0F58C65D95D1}" srcId="{65104F96-3FD7-46FE-9509-B653BFC0E182}" destId="{1450F7F0-1D36-4F9C-A88E-0939A6B68EE7}" srcOrd="1" destOrd="0" parTransId="{0A899EA2-1681-43FF-B3CD-CE65B56B5A02}" sibTransId="{9A931513-E377-4960-BE01-09A880AE08B2}"/>
    <dgm:cxn modelId="{DC0E9EA5-E7CB-4444-962C-072E3A1D81BE}" type="presOf" srcId="{AD1EEFC5-F135-4C1C-B0FA-116725524ED4}" destId="{FC414AB0-E8AB-48BA-8064-3568796F20B1}" srcOrd="0" destOrd="0" presId="urn:microsoft.com/office/officeart/2005/8/layout/target3"/>
    <dgm:cxn modelId="{C14B31C8-E633-4AA4-AB41-4AC91075C04D}" type="presOf" srcId="{65104F96-3FD7-46FE-9509-B653BFC0E182}" destId="{4FAF134B-5B2B-4F42-9795-697645E0E34D}" srcOrd="0" destOrd="0" presId="urn:microsoft.com/office/officeart/2005/8/layout/target3"/>
    <dgm:cxn modelId="{2BC0BBD0-5BC8-486F-8764-FD7AE4AD4EAC}" type="presOf" srcId="{DE19CBDD-72A2-441D-8E98-C85C08C35952}" destId="{4A88958E-2F13-4EC9-A5D9-EEC408BBB899}" srcOrd="0" destOrd="0" presId="urn:microsoft.com/office/officeart/2005/8/layout/target3"/>
    <dgm:cxn modelId="{07A0594A-BD70-43E8-BB4C-CB27D1A01167}" srcId="{65104F96-3FD7-46FE-9509-B653BFC0E182}" destId="{F4EBDA87-B894-4224-8FE5-C702B88F3098}" srcOrd="4" destOrd="0" parTransId="{3D347774-2D7A-409B-B69D-891F80339CCA}" sibTransId="{8ED4D527-7F52-45BD-9D8F-72F0ABAF8602}"/>
    <dgm:cxn modelId="{C29F9DA1-143E-41ED-9D9A-BBE8ED4462D1}" srcId="{65104F96-3FD7-46FE-9509-B653BFC0E182}" destId="{DE19CBDD-72A2-441D-8E98-C85C08C35952}" srcOrd="6" destOrd="0" parTransId="{B45BF24E-488C-4718-8659-B567624AB2A9}" sibTransId="{5042A5F4-4763-4F71-945A-BA109003CF3F}"/>
    <dgm:cxn modelId="{2E6CF5D8-4B26-47F0-BF40-0217B6B8BD81}" srcId="{65104F96-3FD7-46FE-9509-B653BFC0E182}" destId="{17EC6729-282D-47F9-88DB-EE476DF7A606}" srcOrd="3" destOrd="0" parTransId="{060B483F-5194-4AA8-BC59-E171C549A206}" sibTransId="{FD21EE2C-3DBA-4CC1-8607-77549A173708}"/>
    <dgm:cxn modelId="{06C8F7BD-720C-41A5-A543-E7ACCDA88B21}" type="presOf" srcId="{1450F7F0-1D36-4F9C-A88E-0939A6B68EE7}" destId="{C8DEC28B-1431-4829-A149-0497EFAFAAC9}" srcOrd="0" destOrd="0" presId="urn:microsoft.com/office/officeart/2005/8/layout/target3"/>
    <dgm:cxn modelId="{4C6AA740-478D-4D48-B772-8B667AC3342F}" type="presOf" srcId="{7550409C-4D30-4E7B-AAA6-6C96A24BB3C7}" destId="{2C0C09AF-EC68-4F4A-9016-C9538CB9BD3D}" srcOrd="0" destOrd="0" presId="urn:microsoft.com/office/officeart/2005/8/layout/target3"/>
    <dgm:cxn modelId="{F3C1E17B-B9BB-4B09-8F7C-7254B47C5119}" srcId="{65104F96-3FD7-46FE-9509-B653BFC0E182}" destId="{99BF8CCF-57D8-49B1-B48E-44795EA310A6}" srcOrd="2" destOrd="0" parTransId="{72A6A9B0-B1CD-4D87-A6B7-3C4F7CA724D9}" sibTransId="{006D68C1-06B4-4791-868E-8D5400C04639}"/>
    <dgm:cxn modelId="{82B4567F-635C-40E0-81C8-C0DCE8418128}" type="presOf" srcId="{99BF8CCF-57D8-49B1-B48E-44795EA310A6}" destId="{627479D2-238F-4767-841E-7C295DFEEA47}" srcOrd="0" destOrd="0" presId="urn:microsoft.com/office/officeart/2005/8/layout/target3"/>
    <dgm:cxn modelId="{2D960F28-E114-47F0-A5A6-FFE4D33C6464}" srcId="{65104F96-3FD7-46FE-9509-B653BFC0E182}" destId="{7550409C-4D30-4E7B-AAA6-6C96A24BB3C7}" srcOrd="0" destOrd="0" parTransId="{F9F74D4D-7205-4FEC-8ECA-237CDD4D5ED1}" sibTransId="{1F369DDB-9D73-40B3-A721-0037963C7A47}"/>
    <dgm:cxn modelId="{B214C438-800F-40E0-9CA1-1E676C559365}" srcId="{65104F96-3FD7-46FE-9509-B653BFC0E182}" destId="{AD1EEFC5-F135-4C1C-B0FA-116725524ED4}" srcOrd="5" destOrd="0" parTransId="{0B7A53C3-CAB0-43B1-B4E4-2C3449BFEABD}" sibTransId="{6D5F8CAE-EE88-4A8A-906A-850AA1000700}"/>
    <dgm:cxn modelId="{82D48DA1-D307-45B6-BADC-3600CF204E67}" type="presOf" srcId="{F4EBDA87-B894-4224-8FE5-C702B88F3098}" destId="{C206FC18-478F-4472-9ABC-FF050DF56F6F}" srcOrd="0" destOrd="0" presId="urn:microsoft.com/office/officeart/2005/8/layout/target3"/>
    <dgm:cxn modelId="{A2E332BB-593E-4376-AAD5-0E8FFECB75F2}" type="presOf" srcId="{99BF8CCF-57D8-49B1-B48E-44795EA310A6}" destId="{38FC5893-DCE5-4A47-9BED-033283147364}" srcOrd="1" destOrd="0" presId="urn:microsoft.com/office/officeart/2005/8/layout/target3"/>
    <dgm:cxn modelId="{410C798C-7BB3-422E-B4D1-510A8F7FB0C3}" srcId="{65104F96-3FD7-46FE-9509-B653BFC0E182}" destId="{5C34CDBA-6307-4F32-A0A5-2393B6AEDDC2}" srcOrd="7" destOrd="0" parTransId="{6C63C4A9-26F6-4C08-B309-69E4FA59A1AA}" sibTransId="{3A57761E-4275-4D4F-949D-2998C26BA633}"/>
    <dgm:cxn modelId="{3E6413B2-5F76-4454-A279-71CA9A130127}" type="presOf" srcId="{7550409C-4D30-4E7B-AAA6-6C96A24BB3C7}" destId="{CB001C8D-A0F1-4306-9F16-DD3CAE5E924D}" srcOrd="1" destOrd="0" presId="urn:microsoft.com/office/officeart/2005/8/layout/target3"/>
    <dgm:cxn modelId="{B454EABA-63D4-4CA8-BCAD-BB759173455D}" type="presOf" srcId="{17EC6729-282D-47F9-88DB-EE476DF7A606}" destId="{C86B150C-C759-4BBC-B88A-70E3A3F444F3}" srcOrd="1" destOrd="0" presId="urn:microsoft.com/office/officeart/2005/8/layout/target3"/>
    <dgm:cxn modelId="{32539A18-26EF-4A78-A4F5-D1AC83DBDC83}" type="presOf" srcId="{1450F7F0-1D36-4F9C-A88E-0939A6B68EE7}" destId="{88930C12-440C-419E-996B-090F03CAE94B}" srcOrd="1" destOrd="0" presId="urn:microsoft.com/office/officeart/2005/8/layout/target3"/>
    <dgm:cxn modelId="{38624133-13AB-4174-B605-EF1836727047}" type="presOf" srcId="{AD1EEFC5-F135-4C1C-B0FA-116725524ED4}" destId="{F800A180-C178-43DE-94AC-128B2AE11E00}" srcOrd="1" destOrd="0" presId="urn:microsoft.com/office/officeart/2005/8/layout/target3"/>
    <dgm:cxn modelId="{BD1683BD-6727-40E0-9728-F43193F7C778}" type="presParOf" srcId="{4FAF134B-5B2B-4F42-9795-697645E0E34D}" destId="{70B44DFF-8301-4100-A724-C4C0A7EFAEF2}" srcOrd="0" destOrd="0" presId="urn:microsoft.com/office/officeart/2005/8/layout/target3"/>
    <dgm:cxn modelId="{4B13CAAC-8B0D-441F-88B7-E0EB067419BB}" type="presParOf" srcId="{4FAF134B-5B2B-4F42-9795-697645E0E34D}" destId="{4FFA7DA9-BA56-4D48-902B-0EE2CE261588}" srcOrd="1" destOrd="0" presId="urn:microsoft.com/office/officeart/2005/8/layout/target3"/>
    <dgm:cxn modelId="{41B6FF5B-FF76-4EE4-B578-E41346B419DB}" type="presParOf" srcId="{4FAF134B-5B2B-4F42-9795-697645E0E34D}" destId="{2C0C09AF-EC68-4F4A-9016-C9538CB9BD3D}" srcOrd="2" destOrd="0" presId="urn:microsoft.com/office/officeart/2005/8/layout/target3"/>
    <dgm:cxn modelId="{D22E7F2A-FBF2-4574-8CDC-D45B642480F9}" type="presParOf" srcId="{4FAF134B-5B2B-4F42-9795-697645E0E34D}" destId="{0897D280-6E47-413C-AD9F-901886E472AF}" srcOrd="3" destOrd="0" presId="urn:microsoft.com/office/officeart/2005/8/layout/target3"/>
    <dgm:cxn modelId="{99D29CE0-AE0C-4560-97BA-7EE922ED51F3}" type="presParOf" srcId="{4FAF134B-5B2B-4F42-9795-697645E0E34D}" destId="{5595B5B5-A1B3-4E10-BF39-36D59F5650CE}" srcOrd="4" destOrd="0" presId="urn:microsoft.com/office/officeart/2005/8/layout/target3"/>
    <dgm:cxn modelId="{D0176D46-594D-4FD2-B41B-A596589649AC}" type="presParOf" srcId="{4FAF134B-5B2B-4F42-9795-697645E0E34D}" destId="{C8DEC28B-1431-4829-A149-0497EFAFAAC9}" srcOrd="5" destOrd="0" presId="urn:microsoft.com/office/officeart/2005/8/layout/target3"/>
    <dgm:cxn modelId="{504D9E86-0806-4189-B981-CCE1B4189B1F}" type="presParOf" srcId="{4FAF134B-5B2B-4F42-9795-697645E0E34D}" destId="{9620483A-1320-4D6C-8313-486DC798BDD5}" srcOrd="6" destOrd="0" presId="urn:microsoft.com/office/officeart/2005/8/layout/target3"/>
    <dgm:cxn modelId="{FA066568-45D3-4133-9785-3EA729069418}" type="presParOf" srcId="{4FAF134B-5B2B-4F42-9795-697645E0E34D}" destId="{0B24874B-1200-4A79-A8AD-F3233B20B539}" srcOrd="7" destOrd="0" presId="urn:microsoft.com/office/officeart/2005/8/layout/target3"/>
    <dgm:cxn modelId="{3176707F-00E7-48D2-B023-52DF86F70E42}" type="presParOf" srcId="{4FAF134B-5B2B-4F42-9795-697645E0E34D}" destId="{627479D2-238F-4767-841E-7C295DFEEA47}" srcOrd="8" destOrd="0" presId="urn:microsoft.com/office/officeart/2005/8/layout/target3"/>
    <dgm:cxn modelId="{63DF2F08-E61C-4042-B165-F66F2496DCBB}" type="presParOf" srcId="{4FAF134B-5B2B-4F42-9795-697645E0E34D}" destId="{4C7C381D-38AA-4A7E-922D-E1F375D868F0}" srcOrd="9" destOrd="0" presId="urn:microsoft.com/office/officeart/2005/8/layout/target3"/>
    <dgm:cxn modelId="{306064F6-9473-4DE6-AF99-C944490E27EF}" type="presParOf" srcId="{4FAF134B-5B2B-4F42-9795-697645E0E34D}" destId="{A4552A54-4971-4638-80A7-C8DF5E852688}" srcOrd="10" destOrd="0" presId="urn:microsoft.com/office/officeart/2005/8/layout/target3"/>
    <dgm:cxn modelId="{9CB81EFD-2C5A-4F7B-96CB-D1A630F3CCC1}" type="presParOf" srcId="{4FAF134B-5B2B-4F42-9795-697645E0E34D}" destId="{358C176C-7B77-487D-B215-8DD1E9D03361}" srcOrd="11" destOrd="0" presId="urn:microsoft.com/office/officeart/2005/8/layout/target3"/>
    <dgm:cxn modelId="{4F992DE5-B1AE-463D-A148-D94CA31B76CC}" type="presParOf" srcId="{4FAF134B-5B2B-4F42-9795-697645E0E34D}" destId="{C5261D2A-0A23-4380-8A9F-9385AA4C8672}" srcOrd="12" destOrd="0" presId="urn:microsoft.com/office/officeart/2005/8/layout/target3"/>
    <dgm:cxn modelId="{E7D1ED5A-4AE6-4E50-84DF-0F4C884D7A93}" type="presParOf" srcId="{4FAF134B-5B2B-4F42-9795-697645E0E34D}" destId="{90B915C2-D621-464D-A2A7-925A0CCE6B14}" srcOrd="13" destOrd="0" presId="urn:microsoft.com/office/officeart/2005/8/layout/target3"/>
    <dgm:cxn modelId="{67223215-219E-4C7F-AE3E-E54EE835FE3B}" type="presParOf" srcId="{4FAF134B-5B2B-4F42-9795-697645E0E34D}" destId="{C206FC18-478F-4472-9ABC-FF050DF56F6F}" srcOrd="14" destOrd="0" presId="urn:microsoft.com/office/officeart/2005/8/layout/target3"/>
    <dgm:cxn modelId="{9ED1994C-352D-4D72-BBE8-05A49FCF178A}" type="presParOf" srcId="{4FAF134B-5B2B-4F42-9795-697645E0E34D}" destId="{E94998F3-A193-4344-BE08-271C559B2332}" srcOrd="15" destOrd="0" presId="urn:microsoft.com/office/officeart/2005/8/layout/target3"/>
    <dgm:cxn modelId="{4CA8CF3A-CD7A-4FCB-B467-083FDE6F3B6F}" type="presParOf" srcId="{4FAF134B-5B2B-4F42-9795-697645E0E34D}" destId="{13058A38-5B4E-4628-BD84-5C24D935B295}" srcOrd="16" destOrd="0" presId="urn:microsoft.com/office/officeart/2005/8/layout/target3"/>
    <dgm:cxn modelId="{2DF70B7F-584A-4F37-B48E-DAF46380190E}" type="presParOf" srcId="{4FAF134B-5B2B-4F42-9795-697645E0E34D}" destId="{FC414AB0-E8AB-48BA-8064-3568796F20B1}" srcOrd="17" destOrd="0" presId="urn:microsoft.com/office/officeart/2005/8/layout/target3"/>
    <dgm:cxn modelId="{E9C5D17D-8FC2-401D-80D8-235E7DADB006}" type="presParOf" srcId="{4FAF134B-5B2B-4F42-9795-697645E0E34D}" destId="{01D361DD-6538-4168-A2BD-0990AC0A034E}" srcOrd="18" destOrd="0" presId="urn:microsoft.com/office/officeart/2005/8/layout/target3"/>
    <dgm:cxn modelId="{7E432B82-D046-4B01-9FDF-353F4E26C940}" type="presParOf" srcId="{4FAF134B-5B2B-4F42-9795-697645E0E34D}" destId="{0F8F05A0-65E1-46D3-9D08-86E06AD95030}" srcOrd="19" destOrd="0" presId="urn:microsoft.com/office/officeart/2005/8/layout/target3"/>
    <dgm:cxn modelId="{ABC7E943-5AD6-4EF4-8A04-E8D81FB3491C}" type="presParOf" srcId="{4FAF134B-5B2B-4F42-9795-697645E0E34D}" destId="{4A88958E-2F13-4EC9-A5D9-EEC408BBB899}" srcOrd="20" destOrd="0" presId="urn:microsoft.com/office/officeart/2005/8/layout/target3"/>
    <dgm:cxn modelId="{31EFA951-7C8C-40A7-9E8D-B854E8148E4E}" type="presParOf" srcId="{4FAF134B-5B2B-4F42-9795-697645E0E34D}" destId="{CB001C8D-A0F1-4306-9F16-DD3CAE5E924D}" srcOrd="21" destOrd="0" presId="urn:microsoft.com/office/officeart/2005/8/layout/target3"/>
    <dgm:cxn modelId="{C93A7B04-00F4-44E2-9BE7-26C0CFC8B597}" type="presParOf" srcId="{4FAF134B-5B2B-4F42-9795-697645E0E34D}" destId="{88930C12-440C-419E-996B-090F03CAE94B}" srcOrd="22" destOrd="0" presId="urn:microsoft.com/office/officeart/2005/8/layout/target3"/>
    <dgm:cxn modelId="{44A2BB13-61CE-49CC-AC1B-C82BC0FBC368}" type="presParOf" srcId="{4FAF134B-5B2B-4F42-9795-697645E0E34D}" destId="{38FC5893-DCE5-4A47-9BED-033283147364}" srcOrd="23" destOrd="0" presId="urn:microsoft.com/office/officeart/2005/8/layout/target3"/>
    <dgm:cxn modelId="{0FE9CCFF-D030-4A2F-879D-5FA271A17DC8}" type="presParOf" srcId="{4FAF134B-5B2B-4F42-9795-697645E0E34D}" destId="{C86B150C-C759-4BBC-B88A-70E3A3F444F3}" srcOrd="24" destOrd="0" presId="urn:microsoft.com/office/officeart/2005/8/layout/target3"/>
    <dgm:cxn modelId="{09C84FFC-6EA2-424E-99E7-CC641B193859}" type="presParOf" srcId="{4FAF134B-5B2B-4F42-9795-697645E0E34D}" destId="{BCCD248E-7004-49EE-9E87-75D0EB8EDB24}" srcOrd="25" destOrd="0" presId="urn:microsoft.com/office/officeart/2005/8/layout/target3"/>
    <dgm:cxn modelId="{7DD40F27-2CB6-4216-993A-2A93848543D2}" type="presParOf" srcId="{4FAF134B-5B2B-4F42-9795-697645E0E34D}" destId="{F800A180-C178-43DE-94AC-128B2AE11E00}" srcOrd="26" destOrd="0" presId="urn:microsoft.com/office/officeart/2005/8/layout/target3"/>
    <dgm:cxn modelId="{5E3548A7-ECE0-4D34-A130-2C25FE0B7AEA}" type="presParOf" srcId="{4FAF134B-5B2B-4F42-9795-697645E0E34D}" destId="{844A594C-616F-4E19-9F49-FEDC87E04E9B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857A67-BD75-434F-82D2-95EA488FD18F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A17E8B8-D238-4B6E-9E2D-62A2B398CFC6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Демоэкзамен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по стандартам </a:t>
          </a:r>
          <a:r>
            <a:rPr lang="en-US" sz="1400" b="1" dirty="0" smtClean="0">
              <a:solidFill>
                <a:schemeClr val="tx1"/>
              </a:solidFill>
              <a:latin typeface="Cambria" pitchFamily="18" charset="0"/>
            </a:rPr>
            <a:t>WSR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100% (2 курс)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A56D4BB1-B932-48E5-8D56-E6ECA995C58C}" type="parTrans" cxnId="{59384245-071F-44F5-BC97-44A66E006D0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5AD0A46F-3A13-44CC-BC39-6A231E9E3E83}" type="sibTrans" cxnId="{59384245-071F-44F5-BC97-44A66E006D0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7DC81DDE-BE61-45E9-95DC-72442E23BA5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Бронза </a:t>
          </a:r>
          <a:r>
            <a:rPr lang="en-US" sz="1400" b="1" dirty="0" smtClean="0">
              <a:solidFill>
                <a:schemeClr val="tx1"/>
              </a:solidFill>
              <a:latin typeface="Cambria" pitchFamily="18" charset="0"/>
            </a:rPr>
            <a:t>VIII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Национального чемпионата «Молодые профессионалы» (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World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skills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Russia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)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3837E871-F6A6-4AC9-AFE8-BC799008FAE2}" type="parTrans" cxnId="{61BA75ED-279C-481B-B23F-E77B924DA7B3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4AB2B02D-DEC2-4A07-8B91-D02A9B95616E}" type="sibTrans" cxnId="{61BA75ED-279C-481B-B23F-E77B924DA7B3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BF640AF9-323B-4235-BDC6-338CA0C6EF50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3 место  VII регионального чемпионата «Молодые профессионалы» (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WorldSkills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Russia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)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99864C0A-5FCE-46BF-94E6-EE3004850831}" type="parTrans" cxnId="{0F93BA00-D354-4CF6-B908-958484F3F872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77C4F1D5-3BF1-4D84-8269-9217D63E3FB0}" type="sibTrans" cxnId="{0F93BA00-D354-4CF6-B908-958484F3F872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FB291182-9DBC-481B-893C-28A63FB42BF1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Вице-мисс студенчество 2021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7A61EC2E-154A-47A8-8C9F-1FF7E1417DCD}" type="parTrans" cxnId="{EDE6A3DE-987C-4675-8152-36FA28E763C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03A20568-8B9F-4BE0-A865-DA627113725D}" type="sibTrans" cxnId="{EDE6A3DE-987C-4675-8152-36FA28E763C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0CCAE3E4-F929-43EC-9A7E-EFA97E02AEF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Участие в рег. этапе Всероссийской олимпиады проф. мастерства по УГС 24.00.00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B6461E8F-B938-46C0-A1C7-02ED3C7DEB15}" type="parTrans" cxnId="{FA554086-819C-4C69-A6C0-B80B2476EEA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7EE0D5F4-D80C-4720-85E0-81BE566899BF}" type="sibTrans" cxnId="{FA554086-819C-4C69-A6C0-B80B2476EEAF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858A33EE-87DB-4F89-8B39-E65A633FADD1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Победитель </a:t>
          </a:r>
          <a:r>
            <a:rPr lang="en-US" sz="1400" b="1" dirty="0" smtClean="0">
              <a:solidFill>
                <a:schemeClr val="tx1"/>
              </a:solidFill>
              <a:latin typeface="Cambria" pitchFamily="18" charset="0"/>
            </a:rPr>
            <a:t>VII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 Регионального чемпионата «Молодые профессионалы» (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World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skills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dirty="0" err="1" smtClean="0">
              <a:solidFill>
                <a:schemeClr val="tx1"/>
              </a:solidFill>
              <a:latin typeface="Cambria" pitchFamily="18" charset="0"/>
            </a:rPr>
            <a:t>Russia</a:t>
          </a:r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)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93440DA3-6554-4F09-98FF-BDCE4D1C6CD5}" type="parTrans" cxnId="{1A1D8EAE-7264-4D94-8F15-368ABBE54F1E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4B9C17D1-FF53-4C30-A237-EC46A8520561}" type="sibTrans" cxnId="{1A1D8EAE-7264-4D94-8F15-368ABBE54F1E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D7DF0552-0186-47AE-A004-324399B8EC20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mbria" pitchFamily="18" charset="0"/>
            </a:rPr>
            <a:t>Финал «Студент года - 2020» в номинации «Профессионал года», финал краевого конкурса «Лучший выпускник СПО»</a:t>
          </a:r>
          <a:endParaRPr lang="ru-RU" sz="1400" b="1" dirty="0">
            <a:solidFill>
              <a:schemeClr val="tx1"/>
            </a:solidFill>
            <a:latin typeface="Cambria" pitchFamily="18" charset="0"/>
          </a:endParaRPr>
        </a:p>
      </dgm:t>
    </dgm:pt>
    <dgm:pt modelId="{9D69856F-3AA3-48AE-B1EF-E03DA5B0EF75}" type="parTrans" cxnId="{B058609A-B62A-49F6-996F-54E2C8BF92DE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1FCCDB9B-3F1F-4A42-A47B-F151E84C00C1}" type="sibTrans" cxnId="{B058609A-B62A-49F6-996F-54E2C8BF92DE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7315CFA2-A602-4B0E-899D-8A15832195EC}">
      <dgm:prSet/>
      <dgm:spPr/>
      <dgm:t>
        <a:bodyPr/>
        <a:lstStyle/>
        <a:p>
          <a:endParaRPr lang="ru-RU" sz="2400" b="1" dirty="0">
            <a:solidFill>
              <a:schemeClr val="tx1"/>
            </a:solidFill>
            <a:latin typeface="Cambria" pitchFamily="18" charset="0"/>
          </a:endParaRPr>
        </a:p>
      </dgm:t>
    </dgm:pt>
    <dgm:pt modelId="{E09B0D9B-2E60-42DF-A20E-9DA58FD73EBB}" type="parTrans" cxnId="{CC29A3AF-2B76-4950-8AAC-FB1AA00D4551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186898C3-625E-486C-8DBE-D585BB96DA04}" type="sibTrans" cxnId="{CC29A3AF-2B76-4950-8AAC-FB1AA00D4551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Cambria" pitchFamily="18" charset="0"/>
          </a:endParaRPr>
        </a:p>
      </dgm:t>
    </dgm:pt>
    <dgm:pt modelId="{5A2C6E6F-898F-41DC-B2F0-AF6AB7FFD994}" type="pres">
      <dgm:prSet presAssocID="{3B857A67-BD75-434F-82D2-95EA488FD1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DEBC8CE-E3C1-4654-8A70-50BFC4201749}" type="pres">
      <dgm:prSet presAssocID="{3B857A67-BD75-434F-82D2-95EA488FD18F}" presName="Name1" presStyleCnt="0"/>
      <dgm:spPr/>
    </dgm:pt>
    <dgm:pt modelId="{0E0E85A5-2C4B-4F29-9F42-5C59A9822373}" type="pres">
      <dgm:prSet presAssocID="{3B857A67-BD75-434F-82D2-95EA488FD18F}" presName="cycle" presStyleCnt="0"/>
      <dgm:spPr/>
    </dgm:pt>
    <dgm:pt modelId="{4BE43F2D-8086-48B1-AA4B-7C3885AF930B}" type="pres">
      <dgm:prSet presAssocID="{3B857A67-BD75-434F-82D2-95EA488FD18F}" presName="srcNode" presStyleLbl="node1" presStyleIdx="0" presStyleCnt="7"/>
      <dgm:spPr/>
    </dgm:pt>
    <dgm:pt modelId="{6F2A51D2-E7C5-43FA-9F6F-17C8272CC4A4}" type="pres">
      <dgm:prSet presAssocID="{3B857A67-BD75-434F-82D2-95EA488FD18F}" presName="conn" presStyleLbl="parChTrans1D2" presStyleIdx="0" presStyleCnt="1"/>
      <dgm:spPr/>
      <dgm:t>
        <a:bodyPr/>
        <a:lstStyle/>
        <a:p>
          <a:endParaRPr lang="ru-RU"/>
        </a:p>
      </dgm:t>
    </dgm:pt>
    <dgm:pt modelId="{646CBF5D-683C-4150-B432-D4773DA30B99}" type="pres">
      <dgm:prSet presAssocID="{3B857A67-BD75-434F-82D2-95EA488FD18F}" presName="extraNode" presStyleLbl="node1" presStyleIdx="0" presStyleCnt="7"/>
      <dgm:spPr/>
    </dgm:pt>
    <dgm:pt modelId="{030C90B7-0FAB-47BF-AA9F-FB81039A87E7}" type="pres">
      <dgm:prSet presAssocID="{3B857A67-BD75-434F-82D2-95EA488FD18F}" presName="dstNode" presStyleLbl="node1" presStyleIdx="0" presStyleCnt="7"/>
      <dgm:spPr/>
    </dgm:pt>
    <dgm:pt modelId="{BFD50CE2-6D9D-4567-9DE1-2D4B88136914}" type="pres">
      <dgm:prSet presAssocID="{8A17E8B8-D238-4B6E-9E2D-62A2B398CFC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B5392-C63F-4790-99CC-9B936BFB46AE}" type="pres">
      <dgm:prSet presAssocID="{8A17E8B8-D238-4B6E-9E2D-62A2B398CFC6}" presName="accent_1" presStyleCnt="0"/>
      <dgm:spPr/>
    </dgm:pt>
    <dgm:pt modelId="{D2719A17-3639-4D3A-B5B3-6C2621817850}" type="pres">
      <dgm:prSet presAssocID="{8A17E8B8-D238-4B6E-9E2D-62A2B398CFC6}" presName="accentRepeatNode" presStyleLbl="solidFgAcc1" presStyleIdx="0" presStyleCnt="7"/>
      <dgm:spPr/>
    </dgm:pt>
    <dgm:pt modelId="{30F74443-19F9-48A0-BBFE-ED7E2CEA5BB8}" type="pres">
      <dgm:prSet presAssocID="{0CCAE3E4-F929-43EC-9A7E-EFA97E02AEF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AEC9F-E787-415F-B126-8D954B9F568F}" type="pres">
      <dgm:prSet presAssocID="{0CCAE3E4-F929-43EC-9A7E-EFA97E02AEFB}" presName="accent_2" presStyleCnt="0"/>
      <dgm:spPr/>
    </dgm:pt>
    <dgm:pt modelId="{52072B8B-13A1-48A4-950F-C3FE75AF28C8}" type="pres">
      <dgm:prSet presAssocID="{0CCAE3E4-F929-43EC-9A7E-EFA97E02AEFB}" presName="accentRepeatNode" presStyleLbl="solidFgAcc1" presStyleIdx="1" presStyleCnt="7"/>
      <dgm:spPr/>
    </dgm:pt>
    <dgm:pt modelId="{F4BE1259-6EDB-47CA-BDF1-B2476795969E}" type="pres">
      <dgm:prSet presAssocID="{BF640AF9-323B-4235-BDC6-338CA0C6EF5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B06B8-3D52-4190-A94C-D7C4400518D1}" type="pres">
      <dgm:prSet presAssocID="{BF640AF9-323B-4235-BDC6-338CA0C6EF50}" presName="accent_3" presStyleCnt="0"/>
      <dgm:spPr/>
    </dgm:pt>
    <dgm:pt modelId="{DD27F6EA-0650-45F8-B4E5-1CB830B09CB6}" type="pres">
      <dgm:prSet presAssocID="{BF640AF9-323B-4235-BDC6-338CA0C6EF50}" presName="accentRepeatNode" presStyleLbl="solidFgAcc1" presStyleIdx="2" presStyleCnt="7"/>
      <dgm:spPr/>
    </dgm:pt>
    <dgm:pt modelId="{845350A3-DF5D-4303-8C43-4C6DFE24F003}" type="pres">
      <dgm:prSet presAssocID="{FB291182-9DBC-481B-893C-28A63FB42BF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6859A-9199-4D02-8465-660F2D9A888A}" type="pres">
      <dgm:prSet presAssocID="{FB291182-9DBC-481B-893C-28A63FB42BF1}" presName="accent_4" presStyleCnt="0"/>
      <dgm:spPr/>
    </dgm:pt>
    <dgm:pt modelId="{6BF03A83-2EAA-4594-836D-A9DC86BAE451}" type="pres">
      <dgm:prSet presAssocID="{FB291182-9DBC-481B-893C-28A63FB42BF1}" presName="accentRepeatNode" presStyleLbl="solidFgAcc1" presStyleIdx="3" presStyleCnt="7"/>
      <dgm:spPr/>
    </dgm:pt>
    <dgm:pt modelId="{E6305182-0FAF-4D9B-8A49-3A879B882D07}" type="pres">
      <dgm:prSet presAssocID="{858A33EE-87DB-4F89-8B39-E65A633FADD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6A535-B649-4A69-9B94-60C88DC91F44}" type="pres">
      <dgm:prSet presAssocID="{858A33EE-87DB-4F89-8B39-E65A633FADD1}" presName="accent_5" presStyleCnt="0"/>
      <dgm:spPr/>
    </dgm:pt>
    <dgm:pt modelId="{53282082-9047-4FFB-A519-1EBD11B1B5D4}" type="pres">
      <dgm:prSet presAssocID="{858A33EE-87DB-4F89-8B39-E65A633FADD1}" presName="accentRepeatNode" presStyleLbl="solidFgAcc1" presStyleIdx="4" presStyleCnt="7"/>
      <dgm:spPr/>
    </dgm:pt>
    <dgm:pt modelId="{67A3BBC5-CC4D-4BEB-89E8-B150550BD9E9}" type="pres">
      <dgm:prSet presAssocID="{7DC81DDE-BE61-45E9-95DC-72442E23BA5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E7D84-AB15-4C93-A9CA-FB0627E641FE}" type="pres">
      <dgm:prSet presAssocID="{7DC81DDE-BE61-45E9-95DC-72442E23BA52}" presName="accent_6" presStyleCnt="0"/>
      <dgm:spPr/>
    </dgm:pt>
    <dgm:pt modelId="{61880F59-3658-402D-865C-2CE67731C6E6}" type="pres">
      <dgm:prSet presAssocID="{7DC81DDE-BE61-45E9-95DC-72442E23BA52}" presName="accentRepeatNode" presStyleLbl="solidFgAcc1" presStyleIdx="5" presStyleCnt="7"/>
      <dgm:spPr/>
    </dgm:pt>
    <dgm:pt modelId="{259BDFE7-EC6B-4BE4-8328-3BB4E74BE0B7}" type="pres">
      <dgm:prSet presAssocID="{D7DF0552-0186-47AE-A004-324399B8EC2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76A35-1BAC-4F01-A20F-E5895BEC4AE7}" type="pres">
      <dgm:prSet presAssocID="{D7DF0552-0186-47AE-A004-324399B8EC20}" presName="accent_7" presStyleCnt="0"/>
      <dgm:spPr/>
    </dgm:pt>
    <dgm:pt modelId="{7AE1E422-FD49-46DA-902A-E15DA43BA35B}" type="pres">
      <dgm:prSet presAssocID="{D7DF0552-0186-47AE-A004-324399B8EC20}" presName="accentRepeatNode" presStyleLbl="solidFgAcc1" presStyleIdx="6" presStyleCnt="7"/>
      <dgm:spPr/>
    </dgm:pt>
  </dgm:ptLst>
  <dgm:cxnLst>
    <dgm:cxn modelId="{59384245-071F-44F5-BC97-44A66E006D0F}" srcId="{3B857A67-BD75-434F-82D2-95EA488FD18F}" destId="{8A17E8B8-D238-4B6E-9E2D-62A2B398CFC6}" srcOrd="0" destOrd="0" parTransId="{A56D4BB1-B932-48E5-8D56-E6ECA995C58C}" sibTransId="{5AD0A46F-3A13-44CC-BC39-6A231E9E3E83}"/>
    <dgm:cxn modelId="{0F93BA00-D354-4CF6-B908-958484F3F872}" srcId="{3B857A67-BD75-434F-82D2-95EA488FD18F}" destId="{BF640AF9-323B-4235-BDC6-338CA0C6EF50}" srcOrd="2" destOrd="0" parTransId="{99864C0A-5FCE-46BF-94E6-EE3004850831}" sibTransId="{77C4F1D5-3BF1-4D84-8269-9217D63E3FB0}"/>
    <dgm:cxn modelId="{787D50A8-0C24-4845-8305-6FE03B169F82}" type="presOf" srcId="{3B857A67-BD75-434F-82D2-95EA488FD18F}" destId="{5A2C6E6F-898F-41DC-B2F0-AF6AB7FFD994}" srcOrd="0" destOrd="0" presId="urn:microsoft.com/office/officeart/2008/layout/VerticalCurvedList"/>
    <dgm:cxn modelId="{EDE6A3DE-987C-4675-8152-36FA28E763CF}" srcId="{3B857A67-BD75-434F-82D2-95EA488FD18F}" destId="{FB291182-9DBC-481B-893C-28A63FB42BF1}" srcOrd="3" destOrd="0" parTransId="{7A61EC2E-154A-47A8-8C9F-1FF7E1417DCD}" sibTransId="{03A20568-8B9F-4BE0-A865-DA627113725D}"/>
    <dgm:cxn modelId="{C95BD1FE-CC1D-4685-8439-2BAD2927134D}" type="presOf" srcId="{7DC81DDE-BE61-45E9-95DC-72442E23BA52}" destId="{67A3BBC5-CC4D-4BEB-89E8-B150550BD9E9}" srcOrd="0" destOrd="0" presId="urn:microsoft.com/office/officeart/2008/layout/VerticalCurvedList"/>
    <dgm:cxn modelId="{19DBBBEA-E0FC-493E-A943-9561382A9AC3}" type="presOf" srcId="{858A33EE-87DB-4F89-8B39-E65A633FADD1}" destId="{E6305182-0FAF-4D9B-8A49-3A879B882D07}" srcOrd="0" destOrd="0" presId="urn:microsoft.com/office/officeart/2008/layout/VerticalCurvedList"/>
    <dgm:cxn modelId="{61BA75ED-279C-481B-B23F-E77B924DA7B3}" srcId="{3B857A67-BD75-434F-82D2-95EA488FD18F}" destId="{7DC81DDE-BE61-45E9-95DC-72442E23BA52}" srcOrd="5" destOrd="0" parTransId="{3837E871-F6A6-4AC9-AFE8-BC799008FAE2}" sibTransId="{4AB2B02D-DEC2-4A07-8B91-D02A9B95616E}"/>
    <dgm:cxn modelId="{D9196804-93A3-4A53-97CC-DC44A5F6B081}" type="presOf" srcId="{5AD0A46F-3A13-44CC-BC39-6A231E9E3E83}" destId="{6F2A51D2-E7C5-43FA-9F6F-17C8272CC4A4}" srcOrd="0" destOrd="0" presId="urn:microsoft.com/office/officeart/2008/layout/VerticalCurvedList"/>
    <dgm:cxn modelId="{90121AEB-72B1-417C-A2D3-983DE26986B4}" type="presOf" srcId="{8A17E8B8-D238-4B6E-9E2D-62A2B398CFC6}" destId="{BFD50CE2-6D9D-4567-9DE1-2D4B88136914}" srcOrd="0" destOrd="0" presId="urn:microsoft.com/office/officeart/2008/layout/VerticalCurvedList"/>
    <dgm:cxn modelId="{FA554086-819C-4C69-A6C0-B80B2476EEAF}" srcId="{3B857A67-BD75-434F-82D2-95EA488FD18F}" destId="{0CCAE3E4-F929-43EC-9A7E-EFA97E02AEFB}" srcOrd="1" destOrd="0" parTransId="{B6461E8F-B938-46C0-A1C7-02ED3C7DEB15}" sibTransId="{7EE0D5F4-D80C-4720-85E0-81BE566899BF}"/>
    <dgm:cxn modelId="{46F739F1-E106-4935-8623-C024E733E75B}" type="presOf" srcId="{0CCAE3E4-F929-43EC-9A7E-EFA97E02AEFB}" destId="{30F74443-19F9-48A0-BBFE-ED7E2CEA5BB8}" srcOrd="0" destOrd="0" presId="urn:microsoft.com/office/officeart/2008/layout/VerticalCurvedList"/>
    <dgm:cxn modelId="{CC29A3AF-2B76-4950-8AAC-FB1AA00D4551}" srcId="{3B857A67-BD75-434F-82D2-95EA488FD18F}" destId="{7315CFA2-A602-4B0E-899D-8A15832195EC}" srcOrd="7" destOrd="0" parTransId="{E09B0D9B-2E60-42DF-A20E-9DA58FD73EBB}" sibTransId="{186898C3-625E-486C-8DBE-D585BB96DA04}"/>
    <dgm:cxn modelId="{6FB1FBFD-7CE0-43F0-9F53-82809ACA1D39}" type="presOf" srcId="{D7DF0552-0186-47AE-A004-324399B8EC20}" destId="{259BDFE7-EC6B-4BE4-8328-3BB4E74BE0B7}" srcOrd="0" destOrd="0" presId="urn:microsoft.com/office/officeart/2008/layout/VerticalCurvedList"/>
    <dgm:cxn modelId="{B058609A-B62A-49F6-996F-54E2C8BF92DE}" srcId="{3B857A67-BD75-434F-82D2-95EA488FD18F}" destId="{D7DF0552-0186-47AE-A004-324399B8EC20}" srcOrd="6" destOrd="0" parTransId="{9D69856F-3AA3-48AE-B1EF-E03DA5B0EF75}" sibTransId="{1FCCDB9B-3F1F-4A42-A47B-F151E84C00C1}"/>
    <dgm:cxn modelId="{0DC834EC-ED77-48F7-A29A-5209AAEBE5DD}" type="presOf" srcId="{BF640AF9-323B-4235-BDC6-338CA0C6EF50}" destId="{F4BE1259-6EDB-47CA-BDF1-B2476795969E}" srcOrd="0" destOrd="0" presId="urn:microsoft.com/office/officeart/2008/layout/VerticalCurvedList"/>
    <dgm:cxn modelId="{1A1D8EAE-7264-4D94-8F15-368ABBE54F1E}" srcId="{3B857A67-BD75-434F-82D2-95EA488FD18F}" destId="{858A33EE-87DB-4F89-8B39-E65A633FADD1}" srcOrd="4" destOrd="0" parTransId="{93440DA3-6554-4F09-98FF-BDCE4D1C6CD5}" sibTransId="{4B9C17D1-FF53-4C30-A237-EC46A8520561}"/>
    <dgm:cxn modelId="{FB09BB16-F249-45B7-933F-1B9BA02D8BC7}" type="presOf" srcId="{FB291182-9DBC-481B-893C-28A63FB42BF1}" destId="{845350A3-DF5D-4303-8C43-4C6DFE24F003}" srcOrd="0" destOrd="0" presId="urn:microsoft.com/office/officeart/2008/layout/VerticalCurvedList"/>
    <dgm:cxn modelId="{160743A7-4053-4456-9836-EFACF460674A}" type="presParOf" srcId="{5A2C6E6F-898F-41DC-B2F0-AF6AB7FFD994}" destId="{DDEBC8CE-E3C1-4654-8A70-50BFC4201749}" srcOrd="0" destOrd="0" presId="urn:microsoft.com/office/officeart/2008/layout/VerticalCurvedList"/>
    <dgm:cxn modelId="{AD80B62A-E698-40E7-9525-5679440C2C8F}" type="presParOf" srcId="{DDEBC8CE-E3C1-4654-8A70-50BFC4201749}" destId="{0E0E85A5-2C4B-4F29-9F42-5C59A9822373}" srcOrd="0" destOrd="0" presId="urn:microsoft.com/office/officeart/2008/layout/VerticalCurvedList"/>
    <dgm:cxn modelId="{4A4D313B-4D3A-417C-9E25-471C0890C073}" type="presParOf" srcId="{0E0E85A5-2C4B-4F29-9F42-5C59A9822373}" destId="{4BE43F2D-8086-48B1-AA4B-7C3885AF930B}" srcOrd="0" destOrd="0" presId="urn:microsoft.com/office/officeart/2008/layout/VerticalCurvedList"/>
    <dgm:cxn modelId="{AB43434B-1FB9-4B98-9F13-D4BEE6487D90}" type="presParOf" srcId="{0E0E85A5-2C4B-4F29-9F42-5C59A9822373}" destId="{6F2A51D2-E7C5-43FA-9F6F-17C8272CC4A4}" srcOrd="1" destOrd="0" presId="urn:microsoft.com/office/officeart/2008/layout/VerticalCurvedList"/>
    <dgm:cxn modelId="{A6D874A6-BF63-4B15-A46E-D518CBAA1E5D}" type="presParOf" srcId="{0E0E85A5-2C4B-4F29-9F42-5C59A9822373}" destId="{646CBF5D-683C-4150-B432-D4773DA30B99}" srcOrd="2" destOrd="0" presId="urn:microsoft.com/office/officeart/2008/layout/VerticalCurvedList"/>
    <dgm:cxn modelId="{8303FF31-AEB0-43C6-BD67-0DF4537878C4}" type="presParOf" srcId="{0E0E85A5-2C4B-4F29-9F42-5C59A9822373}" destId="{030C90B7-0FAB-47BF-AA9F-FB81039A87E7}" srcOrd="3" destOrd="0" presId="urn:microsoft.com/office/officeart/2008/layout/VerticalCurvedList"/>
    <dgm:cxn modelId="{9327A58C-DE26-4596-82B4-C6C9759E0E61}" type="presParOf" srcId="{DDEBC8CE-E3C1-4654-8A70-50BFC4201749}" destId="{BFD50CE2-6D9D-4567-9DE1-2D4B88136914}" srcOrd="1" destOrd="0" presId="urn:microsoft.com/office/officeart/2008/layout/VerticalCurvedList"/>
    <dgm:cxn modelId="{1BDCE60C-2826-4960-81D4-C8D11E740F45}" type="presParOf" srcId="{DDEBC8CE-E3C1-4654-8A70-50BFC4201749}" destId="{BF1B5392-C63F-4790-99CC-9B936BFB46AE}" srcOrd="2" destOrd="0" presId="urn:microsoft.com/office/officeart/2008/layout/VerticalCurvedList"/>
    <dgm:cxn modelId="{7B913454-9C19-4DAF-9289-C023A475FC4B}" type="presParOf" srcId="{BF1B5392-C63F-4790-99CC-9B936BFB46AE}" destId="{D2719A17-3639-4D3A-B5B3-6C2621817850}" srcOrd="0" destOrd="0" presId="urn:microsoft.com/office/officeart/2008/layout/VerticalCurvedList"/>
    <dgm:cxn modelId="{651DB527-A689-4EFC-861D-D18A3BC34748}" type="presParOf" srcId="{DDEBC8CE-E3C1-4654-8A70-50BFC4201749}" destId="{30F74443-19F9-48A0-BBFE-ED7E2CEA5BB8}" srcOrd="3" destOrd="0" presId="urn:microsoft.com/office/officeart/2008/layout/VerticalCurvedList"/>
    <dgm:cxn modelId="{D762A88C-37A1-4D09-9C38-F531639B18EC}" type="presParOf" srcId="{DDEBC8CE-E3C1-4654-8A70-50BFC4201749}" destId="{BA2AEC9F-E787-415F-B126-8D954B9F568F}" srcOrd="4" destOrd="0" presId="urn:microsoft.com/office/officeart/2008/layout/VerticalCurvedList"/>
    <dgm:cxn modelId="{F63BE043-7836-46E9-A4C5-F80C45B4C60C}" type="presParOf" srcId="{BA2AEC9F-E787-415F-B126-8D954B9F568F}" destId="{52072B8B-13A1-48A4-950F-C3FE75AF28C8}" srcOrd="0" destOrd="0" presId="urn:microsoft.com/office/officeart/2008/layout/VerticalCurvedList"/>
    <dgm:cxn modelId="{FCE9E10F-3AD7-4C28-BD22-D8364B32B268}" type="presParOf" srcId="{DDEBC8CE-E3C1-4654-8A70-50BFC4201749}" destId="{F4BE1259-6EDB-47CA-BDF1-B2476795969E}" srcOrd="5" destOrd="0" presId="urn:microsoft.com/office/officeart/2008/layout/VerticalCurvedList"/>
    <dgm:cxn modelId="{95757FF5-FCCC-4C95-9332-90BC1FB913D1}" type="presParOf" srcId="{DDEBC8CE-E3C1-4654-8A70-50BFC4201749}" destId="{89EB06B8-3D52-4190-A94C-D7C4400518D1}" srcOrd="6" destOrd="0" presId="urn:microsoft.com/office/officeart/2008/layout/VerticalCurvedList"/>
    <dgm:cxn modelId="{40AA0C2B-CD85-4B60-B6B3-C7EE04B19F5D}" type="presParOf" srcId="{89EB06B8-3D52-4190-A94C-D7C4400518D1}" destId="{DD27F6EA-0650-45F8-B4E5-1CB830B09CB6}" srcOrd="0" destOrd="0" presId="urn:microsoft.com/office/officeart/2008/layout/VerticalCurvedList"/>
    <dgm:cxn modelId="{5B623A65-B101-4593-A731-0C9FC6AD5AB3}" type="presParOf" srcId="{DDEBC8CE-E3C1-4654-8A70-50BFC4201749}" destId="{845350A3-DF5D-4303-8C43-4C6DFE24F003}" srcOrd="7" destOrd="0" presId="urn:microsoft.com/office/officeart/2008/layout/VerticalCurvedList"/>
    <dgm:cxn modelId="{1EFFD950-3542-4766-85FA-1983F7763CCC}" type="presParOf" srcId="{DDEBC8CE-E3C1-4654-8A70-50BFC4201749}" destId="{A696859A-9199-4D02-8465-660F2D9A888A}" srcOrd="8" destOrd="0" presId="urn:microsoft.com/office/officeart/2008/layout/VerticalCurvedList"/>
    <dgm:cxn modelId="{72088040-8B09-4494-B839-98FC450BC980}" type="presParOf" srcId="{A696859A-9199-4D02-8465-660F2D9A888A}" destId="{6BF03A83-2EAA-4594-836D-A9DC86BAE451}" srcOrd="0" destOrd="0" presId="urn:microsoft.com/office/officeart/2008/layout/VerticalCurvedList"/>
    <dgm:cxn modelId="{8B828172-102D-42DA-AB58-9C0A2E5257D0}" type="presParOf" srcId="{DDEBC8CE-E3C1-4654-8A70-50BFC4201749}" destId="{E6305182-0FAF-4D9B-8A49-3A879B882D07}" srcOrd="9" destOrd="0" presId="urn:microsoft.com/office/officeart/2008/layout/VerticalCurvedList"/>
    <dgm:cxn modelId="{13C67A98-600F-41B7-B451-859F8BA13F47}" type="presParOf" srcId="{DDEBC8CE-E3C1-4654-8A70-50BFC4201749}" destId="{E4A6A535-B649-4A69-9B94-60C88DC91F44}" srcOrd="10" destOrd="0" presId="urn:microsoft.com/office/officeart/2008/layout/VerticalCurvedList"/>
    <dgm:cxn modelId="{DC10CEAE-6633-4DC4-B1C3-F8EDE6C19836}" type="presParOf" srcId="{E4A6A535-B649-4A69-9B94-60C88DC91F44}" destId="{53282082-9047-4FFB-A519-1EBD11B1B5D4}" srcOrd="0" destOrd="0" presId="urn:microsoft.com/office/officeart/2008/layout/VerticalCurvedList"/>
    <dgm:cxn modelId="{DD8CC9DB-AB0C-4B38-B130-9713FBECADEC}" type="presParOf" srcId="{DDEBC8CE-E3C1-4654-8A70-50BFC4201749}" destId="{67A3BBC5-CC4D-4BEB-89E8-B150550BD9E9}" srcOrd="11" destOrd="0" presId="urn:microsoft.com/office/officeart/2008/layout/VerticalCurvedList"/>
    <dgm:cxn modelId="{8438B434-8350-4475-9439-5C25C1F89AAD}" type="presParOf" srcId="{DDEBC8CE-E3C1-4654-8A70-50BFC4201749}" destId="{260E7D84-AB15-4C93-A9CA-FB0627E641FE}" srcOrd="12" destOrd="0" presId="urn:microsoft.com/office/officeart/2008/layout/VerticalCurvedList"/>
    <dgm:cxn modelId="{58DADBFA-CFC2-4074-9C97-DA82B023071E}" type="presParOf" srcId="{260E7D84-AB15-4C93-A9CA-FB0627E641FE}" destId="{61880F59-3658-402D-865C-2CE67731C6E6}" srcOrd="0" destOrd="0" presId="urn:microsoft.com/office/officeart/2008/layout/VerticalCurvedList"/>
    <dgm:cxn modelId="{F0FAB272-078A-487A-829D-636CD359A407}" type="presParOf" srcId="{DDEBC8CE-E3C1-4654-8A70-50BFC4201749}" destId="{259BDFE7-EC6B-4BE4-8328-3BB4E74BE0B7}" srcOrd="13" destOrd="0" presId="urn:microsoft.com/office/officeart/2008/layout/VerticalCurvedList"/>
    <dgm:cxn modelId="{7CDE95CA-4698-4726-A570-C2FEAB46B2D7}" type="presParOf" srcId="{DDEBC8CE-E3C1-4654-8A70-50BFC4201749}" destId="{4E276A35-1BAC-4F01-A20F-E5895BEC4AE7}" srcOrd="14" destOrd="0" presId="urn:microsoft.com/office/officeart/2008/layout/VerticalCurvedList"/>
    <dgm:cxn modelId="{92B06692-B24A-4CC2-8680-40893D8CA8DC}" type="presParOf" srcId="{4E276A35-1BAC-4F01-A20F-E5895BEC4AE7}" destId="{7AE1E422-FD49-46DA-902A-E15DA43BA3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DBA1-1949-4C60-B4A7-0FC6219B723B}">
      <dsp:nvSpPr>
        <dsp:cNvPr id="0" name=""/>
        <dsp:cNvSpPr/>
      </dsp:nvSpPr>
      <dsp:spPr>
        <a:xfrm>
          <a:off x="4641941" y="3526269"/>
          <a:ext cx="4185235" cy="193009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1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latin typeface="Cambria" pitchFamily="18" charset="0"/>
            </a:rPr>
            <a:t>формирование нравственных смыслов и духовных ориентиров</a:t>
          </a:r>
          <a:endParaRPr lang="ru-RU" sz="1600" kern="1200" dirty="0">
            <a:latin typeface="Cambria" pitchFamily="18" charset="0"/>
          </a:endParaRPr>
        </a:p>
        <a:p>
          <a:pPr marL="0" marR="0" lvl="1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8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сохранность контингента в группе</a:t>
          </a:r>
          <a:endParaRPr lang="ru-RU" sz="1600" kern="1200" dirty="0">
            <a:latin typeface="Cambria" pitchFamily="18" charset="0"/>
          </a:endParaRPr>
        </a:p>
      </dsp:txBody>
      <dsp:txXfrm>
        <a:off x="5939909" y="4051191"/>
        <a:ext cx="2844868" cy="1362776"/>
      </dsp:txXfrm>
    </dsp:sp>
    <dsp:sp modelId="{A881C467-43DB-4B6E-B033-F0F1A92371C4}">
      <dsp:nvSpPr>
        <dsp:cNvPr id="0" name=""/>
        <dsp:cNvSpPr/>
      </dsp:nvSpPr>
      <dsp:spPr>
        <a:xfrm>
          <a:off x="16895" y="3229162"/>
          <a:ext cx="4267751" cy="230697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latin typeface="Cambria" pitchFamily="18" charset="0"/>
            </a:rPr>
            <a:t>гуманизация</a:t>
          </a:r>
          <a:r>
            <a:rPr lang="ru-RU" sz="1600" kern="1200" dirty="0" smtClean="0">
              <a:latin typeface="Cambria" pitchFamily="18" charset="0"/>
            </a:rPr>
            <a:t> отношений между обучающимися</a:t>
          </a:r>
          <a:endParaRPr lang="ru-RU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формирование здорового образа жизни</a:t>
          </a:r>
          <a:endParaRPr lang="ru-RU" sz="1600" kern="1200" dirty="0">
            <a:latin typeface="Cambr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Cambria" pitchFamily="18" charset="0"/>
          </a:endParaRPr>
        </a:p>
      </dsp:txBody>
      <dsp:txXfrm>
        <a:off x="67572" y="3856584"/>
        <a:ext cx="2886072" cy="1628880"/>
      </dsp:txXfrm>
    </dsp:sp>
    <dsp:sp modelId="{B52A98F3-91EE-4314-9C61-AB7052D0B3E2}">
      <dsp:nvSpPr>
        <dsp:cNvPr id="0" name=""/>
        <dsp:cNvSpPr/>
      </dsp:nvSpPr>
      <dsp:spPr>
        <a:xfrm>
          <a:off x="4584399" y="-107498"/>
          <a:ext cx="4111039" cy="180562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защита прав и интересов обучающихся</a:t>
          </a:r>
          <a:endParaRPr lang="ru-RU" sz="1600" kern="1200" dirty="0">
            <a:latin typeface="Cambria" pitchFamily="18" charset="0"/>
          </a:endParaRP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организация социально значимой, творческой деятельности обучающихся</a:t>
          </a:r>
          <a:endParaRPr lang="ru-RU" sz="1600" kern="1200" dirty="0">
            <a:latin typeface="Cambria" pitchFamily="18" charset="0"/>
          </a:endParaRPr>
        </a:p>
      </dsp:txBody>
      <dsp:txXfrm>
        <a:off x="5857375" y="-67834"/>
        <a:ext cx="2798399" cy="1274887"/>
      </dsp:txXfrm>
    </dsp:sp>
    <dsp:sp modelId="{46DD6A35-22BC-4078-A9FB-A557ABCA6929}">
      <dsp:nvSpPr>
        <dsp:cNvPr id="0" name=""/>
        <dsp:cNvSpPr/>
      </dsp:nvSpPr>
      <dsp:spPr>
        <a:xfrm>
          <a:off x="0" y="-99105"/>
          <a:ext cx="4033647" cy="18147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формирование и развитие коллектива/команды </a:t>
          </a:r>
          <a:endParaRPr lang="ru-RU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itchFamily="18" charset="0"/>
            </a:rPr>
            <a:t>создание благоприятных психолого-педагогических условий </a:t>
          </a:r>
          <a:endParaRPr lang="ru-RU" sz="1600" kern="1200" dirty="0">
            <a:latin typeface="Cambria" pitchFamily="18" charset="0"/>
          </a:endParaRPr>
        </a:p>
      </dsp:txBody>
      <dsp:txXfrm>
        <a:off x="39865" y="-59240"/>
        <a:ext cx="2743823" cy="1281351"/>
      </dsp:txXfrm>
    </dsp:sp>
    <dsp:sp modelId="{0DBC4CCC-65B2-4623-BD18-1228FFBC4258}">
      <dsp:nvSpPr>
        <dsp:cNvPr id="0" name=""/>
        <dsp:cNvSpPr/>
      </dsp:nvSpPr>
      <dsp:spPr>
        <a:xfrm>
          <a:off x="1829682" y="423222"/>
          <a:ext cx="2759649" cy="2315200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mbria" pitchFamily="18" charset="0"/>
            </a:rPr>
            <a:t>личностное развитие обучающихся</a:t>
          </a:r>
          <a:endParaRPr lang="ru-RU" sz="1900" kern="1200" dirty="0">
            <a:latin typeface="Cambria" pitchFamily="18" charset="0"/>
          </a:endParaRPr>
        </a:p>
      </dsp:txBody>
      <dsp:txXfrm>
        <a:off x="2637964" y="1101328"/>
        <a:ext cx="1951367" cy="1637094"/>
      </dsp:txXfrm>
    </dsp:sp>
    <dsp:sp modelId="{12C5F3C9-DD92-4D8F-A54D-FD2F9AB22BBE}">
      <dsp:nvSpPr>
        <dsp:cNvPr id="0" name=""/>
        <dsp:cNvSpPr/>
      </dsp:nvSpPr>
      <dsp:spPr>
        <a:xfrm rot="5400000">
          <a:off x="4614740" y="272966"/>
          <a:ext cx="2315200" cy="2615713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itchFamily="18" charset="0"/>
            </a:rPr>
            <a:t>Социализация, </a:t>
          </a:r>
          <a:r>
            <a:rPr lang="ru-RU" sz="1900" kern="1200" dirty="0" smtClean="0">
              <a:latin typeface="Cambria" pitchFamily="18" charset="0"/>
            </a:rPr>
            <a:t>развитие позитивных отношений </a:t>
          </a:r>
          <a:r>
            <a:rPr lang="ru-RU" sz="1900" kern="1200" dirty="0" smtClean="0">
              <a:latin typeface="Cambria" pitchFamily="18" charset="0"/>
            </a:rPr>
            <a:t>к ОЦ</a:t>
          </a:r>
          <a:endParaRPr lang="ru-RU" sz="1900" kern="1200" dirty="0">
            <a:latin typeface="Cambria" pitchFamily="18" charset="0"/>
          </a:endParaRPr>
        </a:p>
      </dsp:txBody>
      <dsp:txXfrm rot="-5400000">
        <a:off x="4464484" y="1101329"/>
        <a:ext cx="1849588" cy="1637094"/>
      </dsp:txXfrm>
    </dsp:sp>
    <dsp:sp modelId="{6F11E4C1-1232-453E-B612-115079148DEB}">
      <dsp:nvSpPr>
        <dsp:cNvPr id="0" name=""/>
        <dsp:cNvSpPr/>
      </dsp:nvSpPr>
      <dsp:spPr>
        <a:xfrm rot="10800000">
          <a:off x="4464495" y="2773358"/>
          <a:ext cx="2629118" cy="2315200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mbria" pitchFamily="18" charset="0"/>
            </a:rPr>
            <a:t>   сформированные ОК специалистов среднего звена </a:t>
          </a:r>
          <a:endParaRPr lang="ru-RU" sz="1900" kern="1200" dirty="0">
            <a:latin typeface="Cambria" pitchFamily="18" charset="0"/>
          </a:endParaRPr>
        </a:p>
      </dsp:txBody>
      <dsp:txXfrm rot="10800000">
        <a:off x="4464495" y="2773358"/>
        <a:ext cx="1859067" cy="1637094"/>
      </dsp:txXfrm>
    </dsp:sp>
    <dsp:sp modelId="{E86D220D-52AC-470A-ADAD-547CA620D9CF}">
      <dsp:nvSpPr>
        <dsp:cNvPr id="0" name=""/>
        <dsp:cNvSpPr/>
      </dsp:nvSpPr>
      <dsp:spPr>
        <a:xfrm rot="16200000">
          <a:off x="1999028" y="2603017"/>
          <a:ext cx="2315200" cy="2636619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mbria" pitchFamily="18" charset="0"/>
            </a:rPr>
            <a:t>    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mbria" pitchFamily="18" charset="0"/>
            </a:rPr>
            <a:t>вовлечение обучающихся в жизнедеятельность ПОО</a:t>
          </a:r>
          <a:endParaRPr lang="ru-RU" sz="1900" kern="1200" dirty="0">
            <a:latin typeface="Cambria" pitchFamily="18" charset="0"/>
          </a:endParaRPr>
        </a:p>
      </dsp:txBody>
      <dsp:txXfrm rot="5400000">
        <a:off x="2610567" y="2763726"/>
        <a:ext cx="1864371" cy="1637094"/>
      </dsp:txXfrm>
    </dsp:sp>
    <dsp:sp modelId="{DC9B3C49-439F-479C-BBB1-65FFC130F47B}">
      <dsp:nvSpPr>
        <dsp:cNvPr id="0" name=""/>
        <dsp:cNvSpPr/>
      </dsp:nvSpPr>
      <dsp:spPr>
        <a:xfrm>
          <a:off x="4064816" y="2255084"/>
          <a:ext cx="799359" cy="695094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836F37-BE72-46B9-A107-0BACEEE112E9}">
      <dsp:nvSpPr>
        <dsp:cNvPr id="0" name=""/>
        <dsp:cNvSpPr/>
      </dsp:nvSpPr>
      <dsp:spPr>
        <a:xfrm rot="10800000">
          <a:off x="4064816" y="2522428"/>
          <a:ext cx="799359" cy="695094"/>
        </a:xfrm>
        <a:prstGeom prst="circular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24562-A904-4717-93B4-E81521A52750}">
      <dsp:nvSpPr>
        <dsp:cNvPr id="0" name=""/>
        <dsp:cNvSpPr/>
      </dsp:nvSpPr>
      <dsp:spPr>
        <a:xfrm>
          <a:off x="2065752" y="268359"/>
          <a:ext cx="5357360" cy="176754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93032-9985-4EFA-A090-B6F17CFE3D8F}">
      <dsp:nvSpPr>
        <dsp:cNvPr id="0" name=""/>
        <dsp:cNvSpPr/>
      </dsp:nvSpPr>
      <dsp:spPr>
        <a:xfrm>
          <a:off x="4178501" y="4149078"/>
          <a:ext cx="862058" cy="31237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6A0B57-3BBA-4F84-899D-43336A39F605}">
      <dsp:nvSpPr>
        <dsp:cNvPr id="0" name=""/>
        <dsp:cNvSpPr/>
      </dsp:nvSpPr>
      <dsp:spPr>
        <a:xfrm>
          <a:off x="288039" y="4365109"/>
          <a:ext cx="8267323" cy="54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mbria" pitchFamily="18" charset="0"/>
            </a:rPr>
            <a:t>Сформированные </a:t>
          </a:r>
          <a:r>
            <a:rPr lang="en-US" sz="2400" b="1" kern="1200" dirty="0" smtClean="0">
              <a:latin typeface="Cambria" pitchFamily="18" charset="0"/>
            </a:rPr>
            <a:t>SOFT-</a:t>
          </a:r>
          <a:r>
            <a:rPr lang="ru-RU" sz="2400" b="1" kern="1200" dirty="0" smtClean="0">
              <a:latin typeface="Cambria" pitchFamily="18" charset="0"/>
            </a:rPr>
            <a:t>компетенции</a:t>
          </a:r>
          <a:endParaRPr lang="ru-RU" sz="2400" b="1" kern="1200" dirty="0">
            <a:latin typeface="Cambria" pitchFamily="18" charset="0"/>
          </a:endParaRPr>
        </a:p>
      </dsp:txBody>
      <dsp:txXfrm>
        <a:off x="288039" y="4365109"/>
        <a:ext cx="8267323" cy="549702"/>
      </dsp:txXfrm>
    </dsp:sp>
    <dsp:sp modelId="{2F52BD77-2D2D-4985-802E-9DE542C47012}">
      <dsp:nvSpPr>
        <dsp:cNvPr id="0" name=""/>
        <dsp:cNvSpPr/>
      </dsp:nvSpPr>
      <dsp:spPr>
        <a:xfrm>
          <a:off x="3492488" y="1851605"/>
          <a:ext cx="2124136" cy="19972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Социальные компетенции</a:t>
          </a:r>
          <a:endParaRPr lang="ru-RU" sz="2000" kern="1200" dirty="0"/>
        </a:p>
      </dsp:txBody>
      <dsp:txXfrm>
        <a:off x="3803561" y="2144098"/>
        <a:ext cx="1501990" cy="1412281"/>
      </dsp:txXfrm>
    </dsp:sp>
    <dsp:sp modelId="{B9B023BB-630E-4648-8057-916C1EE0ADCD}">
      <dsp:nvSpPr>
        <dsp:cNvPr id="0" name=""/>
        <dsp:cNvSpPr/>
      </dsp:nvSpPr>
      <dsp:spPr>
        <a:xfrm>
          <a:off x="2448280" y="0"/>
          <a:ext cx="2184591" cy="20486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Волевые компетенции</a:t>
          </a:r>
          <a:endParaRPr lang="ru-RU" sz="2000" kern="1200" dirty="0"/>
        </a:p>
      </dsp:txBody>
      <dsp:txXfrm>
        <a:off x="2768206" y="300024"/>
        <a:ext cx="1544739" cy="1448643"/>
      </dsp:txXfrm>
    </dsp:sp>
    <dsp:sp modelId="{2D1D3596-5C56-4745-A3C2-23F68B887EAA}">
      <dsp:nvSpPr>
        <dsp:cNvPr id="0" name=""/>
        <dsp:cNvSpPr/>
      </dsp:nvSpPr>
      <dsp:spPr>
        <a:xfrm>
          <a:off x="4700793" y="0"/>
          <a:ext cx="2139963" cy="20486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Лидерские компетенции</a:t>
          </a:r>
          <a:endParaRPr lang="ru-RU" sz="2000" kern="1200" dirty="0"/>
        </a:p>
      </dsp:txBody>
      <dsp:txXfrm>
        <a:off x="5014183" y="300024"/>
        <a:ext cx="1513183" cy="1448643"/>
      </dsp:txXfrm>
    </dsp:sp>
    <dsp:sp modelId="{93A46289-77A0-4E4D-94FF-5DE3148513DF}">
      <dsp:nvSpPr>
        <dsp:cNvPr id="0" name=""/>
        <dsp:cNvSpPr/>
      </dsp:nvSpPr>
      <dsp:spPr>
        <a:xfrm>
          <a:off x="648049" y="0"/>
          <a:ext cx="7776890" cy="412170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0F02-D453-4316-A513-E0200E7507AA}">
      <dsp:nvSpPr>
        <dsp:cNvPr id="0" name=""/>
        <dsp:cNvSpPr/>
      </dsp:nvSpPr>
      <dsp:spPr>
        <a:xfrm>
          <a:off x="1547667" y="2336772"/>
          <a:ext cx="1748819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открытость</a:t>
          </a:r>
          <a:endParaRPr lang="ru-RU" sz="1600" b="1" kern="1200" dirty="0">
            <a:latin typeface="Cambria" pitchFamily="18" charset="0"/>
          </a:endParaRPr>
        </a:p>
      </dsp:txBody>
      <dsp:txXfrm>
        <a:off x="1810603" y="2548226"/>
        <a:ext cx="1222947" cy="983502"/>
      </dsp:txXfrm>
    </dsp:sp>
    <dsp:sp modelId="{2120EDCB-B32C-4B95-AD83-8F150205D165}">
      <dsp:nvSpPr>
        <dsp:cNvPr id="0" name=""/>
        <dsp:cNvSpPr/>
      </dsp:nvSpPr>
      <dsp:spPr>
        <a:xfrm>
          <a:off x="1642214" y="2965495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FEDBD-E5C1-49D2-88A4-9CBEDC4A03BE}">
      <dsp:nvSpPr>
        <dsp:cNvPr id="0" name=""/>
        <dsp:cNvSpPr/>
      </dsp:nvSpPr>
      <dsp:spPr>
        <a:xfrm>
          <a:off x="193650" y="1559085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8D560-877D-4AE8-8DD2-59238462A7E2}">
      <dsp:nvSpPr>
        <dsp:cNvPr id="0" name=""/>
        <dsp:cNvSpPr/>
      </dsp:nvSpPr>
      <dsp:spPr>
        <a:xfrm>
          <a:off x="1315680" y="2778893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1CBAD-1BED-413F-BE7C-5F485EE97B1D}">
      <dsp:nvSpPr>
        <dsp:cNvPr id="0" name=""/>
        <dsp:cNvSpPr/>
      </dsp:nvSpPr>
      <dsp:spPr>
        <a:xfrm>
          <a:off x="3012619" y="1554844"/>
          <a:ext cx="1637885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Cambria" pitchFamily="18" charset="0"/>
            </a:rPr>
            <a:t>Толерант-ность</a:t>
          </a:r>
          <a:endParaRPr lang="ru-RU" sz="1600" b="1" kern="1200" dirty="0">
            <a:latin typeface="Cambria" pitchFamily="18" charset="0"/>
          </a:endParaRPr>
        </a:p>
      </dsp:txBody>
      <dsp:txXfrm>
        <a:off x="3266310" y="1772682"/>
        <a:ext cx="1130503" cy="970734"/>
      </dsp:txXfrm>
    </dsp:sp>
    <dsp:sp modelId="{689FF0BB-2CA3-4908-8C94-CFC07A82D461}">
      <dsp:nvSpPr>
        <dsp:cNvPr id="0" name=""/>
        <dsp:cNvSpPr/>
      </dsp:nvSpPr>
      <dsp:spPr>
        <a:xfrm>
          <a:off x="4139859" y="2771471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9D8D6-91E6-4699-B96F-E63CC22682A8}">
      <dsp:nvSpPr>
        <dsp:cNvPr id="0" name=""/>
        <dsp:cNvSpPr/>
      </dsp:nvSpPr>
      <dsp:spPr>
        <a:xfrm>
          <a:off x="4449144" y="2276871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88767-0765-437A-AFF3-4E3483ECB4BC}">
      <dsp:nvSpPr>
        <dsp:cNvPr id="0" name=""/>
        <dsp:cNvSpPr/>
      </dsp:nvSpPr>
      <dsp:spPr>
        <a:xfrm>
          <a:off x="4461183" y="2959664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FC8E5-8EC5-47AF-A398-CD3546C95D7E}">
      <dsp:nvSpPr>
        <dsp:cNvPr id="0" name=""/>
        <dsp:cNvSpPr/>
      </dsp:nvSpPr>
      <dsp:spPr>
        <a:xfrm>
          <a:off x="1547667" y="781928"/>
          <a:ext cx="1748819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демократия</a:t>
          </a:r>
          <a:endParaRPr lang="ru-RU" sz="1600" b="1" kern="1200" dirty="0">
            <a:latin typeface="Cambria" pitchFamily="18" charset="0"/>
          </a:endParaRPr>
        </a:p>
      </dsp:txBody>
      <dsp:txXfrm>
        <a:off x="1810603" y="993382"/>
        <a:ext cx="1222947" cy="983502"/>
      </dsp:txXfrm>
    </dsp:sp>
    <dsp:sp modelId="{81582D8B-B44F-4847-87B7-09E1BB9364F0}">
      <dsp:nvSpPr>
        <dsp:cNvPr id="0" name=""/>
        <dsp:cNvSpPr/>
      </dsp:nvSpPr>
      <dsp:spPr>
        <a:xfrm>
          <a:off x="2718216" y="801012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23454-5B1A-4C34-B447-14F46E2F4A46}">
      <dsp:nvSpPr>
        <dsp:cNvPr id="0" name=""/>
        <dsp:cNvSpPr/>
      </dsp:nvSpPr>
      <dsp:spPr>
        <a:xfrm>
          <a:off x="3012619" y="0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7D946-5203-4825-B86E-14610A4DBE3E}">
      <dsp:nvSpPr>
        <dsp:cNvPr id="0" name=""/>
        <dsp:cNvSpPr/>
      </dsp:nvSpPr>
      <dsp:spPr>
        <a:xfrm>
          <a:off x="3058646" y="622891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ACC64-C5BB-426E-8425-C82FF02AF033}">
      <dsp:nvSpPr>
        <dsp:cNvPr id="0" name=""/>
        <dsp:cNvSpPr/>
      </dsp:nvSpPr>
      <dsp:spPr>
        <a:xfrm>
          <a:off x="4421235" y="778747"/>
          <a:ext cx="1637885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Cambria" pitchFamily="18" charset="0"/>
            </a:rPr>
            <a:t>соразвитие</a:t>
          </a:r>
          <a:endParaRPr lang="ru-RU" sz="1600" b="1" kern="1200" dirty="0">
            <a:latin typeface="Cambria" pitchFamily="18" charset="0"/>
          </a:endParaRPr>
        </a:p>
      </dsp:txBody>
      <dsp:txXfrm>
        <a:off x="4674926" y="996585"/>
        <a:ext cx="1130503" cy="970734"/>
      </dsp:txXfrm>
    </dsp:sp>
    <dsp:sp modelId="{45CF9B69-89BD-41ED-8029-5E93468ED9F6}">
      <dsp:nvSpPr>
        <dsp:cNvPr id="0" name=""/>
        <dsp:cNvSpPr/>
      </dsp:nvSpPr>
      <dsp:spPr>
        <a:xfrm>
          <a:off x="5838535" y="1402169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473A2-0A7D-426C-B06F-0462E63B680C}">
      <dsp:nvSpPr>
        <dsp:cNvPr id="0" name=""/>
        <dsp:cNvSpPr/>
      </dsp:nvSpPr>
      <dsp:spPr>
        <a:xfrm>
          <a:off x="5830719" y="1569687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70C93-DDED-45CC-B449-89CC5927C616}">
      <dsp:nvSpPr>
        <dsp:cNvPr id="0" name=""/>
        <dsp:cNvSpPr/>
      </dsp:nvSpPr>
      <dsp:spPr>
        <a:xfrm>
          <a:off x="6150307" y="1594603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DF9B8-BBAC-45F7-B3B9-EC18655645F3}">
      <dsp:nvSpPr>
        <dsp:cNvPr id="0" name=""/>
        <dsp:cNvSpPr/>
      </dsp:nvSpPr>
      <dsp:spPr>
        <a:xfrm>
          <a:off x="5830719" y="14843"/>
          <a:ext cx="1637885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Cambria" pitchFamily="18" charset="0"/>
            </a:rPr>
            <a:t>Конверген-тность</a:t>
          </a:r>
          <a:endParaRPr lang="ru-RU" sz="1600" b="1" kern="1200" dirty="0">
            <a:latin typeface="Cambria" pitchFamily="18" charset="0"/>
          </a:endParaRPr>
        </a:p>
      </dsp:txBody>
      <dsp:txXfrm>
        <a:off x="6084410" y="232681"/>
        <a:ext cx="1130503" cy="970734"/>
      </dsp:txXfrm>
    </dsp:sp>
    <dsp:sp modelId="{7C2C9D9A-A931-4BFD-AA70-C8F1CF224447}">
      <dsp:nvSpPr>
        <dsp:cNvPr id="0" name=""/>
        <dsp:cNvSpPr/>
      </dsp:nvSpPr>
      <dsp:spPr>
        <a:xfrm>
          <a:off x="7248020" y="645157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86B91-CDCC-41AE-984B-2E2EB740140D}">
      <dsp:nvSpPr>
        <dsp:cNvPr id="0" name=""/>
        <dsp:cNvSpPr/>
      </dsp:nvSpPr>
      <dsp:spPr>
        <a:xfrm>
          <a:off x="7240204" y="799422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8A89A-931F-4FCA-838C-BB94DCB21D9B}">
      <dsp:nvSpPr>
        <dsp:cNvPr id="0" name=""/>
        <dsp:cNvSpPr/>
      </dsp:nvSpPr>
      <dsp:spPr>
        <a:xfrm>
          <a:off x="7566739" y="830699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C62B0-B56B-4AEF-B530-79394AAEB6F5}">
      <dsp:nvSpPr>
        <dsp:cNvPr id="0" name=""/>
        <dsp:cNvSpPr/>
      </dsp:nvSpPr>
      <dsp:spPr>
        <a:xfrm>
          <a:off x="7240204" y="2351615"/>
          <a:ext cx="1637885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Cambria" pitchFamily="18" charset="0"/>
            </a:rPr>
            <a:t>Вариатив-ность</a:t>
          </a:r>
          <a:endParaRPr lang="ru-RU" sz="1600" b="1" kern="1200" dirty="0">
            <a:latin typeface="Cambria" pitchFamily="18" charset="0"/>
          </a:endParaRPr>
        </a:p>
      </dsp:txBody>
      <dsp:txXfrm>
        <a:off x="7493895" y="2569453"/>
        <a:ext cx="1130503" cy="970734"/>
      </dsp:txXfrm>
    </dsp:sp>
    <dsp:sp modelId="{08D9505B-669F-47E0-BDCE-0B11AB5DD4A5}">
      <dsp:nvSpPr>
        <dsp:cNvPr id="0" name=""/>
        <dsp:cNvSpPr/>
      </dsp:nvSpPr>
      <dsp:spPr>
        <a:xfrm>
          <a:off x="7565002" y="3583616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26BF5-6A0B-4AEA-873A-1C5496B027DB}">
      <dsp:nvSpPr>
        <dsp:cNvPr id="0" name=""/>
        <dsp:cNvSpPr/>
      </dsp:nvSpPr>
      <dsp:spPr>
        <a:xfrm>
          <a:off x="5830719" y="3121881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5407E-96C4-429E-90C5-70119A847BB0}">
      <dsp:nvSpPr>
        <dsp:cNvPr id="0" name=""/>
        <dsp:cNvSpPr/>
      </dsp:nvSpPr>
      <dsp:spPr>
        <a:xfrm>
          <a:off x="7261046" y="3738942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D6C29-742F-47F6-9E4F-C24C14F67F8B}">
      <dsp:nvSpPr>
        <dsp:cNvPr id="0" name=""/>
        <dsp:cNvSpPr/>
      </dsp:nvSpPr>
      <dsp:spPr>
        <a:xfrm>
          <a:off x="3011226" y="3068961"/>
          <a:ext cx="1763576" cy="140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Cambr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Cambria" pitchFamily="18" charset="0"/>
            </a:rPr>
            <a:t>Индивидуа-лизация</a:t>
          </a:r>
          <a:endParaRPr lang="ru-RU" sz="1600" b="1" kern="1200" dirty="0">
            <a:latin typeface="Cambria" pitchFamily="18" charset="0"/>
          </a:endParaRPr>
        </a:p>
      </dsp:txBody>
      <dsp:txXfrm>
        <a:off x="3275392" y="3279627"/>
        <a:ext cx="1235245" cy="985078"/>
      </dsp:txXfrm>
    </dsp:sp>
    <dsp:sp modelId="{E49DDC20-5B77-4C2B-8CB5-0FA8EF2A68FB}">
      <dsp:nvSpPr>
        <dsp:cNvPr id="0" name=""/>
        <dsp:cNvSpPr/>
      </dsp:nvSpPr>
      <dsp:spPr>
        <a:xfrm>
          <a:off x="3057778" y="3736291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19BBA6-FCB2-430F-B786-F7133DCD850B}">
      <dsp:nvSpPr>
        <dsp:cNvPr id="0" name=""/>
        <dsp:cNvSpPr/>
      </dsp:nvSpPr>
      <dsp:spPr>
        <a:xfrm>
          <a:off x="1602266" y="3894797"/>
          <a:ext cx="1637885" cy="14064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9DD77-0573-4BD6-903B-729764CD8F7A}">
      <dsp:nvSpPr>
        <dsp:cNvPr id="0" name=""/>
        <dsp:cNvSpPr/>
      </dsp:nvSpPr>
      <dsp:spPr>
        <a:xfrm>
          <a:off x="2716480" y="3914411"/>
          <a:ext cx="191057" cy="16486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44DFF-8301-4100-A724-C4C0A7EFAEF2}">
      <dsp:nvSpPr>
        <dsp:cNvPr id="0" name=""/>
        <dsp:cNvSpPr/>
      </dsp:nvSpPr>
      <dsp:spPr>
        <a:xfrm>
          <a:off x="0" y="0"/>
          <a:ext cx="4467091" cy="446709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0C09AF-EC68-4F4A-9016-C9538CB9BD3D}">
      <dsp:nvSpPr>
        <dsp:cNvPr id="0" name=""/>
        <dsp:cNvSpPr/>
      </dsp:nvSpPr>
      <dsp:spPr>
        <a:xfrm>
          <a:off x="2233545" y="0"/>
          <a:ext cx="6479422" cy="44670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Индивидуальная работа по решению проблем студентов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0"/>
        <a:ext cx="6479422" cy="446708"/>
      </dsp:txXfrm>
    </dsp:sp>
    <dsp:sp modelId="{5595B5B5-A1B3-4E10-BF39-36D59F5650CE}">
      <dsp:nvSpPr>
        <dsp:cNvPr id="0" name=""/>
        <dsp:cNvSpPr/>
      </dsp:nvSpPr>
      <dsp:spPr>
        <a:xfrm>
          <a:off x="335031" y="446708"/>
          <a:ext cx="3797028" cy="37970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103268"/>
                <a:satOff val="-2160"/>
                <a:lumOff val="1201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03268"/>
                <a:satOff val="-2160"/>
                <a:lumOff val="1201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03268"/>
                <a:satOff val="-2160"/>
                <a:lumOff val="120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DEC28B-1431-4829-A149-0497EFAFAAC9}">
      <dsp:nvSpPr>
        <dsp:cNvPr id="0" name=""/>
        <dsp:cNvSpPr/>
      </dsp:nvSpPr>
      <dsp:spPr>
        <a:xfrm>
          <a:off x="2233545" y="446708"/>
          <a:ext cx="6479422" cy="37970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03268"/>
              <a:satOff val="-2160"/>
              <a:lumOff val="1201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Педагогические консультации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446708"/>
        <a:ext cx="6479422" cy="446708"/>
      </dsp:txXfrm>
    </dsp:sp>
    <dsp:sp modelId="{0B24874B-1200-4A79-A8AD-F3233B20B539}">
      <dsp:nvSpPr>
        <dsp:cNvPr id="0" name=""/>
        <dsp:cNvSpPr/>
      </dsp:nvSpPr>
      <dsp:spPr>
        <a:xfrm>
          <a:off x="670062" y="893416"/>
          <a:ext cx="3126965" cy="31269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206536"/>
                <a:satOff val="-4320"/>
                <a:lumOff val="2403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06536"/>
                <a:satOff val="-4320"/>
                <a:lumOff val="2403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06536"/>
                <a:satOff val="-4320"/>
                <a:lumOff val="240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7479D2-238F-4767-841E-7C295DFEEA47}">
      <dsp:nvSpPr>
        <dsp:cNvPr id="0" name=""/>
        <dsp:cNvSpPr/>
      </dsp:nvSpPr>
      <dsp:spPr>
        <a:xfrm>
          <a:off x="2233545" y="893416"/>
          <a:ext cx="6479422" cy="31269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06536"/>
              <a:satOff val="-4320"/>
              <a:lumOff val="240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Выступления на педагогических, методических советах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893416"/>
        <a:ext cx="6479422" cy="446708"/>
      </dsp:txXfrm>
    </dsp:sp>
    <dsp:sp modelId="{A4552A54-4971-4638-80A7-C8DF5E852688}">
      <dsp:nvSpPr>
        <dsp:cNvPr id="0" name=""/>
        <dsp:cNvSpPr/>
      </dsp:nvSpPr>
      <dsp:spPr>
        <a:xfrm>
          <a:off x="1005094" y="1340125"/>
          <a:ext cx="2456902" cy="245690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309803"/>
                <a:satOff val="-6480"/>
                <a:lumOff val="3605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09803"/>
                <a:satOff val="-6480"/>
                <a:lumOff val="3605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09803"/>
                <a:satOff val="-6480"/>
                <a:lumOff val="360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8C176C-7B77-487D-B215-8DD1E9D03361}">
      <dsp:nvSpPr>
        <dsp:cNvPr id="0" name=""/>
        <dsp:cNvSpPr/>
      </dsp:nvSpPr>
      <dsp:spPr>
        <a:xfrm>
          <a:off x="2233545" y="1340125"/>
          <a:ext cx="6479422" cy="24569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09803"/>
              <a:satOff val="-6480"/>
              <a:lumOff val="360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Методические разработки и рекомендации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1340125"/>
        <a:ext cx="6479422" cy="446713"/>
      </dsp:txXfrm>
    </dsp:sp>
    <dsp:sp modelId="{90B915C2-D621-464D-A2A7-925A0CCE6B14}">
      <dsp:nvSpPr>
        <dsp:cNvPr id="0" name=""/>
        <dsp:cNvSpPr/>
      </dsp:nvSpPr>
      <dsp:spPr>
        <a:xfrm>
          <a:off x="1340128" y="1786838"/>
          <a:ext cx="1786834" cy="17868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309803"/>
                <a:satOff val="-6480"/>
                <a:lumOff val="3605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09803"/>
                <a:satOff val="-6480"/>
                <a:lumOff val="3605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09803"/>
                <a:satOff val="-6480"/>
                <a:lumOff val="360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06FC18-478F-4472-9ABC-FF050DF56F6F}">
      <dsp:nvSpPr>
        <dsp:cNvPr id="0" name=""/>
        <dsp:cNvSpPr/>
      </dsp:nvSpPr>
      <dsp:spPr>
        <a:xfrm>
          <a:off x="2233545" y="1786838"/>
          <a:ext cx="6479422" cy="1786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09803"/>
              <a:satOff val="-6480"/>
              <a:lumOff val="360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Работа с социальным педагогом, психологом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1786838"/>
        <a:ext cx="6479422" cy="446708"/>
      </dsp:txXfrm>
    </dsp:sp>
    <dsp:sp modelId="{13058A38-5B4E-4628-BD84-5C24D935B295}">
      <dsp:nvSpPr>
        <dsp:cNvPr id="0" name=""/>
        <dsp:cNvSpPr/>
      </dsp:nvSpPr>
      <dsp:spPr>
        <a:xfrm>
          <a:off x="1675159" y="2233546"/>
          <a:ext cx="1116771" cy="11167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206536"/>
                <a:satOff val="-4320"/>
                <a:lumOff val="2403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06536"/>
                <a:satOff val="-4320"/>
                <a:lumOff val="2403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06536"/>
                <a:satOff val="-4320"/>
                <a:lumOff val="240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414AB0-E8AB-48BA-8064-3568796F20B1}">
      <dsp:nvSpPr>
        <dsp:cNvPr id="0" name=""/>
        <dsp:cNvSpPr/>
      </dsp:nvSpPr>
      <dsp:spPr>
        <a:xfrm>
          <a:off x="2233545" y="2233546"/>
          <a:ext cx="6479422" cy="11167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06536"/>
              <a:satOff val="-4320"/>
              <a:lumOff val="240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Работа с администрацией колледжа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2233546"/>
        <a:ext cx="6479422" cy="446708"/>
      </dsp:txXfrm>
    </dsp:sp>
    <dsp:sp modelId="{0F8F05A0-65E1-46D3-9D08-86E06AD95030}">
      <dsp:nvSpPr>
        <dsp:cNvPr id="0" name=""/>
        <dsp:cNvSpPr/>
      </dsp:nvSpPr>
      <dsp:spPr>
        <a:xfrm>
          <a:off x="2010191" y="2680255"/>
          <a:ext cx="446708" cy="44670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103268"/>
                <a:satOff val="-2160"/>
                <a:lumOff val="1201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03268"/>
                <a:satOff val="-2160"/>
                <a:lumOff val="1201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03268"/>
                <a:satOff val="-2160"/>
                <a:lumOff val="120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88958E-2F13-4EC9-A5D9-EEC408BBB899}">
      <dsp:nvSpPr>
        <dsp:cNvPr id="0" name=""/>
        <dsp:cNvSpPr/>
      </dsp:nvSpPr>
      <dsp:spPr>
        <a:xfrm>
          <a:off x="2233545" y="2680255"/>
          <a:ext cx="6479422" cy="4467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03268"/>
              <a:satOff val="-2160"/>
              <a:lumOff val="1201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Взаимодействие с педагогами ДПО</a:t>
          </a:r>
          <a:endParaRPr lang="ru-RU" sz="1800" b="1" kern="1200" dirty="0">
            <a:latin typeface="Cambria" pitchFamily="18" charset="0"/>
          </a:endParaRPr>
        </a:p>
      </dsp:txBody>
      <dsp:txXfrm>
        <a:off x="2233545" y="2680255"/>
        <a:ext cx="6479422" cy="446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51D2-E7C5-43FA-9F6F-17C8272CC4A4}">
      <dsp:nvSpPr>
        <dsp:cNvPr id="0" name=""/>
        <dsp:cNvSpPr/>
      </dsp:nvSpPr>
      <dsp:spPr>
        <a:xfrm>
          <a:off x="-4918573" y="-753949"/>
          <a:ext cx="5859931" cy="5859931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50CE2-6D9D-4567-9DE1-2D4B88136914}">
      <dsp:nvSpPr>
        <dsp:cNvPr id="0" name=""/>
        <dsp:cNvSpPr/>
      </dsp:nvSpPr>
      <dsp:spPr>
        <a:xfrm>
          <a:off x="305295" y="197843"/>
          <a:ext cx="8780605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Демоэкзамен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по стандартам </a:t>
          </a:r>
          <a:r>
            <a:rPr lang="en-US" sz="1400" b="1" kern="1200" dirty="0" smtClean="0">
              <a:solidFill>
                <a:schemeClr val="tx1"/>
              </a:solidFill>
              <a:latin typeface="Cambria" pitchFamily="18" charset="0"/>
            </a:rPr>
            <a:t>WSR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100% (2 курс)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305295" y="197843"/>
        <a:ext cx="8780605" cy="395512"/>
      </dsp:txXfrm>
    </dsp:sp>
    <dsp:sp modelId="{D2719A17-3639-4D3A-B5B3-6C2621817850}">
      <dsp:nvSpPr>
        <dsp:cNvPr id="0" name=""/>
        <dsp:cNvSpPr/>
      </dsp:nvSpPr>
      <dsp:spPr>
        <a:xfrm>
          <a:off x="58099" y="148404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74443-19F9-48A0-BBFE-ED7E2CEA5BB8}">
      <dsp:nvSpPr>
        <dsp:cNvPr id="0" name=""/>
        <dsp:cNvSpPr/>
      </dsp:nvSpPr>
      <dsp:spPr>
        <a:xfrm>
          <a:off x="663467" y="791460"/>
          <a:ext cx="8422433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Участие в рег. этапе Всероссийской олимпиады проф. мастерства по УГС 24.00.00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663467" y="791460"/>
        <a:ext cx="8422433" cy="395512"/>
      </dsp:txXfrm>
    </dsp:sp>
    <dsp:sp modelId="{52072B8B-13A1-48A4-950F-C3FE75AF28C8}">
      <dsp:nvSpPr>
        <dsp:cNvPr id="0" name=""/>
        <dsp:cNvSpPr/>
      </dsp:nvSpPr>
      <dsp:spPr>
        <a:xfrm>
          <a:off x="416271" y="742021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E1259-6EDB-47CA-BDF1-B2476795969E}">
      <dsp:nvSpPr>
        <dsp:cNvPr id="0" name=""/>
        <dsp:cNvSpPr/>
      </dsp:nvSpPr>
      <dsp:spPr>
        <a:xfrm>
          <a:off x="859743" y="1384642"/>
          <a:ext cx="8226156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3 место  VII регионального чемпионата «Молодые профессионалы» (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WorldSkills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Russia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)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859743" y="1384642"/>
        <a:ext cx="8226156" cy="395512"/>
      </dsp:txXfrm>
    </dsp:sp>
    <dsp:sp modelId="{DD27F6EA-0650-45F8-B4E5-1CB830B09CB6}">
      <dsp:nvSpPr>
        <dsp:cNvPr id="0" name=""/>
        <dsp:cNvSpPr/>
      </dsp:nvSpPr>
      <dsp:spPr>
        <a:xfrm>
          <a:off x="612548" y="1335203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5350A3-DF5D-4303-8C43-4C6DFE24F003}">
      <dsp:nvSpPr>
        <dsp:cNvPr id="0" name=""/>
        <dsp:cNvSpPr/>
      </dsp:nvSpPr>
      <dsp:spPr>
        <a:xfrm>
          <a:off x="922413" y="1978259"/>
          <a:ext cx="8163487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Вице-мисс студенчество 2021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922413" y="1978259"/>
        <a:ext cx="8163487" cy="395512"/>
      </dsp:txXfrm>
    </dsp:sp>
    <dsp:sp modelId="{6BF03A83-2EAA-4594-836D-A9DC86BAE451}">
      <dsp:nvSpPr>
        <dsp:cNvPr id="0" name=""/>
        <dsp:cNvSpPr/>
      </dsp:nvSpPr>
      <dsp:spPr>
        <a:xfrm>
          <a:off x="675217" y="1928820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05182-0FAF-4D9B-8A49-3A879B882D07}">
      <dsp:nvSpPr>
        <dsp:cNvPr id="0" name=""/>
        <dsp:cNvSpPr/>
      </dsp:nvSpPr>
      <dsp:spPr>
        <a:xfrm>
          <a:off x="859743" y="2571876"/>
          <a:ext cx="8226156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Победитель </a:t>
          </a:r>
          <a:r>
            <a:rPr lang="en-US" sz="1400" b="1" kern="1200" dirty="0" smtClean="0">
              <a:solidFill>
                <a:schemeClr val="tx1"/>
              </a:solidFill>
              <a:latin typeface="Cambria" pitchFamily="18" charset="0"/>
            </a:rPr>
            <a:t>VII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 Регионального чемпионата «Молодые профессионалы» (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World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skills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Russia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)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859743" y="2571876"/>
        <a:ext cx="8226156" cy="395512"/>
      </dsp:txXfrm>
    </dsp:sp>
    <dsp:sp modelId="{53282082-9047-4FFB-A519-1EBD11B1B5D4}">
      <dsp:nvSpPr>
        <dsp:cNvPr id="0" name=""/>
        <dsp:cNvSpPr/>
      </dsp:nvSpPr>
      <dsp:spPr>
        <a:xfrm>
          <a:off x="612548" y="2522437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3BBC5-CC4D-4BEB-89E8-B150550BD9E9}">
      <dsp:nvSpPr>
        <dsp:cNvPr id="0" name=""/>
        <dsp:cNvSpPr/>
      </dsp:nvSpPr>
      <dsp:spPr>
        <a:xfrm>
          <a:off x="663467" y="3165058"/>
          <a:ext cx="8422433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Бронза </a:t>
          </a:r>
          <a:r>
            <a:rPr lang="en-US" sz="1400" b="1" kern="1200" dirty="0" smtClean="0">
              <a:solidFill>
                <a:schemeClr val="tx1"/>
              </a:solidFill>
              <a:latin typeface="Cambria" pitchFamily="18" charset="0"/>
            </a:rPr>
            <a:t>VIII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Национального чемпионата «Молодые профессионалы» (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World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skills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latin typeface="Cambria" pitchFamily="18" charset="0"/>
            </a:rPr>
            <a:t>Russia</a:t>
          </a: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)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663467" y="3165058"/>
        <a:ext cx="8422433" cy="395512"/>
      </dsp:txXfrm>
    </dsp:sp>
    <dsp:sp modelId="{61880F59-3658-402D-865C-2CE67731C6E6}">
      <dsp:nvSpPr>
        <dsp:cNvPr id="0" name=""/>
        <dsp:cNvSpPr/>
      </dsp:nvSpPr>
      <dsp:spPr>
        <a:xfrm>
          <a:off x="416271" y="3115619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BDFE7-EC6B-4BE4-8328-3BB4E74BE0B7}">
      <dsp:nvSpPr>
        <dsp:cNvPr id="0" name=""/>
        <dsp:cNvSpPr/>
      </dsp:nvSpPr>
      <dsp:spPr>
        <a:xfrm>
          <a:off x="305295" y="3758675"/>
          <a:ext cx="8780605" cy="3955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93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ambria" pitchFamily="18" charset="0"/>
            </a:rPr>
            <a:t>Финал «Студент года - 2020» в номинации «Профессионал года», финал краевого конкурса «Лучший выпускник СПО»</a:t>
          </a:r>
          <a:endParaRPr lang="ru-RU" sz="1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305295" y="3758675"/>
        <a:ext cx="8780605" cy="395512"/>
      </dsp:txXfrm>
    </dsp:sp>
    <dsp:sp modelId="{7AE1E422-FD49-46DA-902A-E15DA43BA35B}">
      <dsp:nvSpPr>
        <dsp:cNvPr id="0" name=""/>
        <dsp:cNvSpPr/>
      </dsp:nvSpPr>
      <dsp:spPr>
        <a:xfrm>
          <a:off x="58099" y="3709236"/>
          <a:ext cx="494390" cy="494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F8CDE093-4309-4C64-9BB4-E21471D15502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705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705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D2AB0FFC-62D3-47C6-A417-7DF8686E1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3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 smtClean="0"/>
            </a:lvl1pPr>
          </a:lstStyle>
          <a:p>
            <a:pPr>
              <a:defRPr/>
            </a:pPr>
            <a:fld id="{2C41E6AE-A54C-45A9-ABCB-74CDCAC1B8A8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2"/>
            <a:ext cx="5438140" cy="446817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705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705"/>
            <a:ext cx="2945659" cy="495936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83409CB-7129-4D59-8D25-973E92D5D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188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545AE-FE0D-4FCE-BD54-723AEB303C75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1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45C7A-97B0-4E19-85C1-25DAFCAECF53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2EACE-EC5A-42FD-B851-09A294784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C906F-83CA-44A2-BEC5-4442A0641FCD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4E92-0EBF-423F-B659-D141BE44F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910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B5EC-F4F6-4EA5-A3BD-55C991E94DA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6233B-ACCA-4EF8-A8DC-BDA5EC4FBAB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9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BF59E-91D9-4CF7-A7E9-BF33715C56D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6CC87-DC47-4B90-9EF1-FA515B75375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69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B4C55-B3CA-44EB-A327-A37CAC609229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13636-2B69-46D3-96E8-B7CE56AA873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8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39C7B-5852-4225-B91D-E9A137207B10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8882-0656-43B4-B439-EC40036DA9A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6CB80-E110-4072-AE76-03AC995667B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E81F-2862-4C92-AE13-32497575936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33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2D14-5F11-44AB-A25A-F4CB6B4E31A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99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D346C-5C38-4BD8-8BF5-CB741193188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20A3C-D022-4498-971F-79F2EA4B1EF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35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21D06-855F-454E-B67E-80BECC2948D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6F36-074A-44FF-926A-B6351770324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2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D3F93-1C69-438F-878F-0C7280CE563D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7EAD-F4CF-4EC3-AB92-16BA2F4AB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67C67-1F57-49FE-8394-12E821CB69F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9670-49FA-4D16-A28E-3CAC9D8384C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30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517F-77C8-4F6D-AF17-B8CA74AED742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12.10.2021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BB2A-632B-41A1-93DD-ED5EC03BD40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8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8C22A-C4D1-452C-ACF6-F9E8D0A4349F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823B9-109C-4358-A3EB-0AD1C3664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D68D-05FE-4143-AA38-37516CA21BD7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F4FC1-4E0D-49C3-9847-EB691DC60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A8FB-285D-48E1-8B34-3AD90ED16C93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072D-F108-4658-BDF6-A797C93C4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E6EC5-9863-4D81-B3D2-ECB1A6F202D0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8797-BBF5-44CB-A806-5324E73D0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149D0-7779-461C-8FCD-EFA7A2FD8741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C9A46-E177-4369-B3CD-ACFDA9225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B1EA-0D7A-4140-9626-A0EBDB0DEB46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E7311-73FE-43C7-A306-86847579A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E218D-DA6F-4EA3-A4D7-817E5124EFAB}" type="datetime1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78B87-3303-4975-8652-B27A45D08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116638"/>
            <a:ext cx="9144000" cy="741362"/>
          </a:xfrm>
          <a:prstGeom prst="rect">
            <a:avLst/>
          </a:prstGeom>
          <a:solidFill>
            <a:srgbClr val="00B0F0"/>
          </a:solidFill>
          <a:ln w="9525">
            <a:solidFill>
              <a:srgbClr val="09B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600" kern="0">
              <a:solidFill>
                <a:srgbClr val="000000"/>
              </a:solidFill>
            </a:endParaRPr>
          </a:p>
        </p:txBody>
      </p:sp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1763" y="6248400"/>
            <a:ext cx="5635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717550" y="6294438"/>
            <a:ext cx="19335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/>
                </a:solidFill>
              </a:rPr>
              <a:t>Межрегиональный</a:t>
            </a:r>
          </a:p>
          <a:p>
            <a:pPr>
              <a:defRPr/>
            </a:pPr>
            <a:r>
              <a:rPr lang="ru-RU" sz="1200" b="1" dirty="0">
                <a:solidFill>
                  <a:schemeClr val="bg1"/>
                </a:solidFill>
              </a:rPr>
              <a:t>центр компетенций </a:t>
            </a: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-11113" y="430213"/>
            <a:ext cx="9155113" cy="0"/>
          </a:xfrm>
          <a:prstGeom prst="line">
            <a:avLst/>
          </a:prstGeom>
          <a:ln w="38100">
            <a:solidFill>
              <a:srgbClr val="09B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116638"/>
            <a:ext cx="9144000" cy="741362"/>
          </a:xfrm>
          <a:prstGeom prst="rect">
            <a:avLst/>
          </a:prstGeom>
          <a:solidFill>
            <a:srgbClr val="00B0F0"/>
          </a:solidFill>
          <a:ln w="9525">
            <a:solidFill>
              <a:srgbClr val="09B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600" kern="0">
              <a:solidFill>
                <a:srgbClr val="000000"/>
              </a:solidFill>
            </a:endParaRPr>
          </a:p>
        </p:txBody>
      </p:sp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1763" y="6248400"/>
            <a:ext cx="5635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717550" y="6294438"/>
            <a:ext cx="19335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white"/>
                </a:solidFill>
              </a:rPr>
              <a:t>Межрегиональный</a:t>
            </a:r>
          </a:p>
          <a:p>
            <a:pPr>
              <a:defRPr/>
            </a:pPr>
            <a:r>
              <a:rPr lang="ru-RU" sz="1200" b="1" dirty="0">
                <a:solidFill>
                  <a:prstClr val="white"/>
                </a:solidFill>
              </a:rPr>
              <a:t>центр компетенций </a:t>
            </a: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-11113" y="430213"/>
            <a:ext cx="9155113" cy="0"/>
          </a:xfrm>
          <a:prstGeom prst="line">
            <a:avLst/>
          </a:prstGeom>
          <a:ln w="38100">
            <a:solidFill>
              <a:srgbClr val="09B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76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44"/>
          <p:cNvSpPr>
            <a:spLocks noChangeShapeType="1"/>
          </p:cNvSpPr>
          <p:nvPr/>
        </p:nvSpPr>
        <p:spPr bwMode="auto">
          <a:xfrm>
            <a:off x="744" y="1700808"/>
            <a:ext cx="91440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sz="160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0" y="4654550"/>
            <a:ext cx="91440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sz="160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17418" name="Подзаголовок 2"/>
          <p:cNvSpPr txBox="1">
            <a:spLocks/>
          </p:cNvSpPr>
          <p:nvPr/>
        </p:nvSpPr>
        <p:spPr bwMode="auto">
          <a:xfrm>
            <a:off x="251520" y="1916832"/>
            <a:ext cx="8555359" cy="1992313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«Система воспитательной работы с группой преподавателя»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21" name="TextBox 6"/>
          <p:cNvSpPr txBox="1">
            <a:spLocks noChangeArrowheads="1"/>
          </p:cNvSpPr>
          <p:nvPr/>
        </p:nvSpPr>
        <p:spPr bwMode="auto">
          <a:xfrm>
            <a:off x="132617" y="4654550"/>
            <a:ext cx="890387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b="1" i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КОНЦЕПЦИЯ</a:t>
            </a:r>
            <a:r>
              <a:rPr lang="ru-RU" altLang="ru-RU" b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/>
            <a:r>
              <a:rPr lang="ru-RU" altLang="ru-RU" b="1" i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воспитывают не </a:t>
            </a:r>
            <a:r>
              <a:rPr lang="ru-RU" altLang="ru-RU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классные часы, морализирование, указание ребёнку на его промахи и ошибки, воспитывает совместная и индивидуальная </a:t>
            </a:r>
            <a:r>
              <a:rPr lang="ru-RU" altLang="ru-RU" b="1" i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ДЕЯТЕЛЬНОСТЬ, </a:t>
            </a:r>
            <a:r>
              <a:rPr lang="ru-RU" altLang="ru-RU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богатство коллективных и индивидуальных переживаний, отношений, чувств</a:t>
            </a:r>
            <a:endParaRPr lang="ru-RU" altLang="ru-RU" b="1" i="1" dirty="0" smtClean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91793"/>
            <a:ext cx="81953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kern="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Краевое государственное автономное профессиональное образовательное учреждение</a:t>
            </a:r>
          </a:p>
          <a:p>
            <a:pPr algn="ctr"/>
            <a:r>
              <a:rPr lang="ru-RU" i="1" kern="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«Губернаторский авиастроительный колледж г. Комсомольска-на-Амуре</a:t>
            </a:r>
          </a:p>
          <a:p>
            <a:pPr algn="ctr"/>
            <a:r>
              <a:rPr lang="ru-RU" i="1" kern="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(Межрегиональный центр компетенций)»</a:t>
            </a:r>
            <a:endParaRPr lang="ru-RU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77498" y="3284984"/>
            <a:ext cx="8793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b="1" dirty="0" err="1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Ашиток</a:t>
            </a:r>
            <a:r>
              <a:rPr lang="ru-RU" altLang="ru-RU" b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Евгения Викторовна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F7EAD-F4CF-4EC3-AB92-16BA2F4AB57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56522113"/>
              </p:ext>
            </p:extLst>
          </p:nvPr>
        </p:nvGraphicFramePr>
        <p:xfrm>
          <a:off x="141392" y="550803"/>
          <a:ext cx="89289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0" y="3056274"/>
            <a:ext cx="230425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ЦЕЛИ ВР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75417" y="44624"/>
            <a:ext cx="8793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b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Цели и задачи воспитательной работы:</a:t>
            </a:r>
          </a:p>
        </p:txBody>
      </p:sp>
    </p:spTree>
    <p:extLst>
      <p:ext uri="{BB962C8B-B14F-4D97-AF65-F5344CB8AC3E}">
        <p14:creationId xmlns:p14="http://schemas.microsoft.com/office/powerpoint/2010/main" val="14637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23528" y="0"/>
            <a:ext cx="8555359" cy="576064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Ожидаемые результаты: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241211241"/>
              </p:ext>
            </p:extLst>
          </p:nvPr>
        </p:nvGraphicFramePr>
        <p:xfrm>
          <a:off x="179512" y="576064"/>
          <a:ext cx="878497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 bwMode="auto">
          <a:xfrm>
            <a:off x="395536" y="3068960"/>
            <a:ext cx="3082751" cy="143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Коммуникабельность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Грамотная письменная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устная речь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Умение выступать на публике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Эмоциональный интеллект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Гибкость и принятие критики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0" y="836712"/>
            <a:ext cx="2890309" cy="165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Ориентированность на результат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Управление временем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Упорство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Стрессоустойчивость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Трудоспособность</a:t>
            </a:r>
          </a:p>
          <a:p>
            <a:pPr marL="0" lvl="0" indent="0">
              <a:buClr>
                <a:srgbClr val="330066"/>
              </a:buClr>
              <a:buNone/>
            </a:pPr>
            <a:r>
              <a:rPr lang="ru-RU" sz="1400" kern="0" dirty="0">
                <a:solidFill>
                  <a:srgbClr val="005824"/>
                </a:solidFill>
                <a:latin typeface="Arial"/>
              </a:rPr>
              <a:t>✔</a:t>
            </a:r>
            <a:r>
              <a:rPr lang="ru-RU" sz="1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400" kern="0" dirty="0" smtClean="0">
                <a:solidFill>
                  <a:srgbClr val="000000"/>
                </a:solidFill>
                <a:latin typeface="Arial"/>
              </a:rPr>
              <a:t>Мотивация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5940102" y="2924944"/>
            <a:ext cx="309639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Умение принимать решения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Ответственность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Способность работать в команде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Наставничество</a:t>
            </a:r>
            <a:b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582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✔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Умение управлять конфликтами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270739" y="5373216"/>
            <a:ext cx="1008112" cy="360040"/>
          </a:xfrm>
          <a:prstGeom prst="down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Группа 12"/>
          <p:cNvGrpSpPr/>
          <p:nvPr/>
        </p:nvGrpSpPr>
        <p:grpSpPr>
          <a:xfrm>
            <a:off x="142748" y="5661248"/>
            <a:ext cx="8928992" cy="549702"/>
            <a:chOff x="-34329" y="4365109"/>
            <a:chExt cx="8589691" cy="54970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88039" y="4365109"/>
              <a:ext cx="8267323" cy="5497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-34329" y="4365109"/>
              <a:ext cx="8589691" cy="5497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latin typeface="Cambria" pitchFamily="18" charset="0"/>
                </a:rPr>
                <a:t>Защита, трудоустройство, успешность в выбранном пути</a:t>
              </a:r>
              <a:endParaRPr lang="ru-RU" sz="2400" b="1" kern="1200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33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组合 7"/>
          <p:cNvGrpSpPr/>
          <p:nvPr/>
        </p:nvGrpSpPr>
        <p:grpSpPr>
          <a:xfrm>
            <a:off x="71791" y="1017525"/>
            <a:ext cx="6276200" cy="5106495"/>
            <a:chOff x="1987372" y="1355618"/>
            <a:chExt cx="6276200" cy="5106495"/>
          </a:xfrm>
        </p:grpSpPr>
        <p:grpSp>
          <p:nvGrpSpPr>
            <p:cNvPr id="4" name="组合 8"/>
            <p:cNvGrpSpPr/>
            <p:nvPr/>
          </p:nvGrpSpPr>
          <p:grpSpPr>
            <a:xfrm>
              <a:off x="3353955" y="5652717"/>
              <a:ext cx="4909617" cy="809396"/>
              <a:chOff x="3354166" y="1666879"/>
              <a:chExt cx="4909617" cy="809396"/>
            </a:xfrm>
          </p:grpSpPr>
          <p:cxnSp>
            <p:nvCxnSpPr>
              <p:cNvPr id="41" name="直接连接符 55"/>
              <p:cNvCxnSpPr/>
              <p:nvPr/>
            </p:nvCxnSpPr>
            <p:spPr>
              <a:xfrm flipV="1">
                <a:off x="4578107" y="1721731"/>
                <a:ext cx="3402587" cy="10186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ot"/>
                <a:miter lim="800000"/>
              </a:ln>
              <a:effectLst/>
            </p:spPr>
          </p:cxnSp>
          <p:sp>
            <p:nvSpPr>
              <p:cNvPr id="42" name="椭圆 56"/>
              <p:cNvSpPr/>
              <p:nvPr/>
            </p:nvSpPr>
            <p:spPr>
              <a:xfrm>
                <a:off x="8154080" y="1666879"/>
                <a:ext cx="109703" cy="109703"/>
              </a:xfrm>
              <a:prstGeom prst="ellipse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cxnSp>
            <p:nvCxnSpPr>
              <p:cNvPr id="52" name="直接连接符 55"/>
              <p:cNvCxnSpPr/>
              <p:nvPr/>
            </p:nvCxnSpPr>
            <p:spPr>
              <a:xfrm flipV="1">
                <a:off x="3354166" y="2445551"/>
                <a:ext cx="3402587" cy="10186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ot"/>
                <a:miter lim="800000"/>
              </a:ln>
              <a:effectLst/>
            </p:spPr>
          </p:cxnSp>
          <p:sp>
            <p:nvSpPr>
              <p:cNvPr id="53" name="椭圆 56"/>
              <p:cNvSpPr/>
              <p:nvPr/>
            </p:nvSpPr>
            <p:spPr>
              <a:xfrm>
                <a:off x="6919840" y="2366572"/>
                <a:ext cx="109703" cy="109703"/>
              </a:xfrm>
              <a:prstGeom prst="ellipse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9"/>
            <p:cNvGrpSpPr/>
            <p:nvPr/>
          </p:nvGrpSpPr>
          <p:grpSpPr>
            <a:xfrm>
              <a:off x="5185514" y="4772711"/>
              <a:ext cx="2552342" cy="109703"/>
              <a:chOff x="5185725" y="1783823"/>
              <a:chExt cx="2552342" cy="109703"/>
            </a:xfrm>
          </p:grpSpPr>
          <p:cxnSp>
            <p:nvCxnSpPr>
              <p:cNvPr id="39" name="直接连接符 53"/>
              <p:cNvCxnSpPr/>
              <p:nvPr/>
            </p:nvCxnSpPr>
            <p:spPr>
              <a:xfrm>
                <a:off x="5185725" y="1893526"/>
                <a:ext cx="2121855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ot"/>
                <a:miter lim="800000"/>
              </a:ln>
              <a:effectLst/>
            </p:spPr>
          </p:cxnSp>
          <p:sp>
            <p:nvSpPr>
              <p:cNvPr id="40" name="椭圆 54"/>
              <p:cNvSpPr/>
              <p:nvPr/>
            </p:nvSpPr>
            <p:spPr>
              <a:xfrm>
                <a:off x="7628364" y="1783823"/>
                <a:ext cx="109703" cy="109703"/>
              </a:xfrm>
              <a:prstGeom prst="ellipse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10"/>
            <p:cNvGrpSpPr/>
            <p:nvPr/>
          </p:nvGrpSpPr>
          <p:grpSpPr>
            <a:xfrm>
              <a:off x="5544607" y="4102190"/>
              <a:ext cx="2083547" cy="109703"/>
              <a:chOff x="5544818" y="2110252"/>
              <a:chExt cx="2083547" cy="109703"/>
            </a:xfrm>
          </p:grpSpPr>
          <p:cxnSp>
            <p:nvCxnSpPr>
              <p:cNvPr id="37" name="直接连接符 51"/>
              <p:cNvCxnSpPr/>
              <p:nvPr/>
            </p:nvCxnSpPr>
            <p:spPr>
              <a:xfrm flipV="1">
                <a:off x="5544818" y="2160010"/>
                <a:ext cx="1701399" cy="509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ot"/>
                <a:miter lim="800000"/>
              </a:ln>
              <a:effectLst/>
            </p:spPr>
          </p:cxnSp>
          <p:sp>
            <p:nvSpPr>
              <p:cNvPr id="38" name="椭圆 52"/>
              <p:cNvSpPr/>
              <p:nvPr/>
            </p:nvSpPr>
            <p:spPr>
              <a:xfrm>
                <a:off x="7518662" y="2110252"/>
                <a:ext cx="109703" cy="109703"/>
              </a:xfrm>
              <a:prstGeom prst="ellipse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11"/>
            <p:cNvGrpSpPr/>
            <p:nvPr/>
          </p:nvGrpSpPr>
          <p:grpSpPr>
            <a:xfrm>
              <a:off x="5626879" y="3009683"/>
              <a:ext cx="2351487" cy="109703"/>
              <a:chOff x="5627090" y="2014694"/>
              <a:chExt cx="2351487" cy="109703"/>
            </a:xfrm>
          </p:grpSpPr>
          <p:cxnSp>
            <p:nvCxnSpPr>
              <p:cNvPr id="35" name="直接连接符 49"/>
              <p:cNvCxnSpPr/>
              <p:nvPr/>
            </p:nvCxnSpPr>
            <p:spPr>
              <a:xfrm flipV="1">
                <a:off x="5627090" y="2056428"/>
                <a:ext cx="2158147" cy="6462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ot"/>
                <a:miter lim="800000"/>
              </a:ln>
              <a:effectLst/>
            </p:spPr>
          </p:cxnSp>
          <p:sp>
            <p:nvSpPr>
              <p:cNvPr id="36" name="椭圆 50"/>
              <p:cNvSpPr/>
              <p:nvPr/>
            </p:nvSpPr>
            <p:spPr>
              <a:xfrm>
                <a:off x="7868874" y="2014694"/>
                <a:ext cx="109703" cy="109703"/>
              </a:xfrm>
              <a:prstGeom prst="ellipse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12"/>
            <p:cNvGrpSpPr/>
            <p:nvPr/>
          </p:nvGrpSpPr>
          <p:grpSpPr>
            <a:xfrm>
              <a:off x="3904572" y="1672349"/>
              <a:ext cx="3519256" cy="109703"/>
              <a:chOff x="3904783" y="1674310"/>
              <a:chExt cx="3519256" cy="109703"/>
            </a:xfrm>
          </p:grpSpPr>
          <p:cxnSp>
            <p:nvCxnSpPr>
              <p:cNvPr id="33" name="直接连接符 47"/>
              <p:cNvCxnSpPr/>
              <p:nvPr/>
            </p:nvCxnSpPr>
            <p:spPr>
              <a:xfrm flipV="1">
                <a:off x="3904783" y="1718973"/>
                <a:ext cx="3402797" cy="1018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50000"/>
                  </a:sysClr>
                </a:solidFill>
                <a:prstDash val="sysDot"/>
                <a:miter lim="800000"/>
              </a:ln>
              <a:effectLst/>
            </p:spPr>
          </p:cxnSp>
          <p:sp>
            <p:nvSpPr>
              <p:cNvPr id="34" name="椭圆 48"/>
              <p:cNvSpPr/>
              <p:nvPr/>
            </p:nvSpPr>
            <p:spPr>
              <a:xfrm>
                <a:off x="7314336" y="1674310"/>
                <a:ext cx="109703" cy="109703"/>
              </a:xfrm>
              <a:prstGeom prst="ellipse">
                <a:avLst/>
              </a:prstGeom>
              <a:solidFill>
                <a:sysClr val="window" lastClr="FFFFFF">
                  <a:lumMod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9" name="任意多边形 13"/>
            <p:cNvSpPr/>
            <p:nvPr/>
          </p:nvSpPr>
          <p:spPr>
            <a:xfrm>
              <a:off x="2989965" y="1632858"/>
              <a:ext cx="2283922" cy="4143828"/>
            </a:xfrm>
            <a:custGeom>
              <a:avLst/>
              <a:gdLst>
                <a:gd name="connsiteX0" fmla="*/ 0 w 2468160"/>
                <a:gd name="connsiteY0" fmla="*/ 0 h 4937688"/>
                <a:gd name="connsiteX1" fmla="*/ 251709 w 2468160"/>
                <a:gd name="connsiteY1" fmla="*/ 12711 h 4937688"/>
                <a:gd name="connsiteX2" fmla="*/ 2468160 w 2468160"/>
                <a:gd name="connsiteY2" fmla="*/ 2468844 h 4937688"/>
                <a:gd name="connsiteX3" fmla="*/ 251709 w 2468160"/>
                <a:gd name="connsiteY3" fmla="*/ 4924978 h 4937688"/>
                <a:gd name="connsiteX4" fmla="*/ 0 w 2468160"/>
                <a:gd name="connsiteY4" fmla="*/ 4937688 h 4937688"/>
                <a:gd name="connsiteX5" fmla="*/ 0 w 2468160"/>
                <a:gd name="connsiteY5" fmla="*/ 4688120 h 4937688"/>
                <a:gd name="connsiteX6" fmla="*/ 226192 w 2468160"/>
                <a:gd name="connsiteY6" fmla="*/ 4676698 h 4937688"/>
                <a:gd name="connsiteX7" fmla="*/ 2218592 w 2468160"/>
                <a:gd name="connsiteY7" fmla="*/ 2468844 h 4937688"/>
                <a:gd name="connsiteX8" fmla="*/ 226192 w 2468160"/>
                <a:gd name="connsiteY8" fmla="*/ 260990 h 4937688"/>
                <a:gd name="connsiteX9" fmla="*/ 0 w 2468160"/>
                <a:gd name="connsiteY9" fmla="*/ 249569 h 493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8160" h="4937688">
                  <a:moveTo>
                    <a:pt x="0" y="0"/>
                  </a:moveTo>
                  <a:lnTo>
                    <a:pt x="251709" y="12711"/>
                  </a:lnTo>
                  <a:cubicBezTo>
                    <a:pt x="1496657" y="139142"/>
                    <a:pt x="2468160" y="1190539"/>
                    <a:pt x="2468160" y="2468844"/>
                  </a:cubicBezTo>
                  <a:cubicBezTo>
                    <a:pt x="2468160" y="3747149"/>
                    <a:pt x="1496657" y="4798546"/>
                    <a:pt x="251709" y="4924978"/>
                  </a:cubicBezTo>
                  <a:lnTo>
                    <a:pt x="0" y="4937688"/>
                  </a:lnTo>
                  <a:lnTo>
                    <a:pt x="0" y="4688120"/>
                  </a:lnTo>
                  <a:lnTo>
                    <a:pt x="226192" y="4676698"/>
                  </a:lnTo>
                  <a:cubicBezTo>
                    <a:pt x="1345293" y="4563047"/>
                    <a:pt x="2218592" y="3617931"/>
                    <a:pt x="2218592" y="2468844"/>
                  </a:cubicBezTo>
                  <a:cubicBezTo>
                    <a:pt x="2218592" y="1319758"/>
                    <a:pt x="1345293" y="374641"/>
                    <a:pt x="226192" y="260990"/>
                  </a:cubicBezTo>
                  <a:lnTo>
                    <a:pt x="0" y="24956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innerShdw blurRad="76200" dist="381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1219170">
                <a:defRPr/>
              </a:pPr>
              <a:endParaRPr lang="zh-CN" altLang="en-US" sz="24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10" name="组合 14"/>
            <p:cNvGrpSpPr/>
            <p:nvPr/>
          </p:nvGrpSpPr>
          <p:grpSpPr>
            <a:xfrm>
              <a:off x="4131926" y="1940953"/>
              <a:ext cx="819955" cy="726710"/>
              <a:chOff x="2719374" y="956022"/>
              <a:chExt cx="2643765" cy="2343151"/>
            </a:xfrm>
          </p:grpSpPr>
          <p:sp>
            <p:nvSpPr>
              <p:cNvPr id="31" name="Freeform 5"/>
              <p:cNvSpPr/>
              <p:nvPr/>
            </p:nvSpPr>
            <p:spPr bwMode="auto">
              <a:xfrm rot="10800000">
                <a:off x="2719374" y="9560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32" name="Freeform 5"/>
              <p:cNvSpPr/>
              <p:nvPr/>
            </p:nvSpPr>
            <p:spPr bwMode="auto">
              <a:xfrm rot="10800000">
                <a:off x="3031462" y="1219569"/>
                <a:ext cx="2056649" cy="1822792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5"/>
            <p:cNvGrpSpPr/>
            <p:nvPr/>
          </p:nvGrpSpPr>
          <p:grpSpPr>
            <a:xfrm>
              <a:off x="4684491" y="2959426"/>
              <a:ext cx="819955" cy="726710"/>
              <a:chOff x="3002292" y="1055073"/>
              <a:chExt cx="2643765" cy="2343151"/>
            </a:xfrm>
          </p:grpSpPr>
          <p:sp>
            <p:nvSpPr>
              <p:cNvPr id="29" name="Freeform 5"/>
              <p:cNvSpPr/>
              <p:nvPr/>
            </p:nvSpPr>
            <p:spPr bwMode="auto">
              <a:xfrm rot="10800000">
                <a:off x="3002292" y="1055073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30" name="Freeform 5"/>
              <p:cNvSpPr/>
              <p:nvPr/>
            </p:nvSpPr>
            <p:spPr bwMode="auto">
              <a:xfrm rot="10800000">
                <a:off x="3295847" y="1247372"/>
                <a:ext cx="2056649" cy="182279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6"/>
            <p:cNvGrpSpPr/>
            <p:nvPr/>
          </p:nvGrpSpPr>
          <p:grpSpPr>
            <a:xfrm>
              <a:off x="4486852" y="3989737"/>
              <a:ext cx="819955" cy="726710"/>
              <a:chOff x="3803948" y="1103344"/>
              <a:chExt cx="2643765" cy="2343151"/>
            </a:xfrm>
          </p:grpSpPr>
          <p:sp>
            <p:nvSpPr>
              <p:cNvPr id="27" name="Freeform 5"/>
              <p:cNvSpPr/>
              <p:nvPr/>
            </p:nvSpPr>
            <p:spPr bwMode="auto">
              <a:xfrm rot="10800000">
                <a:off x="3803948" y="1103344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Freeform 5"/>
              <p:cNvSpPr/>
              <p:nvPr/>
            </p:nvSpPr>
            <p:spPr bwMode="auto">
              <a:xfrm rot="10800000">
                <a:off x="4097503" y="1291851"/>
                <a:ext cx="2056649" cy="182279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7"/>
            <p:cNvGrpSpPr/>
            <p:nvPr/>
          </p:nvGrpSpPr>
          <p:grpSpPr>
            <a:xfrm>
              <a:off x="2943978" y="1355618"/>
              <a:ext cx="819955" cy="726710"/>
              <a:chOff x="2610723" y="2263221"/>
              <a:chExt cx="2643765" cy="2343151"/>
            </a:xfrm>
          </p:grpSpPr>
          <p:sp>
            <p:nvSpPr>
              <p:cNvPr id="25" name="Freeform 5"/>
              <p:cNvSpPr/>
              <p:nvPr/>
            </p:nvSpPr>
            <p:spPr bwMode="auto">
              <a:xfrm rot="10800000">
                <a:off x="2610723" y="2263221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6" name="Freeform 5"/>
              <p:cNvSpPr/>
              <p:nvPr/>
            </p:nvSpPr>
            <p:spPr bwMode="auto">
              <a:xfrm rot="10800000">
                <a:off x="2904278" y="2591283"/>
                <a:ext cx="2056649" cy="182279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8"/>
            <p:cNvGrpSpPr/>
            <p:nvPr/>
          </p:nvGrpSpPr>
          <p:grpSpPr>
            <a:xfrm>
              <a:off x="2470907" y="4882414"/>
              <a:ext cx="2167788" cy="1206176"/>
              <a:chOff x="1175186" y="791248"/>
              <a:chExt cx="6989556" cy="3889107"/>
            </a:xfrm>
          </p:grpSpPr>
          <p:sp>
            <p:nvSpPr>
              <p:cNvPr id="23" name="Freeform 5"/>
              <p:cNvSpPr/>
              <p:nvPr/>
            </p:nvSpPr>
            <p:spPr bwMode="auto">
              <a:xfrm rot="10800000">
                <a:off x="5520977" y="791248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Freeform 5"/>
              <p:cNvSpPr/>
              <p:nvPr/>
            </p:nvSpPr>
            <p:spPr bwMode="auto">
              <a:xfrm rot="10800000">
                <a:off x="5742901" y="1162694"/>
                <a:ext cx="2056649" cy="182279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48" name="Freeform 5"/>
              <p:cNvSpPr/>
              <p:nvPr/>
            </p:nvSpPr>
            <p:spPr bwMode="auto">
              <a:xfrm rot="10800000">
                <a:off x="1175186" y="2337204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50" name="Freeform 5"/>
              <p:cNvSpPr/>
              <p:nvPr/>
            </p:nvSpPr>
            <p:spPr bwMode="auto">
              <a:xfrm rot="10800000">
                <a:off x="1576061" y="2573266"/>
                <a:ext cx="2056649" cy="1822793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5" name="Freeform 5"/>
            <p:cNvSpPr/>
            <p:nvPr/>
          </p:nvSpPr>
          <p:spPr bwMode="auto">
            <a:xfrm rot="10800000">
              <a:off x="1987372" y="2483969"/>
              <a:ext cx="2520280" cy="22828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127000" dir="2700000" algn="t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170">
                <a:defRPr/>
              </a:pPr>
              <a:endParaRPr lang="zh-CN" altLang="en-US" sz="24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文本框 88"/>
            <p:cNvSpPr txBox="1"/>
            <p:nvPr/>
          </p:nvSpPr>
          <p:spPr>
            <a:xfrm>
              <a:off x="2915805" y="1465590"/>
              <a:ext cx="876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altLang="zh-CN" sz="28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</a:t>
              </a:r>
              <a:endParaRPr lang="zh-CN" altLang="en-US" sz="28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文本框 89"/>
            <p:cNvSpPr txBox="1"/>
            <p:nvPr/>
          </p:nvSpPr>
          <p:spPr>
            <a:xfrm>
              <a:off x="3792105" y="4992548"/>
              <a:ext cx="876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altLang="zh-CN" sz="28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05</a:t>
              </a:r>
              <a:endParaRPr lang="zh-CN" altLang="en-US" sz="28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8" name="文本框 90"/>
            <p:cNvSpPr txBox="1"/>
            <p:nvPr/>
          </p:nvSpPr>
          <p:spPr>
            <a:xfrm>
              <a:off x="4458679" y="4069253"/>
              <a:ext cx="876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altLang="zh-CN" sz="28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04</a:t>
              </a:r>
              <a:endParaRPr lang="zh-CN" altLang="en-US" sz="28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9" name="文本框 91"/>
            <p:cNvSpPr txBox="1"/>
            <p:nvPr/>
          </p:nvSpPr>
          <p:spPr>
            <a:xfrm>
              <a:off x="4109500" y="2043743"/>
              <a:ext cx="876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altLang="zh-CN" sz="28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</a:t>
              </a:r>
              <a:endParaRPr lang="zh-CN" altLang="en-US" sz="28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0" name="文本框 92"/>
            <p:cNvSpPr txBox="1"/>
            <p:nvPr/>
          </p:nvSpPr>
          <p:spPr>
            <a:xfrm>
              <a:off x="4684490" y="3061171"/>
              <a:ext cx="876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altLang="zh-CN" sz="2800" kern="0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</a:t>
              </a:r>
              <a:endParaRPr lang="zh-CN" altLang="en-US" sz="28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1" name="Freeform 48"/>
            <p:cNvSpPr>
              <a:spLocks noEditPoints="1"/>
            </p:cNvSpPr>
            <p:nvPr/>
          </p:nvSpPr>
          <p:spPr bwMode="auto">
            <a:xfrm>
              <a:off x="2989965" y="2785475"/>
              <a:ext cx="601794" cy="654512"/>
            </a:xfrm>
            <a:custGeom>
              <a:avLst/>
              <a:gdLst>
                <a:gd name="T0" fmla="*/ 189 w 311"/>
                <a:gd name="T1" fmla="*/ 220 h 339"/>
                <a:gd name="T2" fmla="*/ 209 w 311"/>
                <a:gd name="T3" fmla="*/ 163 h 339"/>
                <a:gd name="T4" fmla="*/ 221 w 311"/>
                <a:gd name="T5" fmla="*/ 120 h 339"/>
                <a:gd name="T6" fmla="*/ 221 w 311"/>
                <a:gd name="T7" fmla="*/ 120 h 339"/>
                <a:gd name="T8" fmla="*/ 222 w 311"/>
                <a:gd name="T9" fmla="*/ 116 h 339"/>
                <a:gd name="T10" fmla="*/ 222 w 311"/>
                <a:gd name="T11" fmla="*/ 112 h 339"/>
                <a:gd name="T12" fmla="*/ 223 w 311"/>
                <a:gd name="T13" fmla="*/ 109 h 339"/>
                <a:gd name="T14" fmla="*/ 223 w 311"/>
                <a:gd name="T15" fmla="*/ 105 h 339"/>
                <a:gd name="T16" fmla="*/ 223 w 311"/>
                <a:gd name="T17" fmla="*/ 102 h 339"/>
                <a:gd name="T18" fmla="*/ 224 w 311"/>
                <a:gd name="T19" fmla="*/ 98 h 339"/>
                <a:gd name="T20" fmla="*/ 224 w 311"/>
                <a:gd name="T21" fmla="*/ 95 h 339"/>
                <a:gd name="T22" fmla="*/ 224 w 311"/>
                <a:gd name="T23" fmla="*/ 92 h 339"/>
                <a:gd name="T24" fmla="*/ 223 w 311"/>
                <a:gd name="T25" fmla="*/ 89 h 339"/>
                <a:gd name="T26" fmla="*/ 223 w 311"/>
                <a:gd name="T27" fmla="*/ 87 h 339"/>
                <a:gd name="T28" fmla="*/ 223 w 311"/>
                <a:gd name="T29" fmla="*/ 85 h 339"/>
                <a:gd name="T30" fmla="*/ 223 w 311"/>
                <a:gd name="T31" fmla="*/ 83 h 339"/>
                <a:gd name="T32" fmla="*/ 223 w 311"/>
                <a:gd name="T33" fmla="*/ 82 h 339"/>
                <a:gd name="T34" fmla="*/ 223 w 311"/>
                <a:gd name="T35" fmla="*/ 81 h 339"/>
                <a:gd name="T36" fmla="*/ 223 w 311"/>
                <a:gd name="T37" fmla="*/ 81 h 339"/>
                <a:gd name="T38" fmla="*/ 108 w 311"/>
                <a:gd name="T39" fmla="*/ 36 h 339"/>
                <a:gd name="T40" fmla="*/ 78 w 311"/>
                <a:gd name="T41" fmla="*/ 55 h 339"/>
                <a:gd name="T42" fmla="*/ 77 w 311"/>
                <a:gd name="T43" fmla="*/ 59 h 339"/>
                <a:gd name="T44" fmla="*/ 76 w 311"/>
                <a:gd name="T45" fmla="*/ 64 h 339"/>
                <a:gd name="T46" fmla="*/ 76 w 311"/>
                <a:gd name="T47" fmla="*/ 69 h 339"/>
                <a:gd name="T48" fmla="*/ 75 w 311"/>
                <a:gd name="T49" fmla="*/ 74 h 339"/>
                <a:gd name="T50" fmla="*/ 75 w 311"/>
                <a:gd name="T51" fmla="*/ 78 h 339"/>
                <a:gd name="T52" fmla="*/ 76 w 311"/>
                <a:gd name="T53" fmla="*/ 83 h 339"/>
                <a:gd name="T54" fmla="*/ 76 w 311"/>
                <a:gd name="T55" fmla="*/ 87 h 339"/>
                <a:gd name="T56" fmla="*/ 77 w 311"/>
                <a:gd name="T57" fmla="*/ 92 h 339"/>
                <a:gd name="T58" fmla="*/ 77 w 311"/>
                <a:gd name="T59" fmla="*/ 96 h 339"/>
                <a:gd name="T60" fmla="*/ 78 w 311"/>
                <a:gd name="T61" fmla="*/ 100 h 339"/>
                <a:gd name="T62" fmla="*/ 79 w 311"/>
                <a:gd name="T63" fmla="*/ 104 h 339"/>
                <a:gd name="T64" fmla="*/ 80 w 311"/>
                <a:gd name="T65" fmla="*/ 106 h 339"/>
                <a:gd name="T66" fmla="*/ 84 w 311"/>
                <a:gd name="T67" fmla="*/ 119 h 339"/>
                <a:gd name="T68" fmla="*/ 92 w 311"/>
                <a:gd name="T69" fmla="*/ 161 h 339"/>
                <a:gd name="T70" fmla="*/ 104 w 311"/>
                <a:gd name="T71" fmla="*/ 238 h 339"/>
                <a:gd name="T72" fmla="*/ 0 w 311"/>
                <a:gd name="T73" fmla="*/ 339 h 339"/>
                <a:gd name="T74" fmla="*/ 148 w 311"/>
                <a:gd name="T75" fmla="*/ 271 h 339"/>
                <a:gd name="T76" fmla="*/ 146 w 311"/>
                <a:gd name="T77" fmla="*/ 249 h 339"/>
                <a:gd name="T78" fmla="*/ 175 w 311"/>
                <a:gd name="T79" fmla="*/ 258 h 339"/>
                <a:gd name="T80" fmla="*/ 174 w 311"/>
                <a:gd name="T81" fmla="*/ 339 h 339"/>
                <a:gd name="T82" fmla="*/ 216 w 311"/>
                <a:gd name="T83" fmla="*/ 244 h 339"/>
                <a:gd name="T84" fmla="*/ 81 w 311"/>
                <a:gd name="T85" fmla="*/ 139 h 339"/>
                <a:gd name="T86" fmla="*/ 93 w 311"/>
                <a:gd name="T87" fmla="*/ 136 h 339"/>
                <a:gd name="T88" fmla="*/ 105 w 311"/>
                <a:gd name="T89" fmla="*/ 72 h 339"/>
                <a:gd name="T90" fmla="*/ 211 w 311"/>
                <a:gd name="T91" fmla="*/ 131 h 339"/>
                <a:gd name="T92" fmla="*/ 222 w 311"/>
                <a:gd name="T93" fmla="*/ 130 h 339"/>
                <a:gd name="T94" fmla="*/ 183 w 311"/>
                <a:gd name="T95" fmla="*/ 201 h 339"/>
                <a:gd name="T96" fmla="*/ 96 w 311"/>
                <a:gd name="T97" fmla="*/ 158 h 339"/>
                <a:gd name="T98" fmla="*/ 166 w 311"/>
                <a:gd name="T99" fmla="*/ 245 h 339"/>
                <a:gd name="T100" fmla="*/ 117 w 311"/>
                <a:gd name="T101" fmla="*/ 225 h 339"/>
                <a:gd name="T102" fmla="*/ 152 w 311"/>
                <a:gd name="T103" fmla="*/ 220 h 339"/>
                <a:gd name="T104" fmla="*/ 185 w 311"/>
                <a:gd name="T105" fmla="*/ 22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339">
                  <a:moveTo>
                    <a:pt x="216" y="244"/>
                  </a:moveTo>
                  <a:cubicBezTo>
                    <a:pt x="194" y="236"/>
                    <a:pt x="189" y="220"/>
                    <a:pt x="189" y="220"/>
                  </a:cubicBezTo>
                  <a:cubicBezTo>
                    <a:pt x="189" y="202"/>
                    <a:pt x="189" y="202"/>
                    <a:pt x="189" y="202"/>
                  </a:cubicBezTo>
                  <a:cubicBezTo>
                    <a:pt x="205" y="182"/>
                    <a:pt x="209" y="163"/>
                    <a:pt x="209" y="163"/>
                  </a:cubicBezTo>
                  <a:cubicBezTo>
                    <a:pt x="212" y="160"/>
                    <a:pt x="218" y="154"/>
                    <a:pt x="218" y="154"/>
                  </a:cubicBezTo>
                  <a:cubicBezTo>
                    <a:pt x="229" y="137"/>
                    <a:pt x="225" y="116"/>
                    <a:pt x="221" y="120"/>
                  </a:cubicBezTo>
                  <a:cubicBezTo>
                    <a:pt x="221" y="120"/>
                    <a:pt x="221" y="121"/>
                    <a:pt x="220" y="122"/>
                  </a:cubicBezTo>
                  <a:cubicBezTo>
                    <a:pt x="220" y="121"/>
                    <a:pt x="221" y="121"/>
                    <a:pt x="221" y="120"/>
                  </a:cubicBezTo>
                  <a:cubicBezTo>
                    <a:pt x="221" y="120"/>
                    <a:pt x="221" y="119"/>
                    <a:pt x="221" y="119"/>
                  </a:cubicBezTo>
                  <a:cubicBezTo>
                    <a:pt x="221" y="118"/>
                    <a:pt x="221" y="117"/>
                    <a:pt x="222" y="116"/>
                  </a:cubicBezTo>
                  <a:cubicBezTo>
                    <a:pt x="222" y="116"/>
                    <a:pt x="222" y="116"/>
                    <a:pt x="222" y="115"/>
                  </a:cubicBezTo>
                  <a:cubicBezTo>
                    <a:pt x="222" y="114"/>
                    <a:pt x="222" y="113"/>
                    <a:pt x="222" y="112"/>
                  </a:cubicBezTo>
                  <a:cubicBezTo>
                    <a:pt x="222" y="112"/>
                    <a:pt x="222" y="112"/>
                    <a:pt x="222" y="111"/>
                  </a:cubicBezTo>
                  <a:cubicBezTo>
                    <a:pt x="223" y="110"/>
                    <a:pt x="223" y="110"/>
                    <a:pt x="223" y="109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3" y="107"/>
                    <a:pt x="223" y="106"/>
                    <a:pt x="223" y="105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23" y="103"/>
                    <a:pt x="223" y="103"/>
                    <a:pt x="223" y="102"/>
                  </a:cubicBezTo>
                  <a:cubicBezTo>
                    <a:pt x="223" y="101"/>
                    <a:pt x="223" y="101"/>
                    <a:pt x="224" y="101"/>
                  </a:cubicBezTo>
                  <a:cubicBezTo>
                    <a:pt x="224" y="100"/>
                    <a:pt x="224" y="99"/>
                    <a:pt x="224" y="98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7"/>
                    <a:pt x="224" y="96"/>
                    <a:pt x="224" y="95"/>
                  </a:cubicBezTo>
                  <a:cubicBezTo>
                    <a:pt x="224" y="95"/>
                    <a:pt x="224" y="95"/>
                    <a:pt x="224" y="94"/>
                  </a:cubicBezTo>
                  <a:cubicBezTo>
                    <a:pt x="224" y="94"/>
                    <a:pt x="224" y="93"/>
                    <a:pt x="224" y="92"/>
                  </a:cubicBezTo>
                  <a:cubicBezTo>
                    <a:pt x="224" y="92"/>
                    <a:pt x="224" y="92"/>
                    <a:pt x="224" y="91"/>
                  </a:cubicBezTo>
                  <a:cubicBezTo>
                    <a:pt x="224" y="91"/>
                    <a:pt x="224" y="90"/>
                    <a:pt x="223" y="89"/>
                  </a:cubicBezTo>
                  <a:cubicBezTo>
                    <a:pt x="223" y="89"/>
                    <a:pt x="223" y="89"/>
                    <a:pt x="223" y="89"/>
                  </a:cubicBezTo>
                  <a:cubicBezTo>
                    <a:pt x="223" y="88"/>
                    <a:pt x="223" y="88"/>
                    <a:pt x="223" y="87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86"/>
                    <a:pt x="223" y="86"/>
                    <a:pt x="223" y="85"/>
                  </a:cubicBezTo>
                  <a:cubicBezTo>
                    <a:pt x="223" y="85"/>
                    <a:pt x="223" y="85"/>
                    <a:pt x="223" y="85"/>
                  </a:cubicBezTo>
                  <a:cubicBezTo>
                    <a:pt x="223" y="84"/>
                    <a:pt x="223" y="84"/>
                    <a:pt x="223" y="83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3" y="83"/>
                    <a:pt x="223" y="82"/>
                    <a:pt x="223" y="82"/>
                  </a:cubicBezTo>
                  <a:cubicBezTo>
                    <a:pt x="223" y="82"/>
                    <a:pt x="223" y="82"/>
                    <a:pt x="223" y="82"/>
                  </a:cubicBezTo>
                  <a:cubicBezTo>
                    <a:pt x="223" y="82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1" y="33"/>
                    <a:pt x="182" y="21"/>
                    <a:pt x="182" y="21"/>
                  </a:cubicBezTo>
                  <a:cubicBezTo>
                    <a:pt x="134" y="0"/>
                    <a:pt x="108" y="36"/>
                    <a:pt x="108" y="36"/>
                  </a:cubicBezTo>
                  <a:cubicBezTo>
                    <a:pt x="89" y="27"/>
                    <a:pt x="79" y="51"/>
                    <a:pt x="79" y="51"/>
                  </a:cubicBezTo>
                  <a:cubicBezTo>
                    <a:pt x="79" y="52"/>
                    <a:pt x="78" y="54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8" y="57"/>
                    <a:pt x="77" y="58"/>
                    <a:pt x="77" y="59"/>
                  </a:cubicBezTo>
                  <a:cubicBezTo>
                    <a:pt x="77" y="60"/>
                    <a:pt x="77" y="60"/>
                    <a:pt x="77" y="61"/>
                  </a:cubicBezTo>
                  <a:cubicBezTo>
                    <a:pt x="77" y="62"/>
                    <a:pt x="76" y="63"/>
                    <a:pt x="76" y="64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6" y="66"/>
                    <a:pt x="76" y="68"/>
                    <a:pt x="76" y="69"/>
                  </a:cubicBezTo>
                  <a:cubicBezTo>
                    <a:pt x="76" y="70"/>
                    <a:pt x="76" y="70"/>
                    <a:pt x="76" y="71"/>
                  </a:cubicBezTo>
                  <a:cubicBezTo>
                    <a:pt x="76" y="72"/>
                    <a:pt x="75" y="73"/>
                    <a:pt x="75" y="74"/>
                  </a:cubicBezTo>
                  <a:cubicBezTo>
                    <a:pt x="75" y="74"/>
                    <a:pt x="75" y="75"/>
                    <a:pt x="75" y="75"/>
                  </a:cubicBezTo>
                  <a:cubicBezTo>
                    <a:pt x="75" y="76"/>
                    <a:pt x="75" y="77"/>
                    <a:pt x="75" y="78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5" y="81"/>
                    <a:pt x="76" y="82"/>
                    <a:pt x="76" y="83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76" y="85"/>
                    <a:pt x="76" y="86"/>
                    <a:pt x="76" y="87"/>
                  </a:cubicBezTo>
                  <a:cubicBezTo>
                    <a:pt x="76" y="88"/>
                    <a:pt x="76" y="88"/>
                    <a:pt x="76" y="89"/>
                  </a:cubicBezTo>
                  <a:cubicBezTo>
                    <a:pt x="76" y="90"/>
                    <a:pt x="76" y="91"/>
                    <a:pt x="77" y="92"/>
                  </a:cubicBezTo>
                  <a:cubicBezTo>
                    <a:pt x="77" y="92"/>
                    <a:pt x="77" y="92"/>
                    <a:pt x="77" y="93"/>
                  </a:cubicBezTo>
                  <a:cubicBezTo>
                    <a:pt x="77" y="94"/>
                    <a:pt x="77" y="95"/>
                    <a:pt x="77" y="96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8"/>
                    <a:pt x="78" y="99"/>
                    <a:pt x="78" y="100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9" y="102"/>
                    <a:pt x="79" y="103"/>
                    <a:pt x="79" y="104"/>
                  </a:cubicBezTo>
                  <a:cubicBezTo>
                    <a:pt x="79" y="104"/>
                    <a:pt x="79" y="105"/>
                    <a:pt x="79" y="105"/>
                  </a:cubicBezTo>
                  <a:cubicBezTo>
                    <a:pt x="79" y="105"/>
                    <a:pt x="80" y="105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11"/>
                    <a:pt x="83" y="115"/>
                    <a:pt x="84" y="119"/>
                  </a:cubicBezTo>
                  <a:cubicBezTo>
                    <a:pt x="77" y="115"/>
                    <a:pt x="76" y="123"/>
                    <a:pt x="76" y="123"/>
                  </a:cubicBezTo>
                  <a:cubicBezTo>
                    <a:pt x="76" y="152"/>
                    <a:pt x="92" y="161"/>
                    <a:pt x="92" y="161"/>
                  </a:cubicBezTo>
                  <a:cubicBezTo>
                    <a:pt x="95" y="180"/>
                    <a:pt x="114" y="200"/>
                    <a:pt x="114" y="200"/>
                  </a:cubicBezTo>
                  <a:cubicBezTo>
                    <a:pt x="121" y="227"/>
                    <a:pt x="104" y="238"/>
                    <a:pt x="104" y="238"/>
                  </a:cubicBezTo>
                  <a:cubicBezTo>
                    <a:pt x="75" y="249"/>
                    <a:pt x="75" y="249"/>
                    <a:pt x="75" y="249"/>
                  </a:cubicBezTo>
                  <a:cubicBezTo>
                    <a:pt x="0" y="273"/>
                    <a:pt x="0" y="339"/>
                    <a:pt x="0" y="339"/>
                  </a:cubicBezTo>
                  <a:cubicBezTo>
                    <a:pt x="137" y="339"/>
                    <a:pt x="137" y="339"/>
                    <a:pt x="137" y="339"/>
                  </a:cubicBezTo>
                  <a:cubicBezTo>
                    <a:pt x="148" y="271"/>
                    <a:pt x="148" y="271"/>
                    <a:pt x="148" y="271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66" y="249"/>
                    <a:pt x="166" y="249"/>
                    <a:pt x="166" y="249"/>
                  </a:cubicBezTo>
                  <a:cubicBezTo>
                    <a:pt x="175" y="258"/>
                    <a:pt x="175" y="258"/>
                    <a:pt x="175" y="258"/>
                  </a:cubicBezTo>
                  <a:cubicBezTo>
                    <a:pt x="164" y="271"/>
                    <a:pt x="164" y="271"/>
                    <a:pt x="164" y="271"/>
                  </a:cubicBezTo>
                  <a:cubicBezTo>
                    <a:pt x="174" y="339"/>
                    <a:pt x="174" y="339"/>
                    <a:pt x="174" y="339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307" y="274"/>
                    <a:pt x="238" y="252"/>
                    <a:pt x="216" y="244"/>
                  </a:cubicBezTo>
                  <a:close/>
                  <a:moveTo>
                    <a:pt x="96" y="158"/>
                  </a:moveTo>
                  <a:cubicBezTo>
                    <a:pt x="94" y="157"/>
                    <a:pt x="86" y="153"/>
                    <a:pt x="81" y="139"/>
                  </a:cubicBezTo>
                  <a:cubicBezTo>
                    <a:pt x="81" y="139"/>
                    <a:pt x="77" y="124"/>
                    <a:pt x="81" y="123"/>
                  </a:cubicBezTo>
                  <a:cubicBezTo>
                    <a:pt x="81" y="123"/>
                    <a:pt x="86" y="119"/>
                    <a:pt x="93" y="136"/>
                  </a:cubicBezTo>
                  <a:cubicBezTo>
                    <a:pt x="94" y="139"/>
                    <a:pt x="96" y="142"/>
                    <a:pt x="97" y="143"/>
                  </a:cubicBezTo>
                  <a:cubicBezTo>
                    <a:pt x="97" y="143"/>
                    <a:pt x="82" y="98"/>
                    <a:pt x="105" y="72"/>
                  </a:cubicBezTo>
                  <a:cubicBezTo>
                    <a:pt x="105" y="72"/>
                    <a:pt x="155" y="137"/>
                    <a:pt x="211" y="104"/>
                  </a:cubicBezTo>
                  <a:cubicBezTo>
                    <a:pt x="211" y="131"/>
                    <a:pt x="211" y="131"/>
                    <a:pt x="211" y="131"/>
                  </a:cubicBezTo>
                  <a:cubicBezTo>
                    <a:pt x="211" y="138"/>
                    <a:pt x="211" y="143"/>
                    <a:pt x="215" y="136"/>
                  </a:cubicBezTo>
                  <a:cubicBezTo>
                    <a:pt x="222" y="120"/>
                    <a:pt x="222" y="130"/>
                    <a:pt x="222" y="130"/>
                  </a:cubicBezTo>
                  <a:cubicBezTo>
                    <a:pt x="220" y="148"/>
                    <a:pt x="212" y="156"/>
                    <a:pt x="206" y="161"/>
                  </a:cubicBezTo>
                  <a:cubicBezTo>
                    <a:pt x="201" y="176"/>
                    <a:pt x="193" y="190"/>
                    <a:pt x="183" y="201"/>
                  </a:cubicBezTo>
                  <a:cubicBezTo>
                    <a:pt x="152" y="236"/>
                    <a:pt x="121" y="201"/>
                    <a:pt x="121" y="201"/>
                  </a:cubicBezTo>
                  <a:cubicBezTo>
                    <a:pt x="109" y="191"/>
                    <a:pt x="101" y="175"/>
                    <a:pt x="96" y="158"/>
                  </a:cubicBezTo>
                  <a:close/>
                  <a:moveTo>
                    <a:pt x="185" y="222"/>
                  </a:moveTo>
                  <a:cubicBezTo>
                    <a:pt x="166" y="245"/>
                    <a:pt x="166" y="245"/>
                    <a:pt x="166" y="245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17" y="225"/>
                    <a:pt x="117" y="225"/>
                    <a:pt x="117" y="225"/>
                  </a:cubicBezTo>
                  <a:cubicBezTo>
                    <a:pt x="117" y="225"/>
                    <a:pt x="119" y="216"/>
                    <a:pt x="119" y="204"/>
                  </a:cubicBezTo>
                  <a:cubicBezTo>
                    <a:pt x="119" y="204"/>
                    <a:pt x="132" y="221"/>
                    <a:pt x="152" y="220"/>
                  </a:cubicBezTo>
                  <a:cubicBezTo>
                    <a:pt x="152" y="220"/>
                    <a:pt x="171" y="222"/>
                    <a:pt x="185" y="204"/>
                  </a:cubicBezTo>
                  <a:lnTo>
                    <a:pt x="185" y="222"/>
                  </a:lnTo>
                  <a:close/>
                </a:path>
              </a:pathLst>
            </a:custGeom>
            <a:solidFill>
              <a:srgbClr val="1847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170">
                <a:defRPr/>
              </a:pPr>
              <a:endParaRPr lang="zh-CN" altLang="en-US" sz="24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文本框 116"/>
            <p:cNvSpPr txBox="1"/>
            <p:nvPr/>
          </p:nvSpPr>
          <p:spPr>
            <a:xfrm>
              <a:off x="2200260" y="3474907"/>
              <a:ext cx="23073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ru-RU" altLang="zh-CN" sz="1600" b="1" kern="0" dirty="0" smtClean="0">
                  <a:solidFill>
                    <a:srgbClr val="18478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НАПРАВЛЕНИЯ ДЕЯТЕЛЬНОСТИ:</a:t>
              </a:r>
              <a:endParaRPr lang="zh-CN" altLang="en-US" sz="1600" kern="0" dirty="0">
                <a:solidFill>
                  <a:srgbClr val="18478F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9" name="文本框 89"/>
            <p:cNvSpPr txBox="1"/>
            <p:nvPr/>
          </p:nvSpPr>
          <p:spPr>
            <a:xfrm>
              <a:off x="2435753" y="5472226"/>
              <a:ext cx="876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defRPr/>
              </a:pPr>
              <a:r>
                <a:rPr lang="en-US" altLang="zh-CN" sz="2800" kern="0" dirty="0" smtClean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</a:t>
              </a:r>
              <a:r>
                <a:rPr lang="ru-RU" altLang="zh-CN" sz="2800" kern="0" dirty="0" smtClean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6</a:t>
              </a:r>
              <a:endParaRPr lang="zh-CN" altLang="en-US" sz="28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77" name="文本框 128"/>
          <p:cNvSpPr txBox="1"/>
          <p:nvPr/>
        </p:nvSpPr>
        <p:spPr>
          <a:xfrm>
            <a:off x="2051718" y="576283"/>
            <a:ext cx="6965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187593"/>
            <a:r>
              <a:rPr lang="ru-RU" altLang="zh-CN" b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Гражданско-патриотическое</a:t>
            </a:r>
            <a:r>
              <a:rPr lang="ru-RU" altLang="zh-CN" b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: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участие в городских мероприятиях,  памятных церемониях,  праздничных шествиях ко дню Победы, 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волонтерская деятельность, тематические классные часы о перспективах региона, города, развития машиностроительной отрасли и др.</a:t>
            </a:r>
            <a:endParaRPr lang="ru-RU" altLang="zh-CN" sz="1200" i="1" dirty="0">
              <a:solidFill>
                <a:srgbClr val="18478F"/>
              </a:solidFill>
              <a:latin typeface="Cambria" pitchFamily="18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9" name="文本框 128"/>
          <p:cNvSpPr txBox="1"/>
          <p:nvPr/>
        </p:nvSpPr>
        <p:spPr>
          <a:xfrm>
            <a:off x="3151499" y="1331560"/>
            <a:ext cx="5838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187593"/>
            <a:r>
              <a:rPr lang="ru-RU" altLang="zh-CN" b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Профессионально-ориентирующее и </a:t>
            </a:r>
            <a:r>
              <a:rPr lang="ru-RU" altLang="zh-CN" b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бизнес-ориентирующее: 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экскурсии на предприятия, взаимодействие с МФЦ для бизнеса, участие во Всероссийской неделе предпринимательства, конкурсы «Студент года», «Лучший выпускник СПО», клуб «ТМ-</a:t>
            </a:r>
            <a:r>
              <a:rPr lang="en-US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skill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», собрания и конференции по производственной практике, </a:t>
            </a:r>
            <a:r>
              <a:rPr lang="ru-RU" altLang="zh-CN" sz="1200" i="1" dirty="0" err="1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профориентационная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 деятельность , СНО и др.</a:t>
            </a:r>
            <a:endParaRPr lang="ru-RU" altLang="zh-CN" i="1" dirty="0">
              <a:solidFill>
                <a:srgbClr val="18478F"/>
              </a:solidFill>
              <a:latin typeface="Cambria" pitchFamily="18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3" name="文本框 128"/>
          <p:cNvSpPr txBox="1"/>
          <p:nvPr/>
        </p:nvSpPr>
        <p:spPr>
          <a:xfrm>
            <a:off x="3569241" y="2680973"/>
            <a:ext cx="54477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187593"/>
            <a:r>
              <a:rPr lang="ru-RU" altLang="zh-CN" b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Спортивное и </a:t>
            </a:r>
            <a:r>
              <a:rPr lang="ru-RU" altLang="zh-CN" b="1" dirty="0" err="1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здоровьесберегающее</a:t>
            </a:r>
            <a:r>
              <a:rPr lang="ru-RU" altLang="zh-CN" b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: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приобщение ребят к движению ГТО, поддержка участников фестиваля ГТО и спортивных мероприятий, 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веревочный курс, участие в спартакиадах, </a:t>
            </a:r>
            <a:r>
              <a:rPr lang="ru-RU" altLang="zh-CN" sz="1200" i="1" dirty="0" err="1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здоровьесберегающих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 акциях, туристических походах, просветительская работа и др.</a:t>
            </a:r>
            <a:endParaRPr lang="ru-RU" altLang="zh-CN" sz="1200" i="1" dirty="0">
              <a:solidFill>
                <a:srgbClr val="18478F"/>
              </a:solidFill>
              <a:latin typeface="Cambria" pitchFamily="18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文本框 128"/>
          <p:cNvSpPr txBox="1"/>
          <p:nvPr/>
        </p:nvSpPr>
        <p:spPr>
          <a:xfrm>
            <a:off x="3474464" y="3880620"/>
            <a:ext cx="55425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187593"/>
            <a:r>
              <a:rPr lang="ru-RU" altLang="zh-CN" b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Экологическое</a:t>
            </a:r>
            <a:r>
              <a:rPr lang="ru-RU" altLang="zh-CN" b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: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участие в городских субботниках, туристических походах, тематические часы, акции, конкурсы и др.</a:t>
            </a:r>
          </a:p>
        </p:txBody>
      </p:sp>
      <p:sp>
        <p:nvSpPr>
          <p:cNvPr id="47" name="文本框 128"/>
          <p:cNvSpPr txBox="1"/>
          <p:nvPr/>
        </p:nvSpPr>
        <p:spPr>
          <a:xfrm>
            <a:off x="2787870" y="4593340"/>
            <a:ext cx="6229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187593"/>
            <a:r>
              <a:rPr lang="ru-RU" altLang="zh-CN" b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Студенческое самоуправление</a:t>
            </a:r>
            <a:r>
              <a:rPr lang="ru-RU" altLang="zh-CN" b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: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выбор актива группы (кураторы по направлению), 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 участие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в работе студенческого совета, организация и проведение 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тимбилдингов и др.</a:t>
            </a:r>
            <a:endParaRPr lang="ru-RU" altLang="zh-CN" sz="1200" i="1" dirty="0">
              <a:solidFill>
                <a:srgbClr val="18478F"/>
              </a:solidFill>
              <a:latin typeface="Cambria" pitchFamily="18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文本框 128"/>
          <p:cNvSpPr txBox="1"/>
          <p:nvPr/>
        </p:nvSpPr>
        <p:spPr>
          <a:xfrm>
            <a:off x="1317519" y="5354632"/>
            <a:ext cx="76458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187593"/>
            <a:r>
              <a:rPr lang="ru-RU" altLang="zh-CN" b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Культурно-творческое</a:t>
            </a:r>
            <a:r>
              <a:rPr lang="ru-RU" altLang="zh-CN" b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: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оформление тематических </a:t>
            </a:r>
            <a:r>
              <a:rPr lang="ru-RU" altLang="zh-CN" sz="1200" i="1" dirty="0" err="1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фотолокаций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, мероприятия культурно-творческого характера различного уровня, участие ребят в студиях ДПО колледжа, </a:t>
            </a:r>
            <a:r>
              <a:rPr lang="ru-RU" altLang="zh-CN" sz="1200" i="1" dirty="0" err="1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имиджевая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ru-RU" altLang="zh-CN" sz="1200" i="1" dirty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активность, </a:t>
            </a:r>
            <a:r>
              <a:rPr lang="ru-RU" altLang="zh-CN" sz="1200" i="1" dirty="0" err="1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профориентационная</a:t>
            </a:r>
            <a:r>
              <a:rPr lang="ru-RU" altLang="zh-CN" sz="1200" i="1" dirty="0" smtClean="0">
                <a:solidFill>
                  <a:srgbClr val="18478F"/>
                </a:solidFill>
                <a:latin typeface="Cambria" pitchFamily="18" charset="0"/>
                <a:ea typeface="微软雅黑" panose="020B0503020204020204" pitchFamily="34" charset="-122"/>
                <a:cs typeface="+mn-ea"/>
                <a:sym typeface="+mn-lt"/>
              </a:rPr>
              <a:t> работа со школьниками, участие в СНО и др.</a:t>
            </a:r>
            <a:endParaRPr lang="ru-RU" altLang="zh-CN" sz="1200" i="1" dirty="0">
              <a:solidFill>
                <a:srgbClr val="18478F"/>
              </a:solidFill>
              <a:latin typeface="Cambria" pitchFamily="18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5" name="Подзаголовок 2"/>
          <p:cNvSpPr txBox="1">
            <a:spLocks/>
          </p:cNvSpPr>
          <p:nvPr/>
        </p:nvSpPr>
        <p:spPr bwMode="auto">
          <a:xfrm>
            <a:off x="323528" y="0"/>
            <a:ext cx="8555359" cy="576064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системе с 1 по 4 курс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23528" y="0"/>
            <a:ext cx="8555359" cy="576064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принципы работы: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987824" y="5589240"/>
            <a:ext cx="6156176" cy="549702"/>
            <a:chOff x="288039" y="4365109"/>
            <a:chExt cx="8649048" cy="54970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88039" y="4365109"/>
              <a:ext cx="8267323" cy="5497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347396" y="4365109"/>
              <a:ext cx="8589691" cy="4776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2060"/>
                  </a:solidFill>
                  <a:latin typeface="Cambria" pitchFamily="18" charset="0"/>
                </a:rPr>
                <a:t>ФОРМИРОВАНИЕ ЛИЧНОСТИ В КОМАНДЕ</a:t>
              </a:r>
              <a:endParaRPr lang="ru-RU" sz="2000" b="1" kern="1200" dirty="0">
                <a:solidFill>
                  <a:srgbClr val="002060"/>
                </a:solidFill>
                <a:latin typeface="Cambria" pitchFamily="18" charset="0"/>
              </a:endParaRP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22118858"/>
              </p:ext>
            </p:extLst>
          </p:nvPr>
        </p:nvGraphicFramePr>
        <p:xfrm>
          <a:off x="0" y="576064"/>
          <a:ext cx="907174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31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56032" y="468051"/>
            <a:ext cx="8555359" cy="576064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деятельности с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педагогическим коллективом: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5589240"/>
            <a:ext cx="5884474" cy="54970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20073901"/>
              </p:ext>
            </p:extLst>
          </p:nvPr>
        </p:nvGraphicFramePr>
        <p:xfrm>
          <a:off x="251520" y="1396999"/>
          <a:ext cx="8712968" cy="4467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94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14282" y="0"/>
            <a:ext cx="8555359" cy="594874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4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微软雅黑" panose="020B0503020204020204" pitchFamily="34" charset="-122"/>
                <a:cs typeface="+mn-ea"/>
              </a:rPr>
              <a:t>НАШИ РЕЗУЛЬТАТЫ гр. ЛА-17</a:t>
            </a:r>
            <a:endParaRPr lang="ru-RU" sz="2400" dirty="0">
              <a:solidFill>
                <a:srgbClr val="1847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891047"/>
              </p:ext>
            </p:extLst>
          </p:nvPr>
        </p:nvGraphicFramePr>
        <p:xfrm>
          <a:off x="214282" y="574793"/>
          <a:ext cx="8318157" cy="213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7" t="16532" r="13309" b="15711"/>
          <a:stretch/>
        </p:blipFill>
        <p:spPr bwMode="auto">
          <a:xfrm>
            <a:off x="107503" y="2996952"/>
            <a:ext cx="471231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2463660" y="3284984"/>
            <a:ext cx="720080" cy="23762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5436095" y="2636912"/>
            <a:ext cx="3333545" cy="864096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790" tIns="47895" rIns="95790" bIns="47895" anchor="ctr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«4» и «5» в дипломе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10 чел – 45%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 bwMode="auto">
          <a:xfrm>
            <a:off x="5436094" y="3573016"/>
            <a:ext cx="3333545" cy="802788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790" tIns="47895" rIns="95790" bIns="47895" anchor="ctr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Диплом с «отличием»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4 чел – 18%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5436096" y="4450398"/>
            <a:ext cx="3333545" cy="1570890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790" tIns="47895" rIns="95790" bIns="47895" anchor="ctr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Трудоустройство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17 чел – 77% 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(</a:t>
            </a:r>
            <a:r>
              <a:rPr lang="ru-RU" sz="2000" dirty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КНААЗ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13чел – 59%)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РА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– 3 чел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72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14282" y="0"/>
            <a:ext cx="8555359" cy="594874"/>
          </a:xfrm>
          <a:prstGeom prst="rect">
            <a:avLst/>
          </a:prstGeom>
          <a:noFill/>
          <a:ln>
            <a:noFill/>
          </a:ln>
          <a:extLst/>
        </p:spPr>
        <p:txBody>
          <a:bodyPr lIns="95790" tIns="47895" rIns="95790" bIns="47895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4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微软雅黑" panose="020B0503020204020204" pitchFamily="34" charset="-122"/>
                <a:cs typeface="+mn-ea"/>
              </a:rPr>
              <a:t>НАШИ ДОСТИЖЕНИЯ гр. ЛА-17</a:t>
            </a:r>
            <a:endParaRPr lang="ru-RU" sz="2400" dirty="0">
              <a:solidFill>
                <a:srgbClr val="1847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04948966"/>
              </p:ext>
            </p:extLst>
          </p:nvPr>
        </p:nvGraphicFramePr>
        <p:xfrm>
          <a:off x="0" y="476672"/>
          <a:ext cx="914400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79512" y="4929708"/>
            <a:ext cx="3096344" cy="1080120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790" tIns="47895" rIns="95790" bIns="47895" anchor="ctr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Лауреаты стипендии Правительства РФ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3 чел – 13%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6300192" y="4917589"/>
            <a:ext cx="2736304" cy="1080120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790" tIns="47895" rIns="95790" bIns="47895" anchor="ctr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0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Многочисленные спортивные достижения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3373321" y="4917286"/>
            <a:ext cx="2857133" cy="1080120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790" tIns="47895" rIns="95790" bIns="47895" anchor="ctr"/>
          <a:lstStyle>
            <a:lvl1pPr marL="357188" indent="-357188" defTabSz="957263" eaLnBrk="0" hangingPunct="0">
              <a:spcBef>
                <a:spcPct val="20000"/>
              </a:spcBef>
              <a:buChar char="•"/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800"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000"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1600" dirty="0" smtClean="0">
                <a:solidFill>
                  <a:srgbClr val="1847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Призеры и победители олимпиад, конкурсов и конференций </a:t>
            </a:r>
            <a:endParaRPr lang="ru-RU" sz="1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77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400TGp_globalcity_light_ani</Template>
  <TotalTime>8611</TotalTime>
  <Words>607</Words>
  <Application>Microsoft Office PowerPoint</Application>
  <PresentationFormat>Экран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1_Специальное оформление</vt:lpstr>
      <vt:lpstr>2_Специальное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DNA7 X86</dc:creator>
  <cp:lastModifiedBy>Ашиток Евгения Викторовна</cp:lastModifiedBy>
  <cp:revision>1052</cp:revision>
  <cp:lastPrinted>2019-09-19T01:12:14Z</cp:lastPrinted>
  <dcterms:created xsi:type="dcterms:W3CDTF">2014-06-03T05:45:43Z</dcterms:created>
  <dcterms:modified xsi:type="dcterms:W3CDTF">2021-10-12T00:19:37Z</dcterms:modified>
</cp:coreProperties>
</file>