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58" r:id="rId3"/>
    <p:sldId id="261" r:id="rId4"/>
    <p:sldId id="259" r:id="rId5"/>
    <p:sldId id="256" r:id="rId6"/>
    <p:sldId id="257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010" autoAdjust="0"/>
  </p:normalViewPr>
  <p:slideViewPr>
    <p:cSldViewPr>
      <p:cViewPr varScale="1">
        <p:scale>
          <a:sx n="61" d="100"/>
          <a:sy n="61" d="100"/>
        </p:scale>
        <p:origin x="2074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660DE7-D562-4E81-ABB0-487DFE38CA74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8AA36-1CC3-486A-AC98-E717AB1889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616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Актуализация опорных знаний, введение в новый материал.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7292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47559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600" dirty="0"/>
              <a:t>Работа в парах на готовых чертежах.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158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Совместное обсуждение решения задачи. (устная работа)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843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Работа с раздаточным материалом (на партах у ребят три фигуры: большой и малый квадраты и круг). Используется метод сравнения площадей фигур путем наложения.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164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Записи в тетрадях под руководством учителя.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32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сравнения площадей фигур сделать вывод и записать его с помощью  двойного неравенства.</a:t>
            </a:r>
          </a:p>
          <a:p>
            <a:r>
              <a:rPr lang="ru-RU" dirty="0"/>
              <a:t>При этом дать детям самостоятельно найти площадь большого квадрата (4</a:t>
            </a:r>
            <a:r>
              <a:rPr lang="en-US" dirty="0"/>
              <a:t>R²)</a:t>
            </a:r>
            <a:r>
              <a:rPr lang="ru-RU" dirty="0"/>
              <a:t>. Помочь понять, что площадь малого квадрата в два раза меньше (2</a:t>
            </a:r>
            <a:r>
              <a:rPr lang="en-US" dirty="0"/>
              <a:t>R²)</a:t>
            </a:r>
            <a:r>
              <a:rPr lang="ru-RU" dirty="0"/>
              <a:t>. (Если уголки большого квадрата согнуть к центру, то получим фигуру, равную малому квадрату.</a:t>
            </a:r>
          </a:p>
          <a:p>
            <a:r>
              <a:rPr lang="ru-RU" dirty="0"/>
              <a:t>Таким образом, можно сделать предположение, что площадь круга близко к значению выражения 3</a:t>
            </a:r>
            <a:r>
              <a:rPr lang="en-US" dirty="0"/>
              <a:t>R²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54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же сравнивать фигуры с большим количеством сторон, то можно получить более точное значение площади круга.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18AA36-1CC3-486A-AC98-E717AB18895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107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43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1132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13603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083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469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7350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843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89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5638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762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324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628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873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98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0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387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B907-13F5-49E9-B5EA-26E60CE35A65}" type="datetimeFigureOut">
              <a:rPr lang="ru-RU" smtClean="0"/>
              <a:t>18.08.2023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E98C451-7634-4BEB-8907-73C55E9788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3618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8B0384D-708A-412D-99F2-A386F81F9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42293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Разминка.</a:t>
            </a:r>
            <a:br>
              <a:rPr lang="ru-RU" dirty="0"/>
            </a:br>
            <a:r>
              <a:rPr lang="ru-RU" dirty="0"/>
              <a:t>Найдите площадь. 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094C55C7-F8FF-42FE-9E64-5A43833703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3162"/>
          </a:xfrm>
        </p:spPr>
        <p:txBody>
          <a:bodyPr>
            <a:norm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Какие формулы используются ?</a:t>
            </a:r>
          </a:p>
        </p:txBody>
      </p:sp>
      <p:pic>
        <p:nvPicPr>
          <p:cNvPr id="3076" name="Picture 4" descr="C:\Users\Artyom\Desktop\по  работе\7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33" r="50000"/>
          <a:stretch/>
        </p:blipFill>
        <p:spPr bwMode="auto">
          <a:xfrm>
            <a:off x="2915816" y="1600200"/>
            <a:ext cx="3312368" cy="410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49217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34359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0792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784976" cy="655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736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Дома: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2"/>
            <a:ext cx="8218639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146608"/>
            <a:ext cx="4965086" cy="136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708919"/>
            <a:ext cx="2952328" cy="3216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969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rtyom\Desktop\по  работе\715ef4f5321618230c85516764987e5a-800x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8"/>
          <a:stretch/>
        </p:blipFill>
        <p:spPr bwMode="auto">
          <a:xfrm>
            <a:off x="827584" y="257619"/>
            <a:ext cx="7620000" cy="482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0171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8650"/>
            <a:ext cx="7130753" cy="1320800"/>
          </a:xfrm>
        </p:spPr>
        <p:txBody>
          <a:bodyPr/>
          <a:lstStyle/>
          <a:p>
            <a:r>
              <a:rPr lang="ru-RU" dirty="0"/>
              <a:t>Вычислите площади заштрихованных фигур.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13"/>
          <a:stretch/>
        </p:blipFill>
        <p:spPr bwMode="auto">
          <a:xfrm>
            <a:off x="395536" y="1556792"/>
            <a:ext cx="8424936" cy="5022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373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xn----8sbanwvcjzh9e.xn--p1ai/800/600/http/images.myshared.ru/10/1003005/slide_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0" r="3874" b="29145"/>
          <a:stretch/>
        </p:blipFill>
        <p:spPr bwMode="auto">
          <a:xfrm>
            <a:off x="958644" y="404664"/>
            <a:ext cx="7049729" cy="404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696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Сравните площади.</a:t>
            </a:r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Artyom\Desktop\по  работе\2224.gif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2" t="18632" r="37930" b="55660"/>
          <a:stretch/>
        </p:blipFill>
        <p:spPr bwMode="auto">
          <a:xfrm>
            <a:off x="2867025" y="1708467"/>
            <a:ext cx="3409950" cy="34410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Прямая соединительная линия 5"/>
          <p:cNvCxnSpPr>
            <a:endCxn id="4" idx="3"/>
          </p:cNvCxnSpPr>
          <p:nvPr/>
        </p:nvCxnSpPr>
        <p:spPr>
          <a:xfrm>
            <a:off x="4572000" y="3428999"/>
            <a:ext cx="1704975" cy="1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727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Объект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1 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площадь большого квадрата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2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площадь малого квадрата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</a:rPr>
                          <m:t>0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dirty="0"/>
                  <a:t> - </a:t>
                </a:r>
                <a:r>
                  <a:rPr lang="ru-RU" dirty="0"/>
                  <a:t>площадь круга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5" name="Объек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24041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ru-RU" sz="48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r>
                        <a:rPr lang="ru-RU" sz="4800" i="1" smtClean="0">
                          <a:latin typeface="Cambria Math"/>
                          <a:ea typeface="Cambria Math"/>
                        </a:rPr>
                        <m:t>&lt;</m:t>
                      </m:r>
                      <m:sSub>
                        <m:sSubPr>
                          <m:ctrlPr>
                            <a:rPr lang="ru-RU" sz="48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𝑆</m:t>
                          </m:r>
                        </m:e>
                        <m:sub>
                          <m:r>
                            <a:rPr lang="en-US" sz="48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4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101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53"/>
          <a:stretch/>
        </p:blipFill>
        <p:spPr bwMode="auto">
          <a:xfrm>
            <a:off x="698750" y="1196752"/>
            <a:ext cx="7715250" cy="2874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7938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94274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7001026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</TotalTime>
  <Words>202</Words>
  <Application>Microsoft Office PowerPoint</Application>
  <PresentationFormat>Экран (4:3)</PresentationFormat>
  <Paragraphs>37</Paragraphs>
  <Slides>12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Cambria Math</vt:lpstr>
      <vt:lpstr>Trebuchet MS</vt:lpstr>
      <vt:lpstr>Wingdings 3</vt:lpstr>
      <vt:lpstr>Аспект</vt:lpstr>
      <vt:lpstr>Разминка. Найдите площадь. </vt:lpstr>
      <vt:lpstr>Презентация PowerPoint</vt:lpstr>
      <vt:lpstr>Вычислите площади заштрихованных фигур.</vt:lpstr>
      <vt:lpstr>Презентация PowerPoint</vt:lpstr>
      <vt:lpstr>Сравните площади.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Дома: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Artyom</dc:creator>
  <cp:lastModifiedBy>mneono@outlook.com</cp:lastModifiedBy>
  <cp:revision>6</cp:revision>
  <dcterms:created xsi:type="dcterms:W3CDTF">2023-05-01T14:14:12Z</dcterms:created>
  <dcterms:modified xsi:type="dcterms:W3CDTF">2023-08-18T19:05:01Z</dcterms:modified>
</cp:coreProperties>
</file>