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9" r:id="rId3"/>
    <p:sldId id="268" r:id="rId4"/>
    <p:sldId id="270" r:id="rId5"/>
    <p:sldId id="260" r:id="rId6"/>
    <p:sldId id="261" r:id="rId7"/>
    <p:sldId id="264" r:id="rId8"/>
    <p:sldId id="262" r:id="rId9"/>
    <p:sldId id="272" r:id="rId10"/>
    <p:sldId id="265" r:id="rId11"/>
    <p:sldId id="258" r:id="rId12"/>
    <p:sldId id="267" r:id="rId13"/>
    <p:sldId id="266" r:id="rId14"/>
  </p:sldIdLst>
  <p:sldSz cx="12192000" cy="6858000"/>
  <p:notesSz cx="6797675" cy="9926638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84" autoAdjust="0"/>
    <p:restoredTop sz="93922" autoAdjust="0"/>
  </p:normalViewPr>
  <p:slideViewPr>
    <p:cSldViewPr>
      <p:cViewPr>
        <p:scale>
          <a:sx n="73" d="100"/>
          <a:sy n="73" d="100"/>
        </p:scale>
        <p:origin x="-330" y="-6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910" y="60"/>
      </p:cViewPr>
      <p:guideLst/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A5FC10-F70B-4375-93ED-4DA9D58F2D1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C30352-E654-4220-8D85-0D0BD9A37CCC}">
      <dgm:prSet phldrT="[Текст]" custT="1"/>
      <dgm:spPr/>
      <dgm:t>
        <a:bodyPr/>
        <a:lstStyle/>
        <a:p>
          <a:r>
            <a:rPr lang="ru-RU" sz="2400" b="1" dirty="0" smtClean="0"/>
            <a:t>Рефлексия </a:t>
          </a:r>
          <a:endParaRPr lang="ru-RU" sz="2400" b="1" dirty="0"/>
        </a:p>
      </dgm:t>
    </dgm:pt>
    <dgm:pt modelId="{DC69A6DB-22C9-4962-B82C-05AEFBA00ECD}" type="parTrans" cxnId="{D930BDB2-6E43-48DD-ACFC-06F14359C92B}">
      <dgm:prSet/>
      <dgm:spPr/>
      <dgm:t>
        <a:bodyPr/>
        <a:lstStyle/>
        <a:p>
          <a:endParaRPr lang="ru-RU"/>
        </a:p>
      </dgm:t>
    </dgm:pt>
    <dgm:pt modelId="{4E183FE9-1D80-4F6C-85EA-814CC78639EC}" type="sibTrans" cxnId="{D930BDB2-6E43-48DD-ACFC-06F14359C92B}">
      <dgm:prSet/>
      <dgm:spPr/>
      <dgm:t>
        <a:bodyPr/>
        <a:lstStyle/>
        <a:p>
          <a:endParaRPr lang="ru-RU"/>
        </a:p>
      </dgm:t>
    </dgm:pt>
    <dgm:pt modelId="{E8DF9D63-817E-4F2F-BE79-F95E33D53413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BDB6FD87-0AD2-4D3D-BEBB-3E27B2B8836D}" type="parTrans" cxnId="{3C4D341B-6D8C-4DEB-B540-7F2E1C3BB024}">
      <dgm:prSet/>
      <dgm:spPr/>
      <dgm:t>
        <a:bodyPr/>
        <a:lstStyle/>
        <a:p>
          <a:endParaRPr lang="ru-RU"/>
        </a:p>
      </dgm:t>
    </dgm:pt>
    <dgm:pt modelId="{A8F9CB86-FA99-4BD6-AA2F-FE774D4B5E99}" type="sibTrans" cxnId="{3C4D341B-6D8C-4DEB-B540-7F2E1C3BB024}">
      <dgm:prSet/>
      <dgm:spPr/>
      <dgm:t>
        <a:bodyPr/>
        <a:lstStyle/>
        <a:p>
          <a:endParaRPr lang="ru-RU"/>
        </a:p>
      </dgm:t>
    </dgm:pt>
    <dgm:pt modelId="{FCC1FBED-9EA9-4151-8B22-8F948DE1B9ED}">
      <dgm:prSet phldrT="[Текст]"/>
      <dgm:spPr/>
      <dgm:t>
        <a:bodyPr/>
        <a:lstStyle/>
        <a:p>
          <a:r>
            <a:rPr lang="ru-RU" b="1" dirty="0" smtClean="0"/>
            <a:t>Рефлексия </a:t>
          </a:r>
          <a:endParaRPr lang="ru-RU" b="1" dirty="0"/>
        </a:p>
      </dgm:t>
    </dgm:pt>
    <dgm:pt modelId="{65B9EC0B-9C6A-48D3-A522-CA083AE70D90}" type="parTrans" cxnId="{5EC37B09-A924-456A-B906-BD4EB47D86B7}">
      <dgm:prSet/>
      <dgm:spPr/>
      <dgm:t>
        <a:bodyPr/>
        <a:lstStyle/>
        <a:p>
          <a:endParaRPr lang="ru-RU"/>
        </a:p>
      </dgm:t>
    </dgm:pt>
    <dgm:pt modelId="{A2E52B3C-CBF1-4A5C-9947-440D54E93E42}" type="sibTrans" cxnId="{5EC37B09-A924-456A-B906-BD4EB47D86B7}">
      <dgm:prSet/>
      <dgm:spPr/>
      <dgm:t>
        <a:bodyPr/>
        <a:lstStyle/>
        <a:p>
          <a:endParaRPr lang="ru-RU"/>
        </a:p>
      </dgm:t>
    </dgm:pt>
    <dgm:pt modelId="{742D6DDF-8830-40B9-B0D9-09C9DB9C3582}">
      <dgm:prSet phldrT="[Текст]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endParaRPr lang="ru-RU" dirty="0"/>
        </a:p>
      </dgm:t>
    </dgm:pt>
    <dgm:pt modelId="{5CC9A1A4-8B3D-4213-B59D-7DE165531043}" type="parTrans" cxnId="{2386B5ED-54CC-4A41-A22B-0F2E95342452}">
      <dgm:prSet/>
      <dgm:spPr/>
      <dgm:t>
        <a:bodyPr/>
        <a:lstStyle/>
        <a:p>
          <a:endParaRPr lang="ru-RU"/>
        </a:p>
      </dgm:t>
    </dgm:pt>
    <dgm:pt modelId="{08C65CD6-5890-4C83-A225-21B2234A50A7}" type="sibTrans" cxnId="{2386B5ED-54CC-4A41-A22B-0F2E95342452}">
      <dgm:prSet/>
      <dgm:spPr/>
      <dgm:t>
        <a:bodyPr/>
        <a:lstStyle/>
        <a:p>
          <a:endParaRPr lang="ru-RU"/>
        </a:p>
      </dgm:t>
    </dgm:pt>
    <dgm:pt modelId="{D894A6B2-B2FE-4670-9BE1-5B4E6A43C014}">
      <dgm:prSet phldrT="[Текст]"/>
      <dgm:spPr/>
      <dgm:t>
        <a:bodyPr/>
        <a:lstStyle/>
        <a:p>
          <a:endParaRPr lang="ru-RU" dirty="0"/>
        </a:p>
      </dgm:t>
    </dgm:pt>
    <dgm:pt modelId="{355B0D60-2872-42DA-B5CB-3946B3D8DCA6}" type="parTrans" cxnId="{FE448A17-8634-40C1-9255-297F1AF96A08}">
      <dgm:prSet/>
      <dgm:spPr/>
      <dgm:t>
        <a:bodyPr/>
        <a:lstStyle/>
        <a:p>
          <a:endParaRPr lang="ru-RU"/>
        </a:p>
      </dgm:t>
    </dgm:pt>
    <dgm:pt modelId="{6D751866-BDA3-4B51-A18E-AB1353A4F229}" type="sibTrans" cxnId="{FE448A17-8634-40C1-9255-297F1AF96A08}">
      <dgm:prSet/>
      <dgm:spPr/>
      <dgm:t>
        <a:bodyPr/>
        <a:lstStyle/>
        <a:p>
          <a:endParaRPr lang="ru-RU"/>
        </a:p>
      </dgm:t>
    </dgm:pt>
    <dgm:pt modelId="{197A959B-67D9-49D5-B486-22354DD60D96}">
      <dgm:prSet phldrT="[Текст]" custT="1"/>
      <dgm:spPr/>
      <dgm:t>
        <a:bodyPr/>
        <a:lstStyle/>
        <a:p>
          <a:r>
            <a:rPr lang="ru-RU" sz="2400" b="1" dirty="0" smtClean="0"/>
            <a:t>Планирование </a:t>
          </a:r>
          <a:endParaRPr lang="ru-RU" sz="2400" b="1" dirty="0"/>
        </a:p>
      </dgm:t>
    </dgm:pt>
    <dgm:pt modelId="{DEFA3E5F-7C91-4D3A-855E-51D698DDF38C}" type="parTrans" cxnId="{41E47A7F-7D76-4D8C-B0A9-B8CC38346AE9}">
      <dgm:prSet/>
      <dgm:spPr/>
      <dgm:t>
        <a:bodyPr/>
        <a:lstStyle/>
        <a:p>
          <a:endParaRPr lang="ru-RU"/>
        </a:p>
      </dgm:t>
    </dgm:pt>
    <dgm:pt modelId="{029ACE81-1EDE-4163-B9BD-2AEF18D78D05}" type="sibTrans" cxnId="{41E47A7F-7D76-4D8C-B0A9-B8CC38346AE9}">
      <dgm:prSet/>
      <dgm:spPr/>
      <dgm:t>
        <a:bodyPr/>
        <a:lstStyle/>
        <a:p>
          <a:endParaRPr lang="ru-RU"/>
        </a:p>
      </dgm:t>
    </dgm:pt>
    <dgm:pt modelId="{64CD589B-17BA-48A6-B33D-4ACA056E1A98}">
      <dgm:prSet phldrT="[Текст]" custT="1"/>
      <dgm:spPr/>
      <dgm:t>
        <a:bodyPr/>
        <a:lstStyle/>
        <a:p>
          <a:r>
            <a:rPr lang="ru-RU" sz="2400" b="1" dirty="0" smtClean="0"/>
            <a:t>Выполнение</a:t>
          </a:r>
          <a:r>
            <a:rPr lang="ru-RU" sz="1800" dirty="0" smtClean="0"/>
            <a:t> </a:t>
          </a:r>
          <a:endParaRPr lang="ru-RU" sz="1800" dirty="0"/>
        </a:p>
      </dgm:t>
    </dgm:pt>
    <dgm:pt modelId="{3C75EB81-0A5E-4853-9D18-048ADF223860}" type="parTrans" cxnId="{0320DF3F-D2F6-4D20-937D-DABD522A40DA}">
      <dgm:prSet/>
      <dgm:spPr/>
      <dgm:t>
        <a:bodyPr/>
        <a:lstStyle/>
        <a:p>
          <a:endParaRPr lang="ru-RU"/>
        </a:p>
      </dgm:t>
    </dgm:pt>
    <dgm:pt modelId="{5935197D-80CB-4EF3-8AFD-5E436DC476ED}" type="sibTrans" cxnId="{0320DF3F-D2F6-4D20-937D-DABD522A40DA}">
      <dgm:prSet/>
      <dgm:spPr/>
      <dgm:t>
        <a:bodyPr/>
        <a:lstStyle/>
        <a:p>
          <a:endParaRPr lang="ru-RU"/>
        </a:p>
      </dgm:t>
    </dgm:pt>
    <dgm:pt modelId="{CD27EB8F-7351-4701-8603-16E33249B513}">
      <dgm:prSet phldrT="[Текст]" custT="1"/>
      <dgm:spPr/>
      <dgm:t>
        <a:bodyPr/>
        <a:lstStyle/>
        <a:p>
          <a:r>
            <a:rPr lang="ru-RU" sz="2400" b="1" dirty="0" smtClean="0"/>
            <a:t>Контроль и оценка</a:t>
          </a:r>
          <a:endParaRPr lang="ru-RU" sz="2400" b="1" dirty="0"/>
        </a:p>
      </dgm:t>
    </dgm:pt>
    <dgm:pt modelId="{4C8BAF34-F544-4C82-9F5B-5733B8EACFEA}" type="parTrans" cxnId="{74B2BD43-B663-4D89-B280-4D25F3E37248}">
      <dgm:prSet/>
      <dgm:spPr/>
      <dgm:t>
        <a:bodyPr/>
        <a:lstStyle/>
        <a:p>
          <a:endParaRPr lang="ru-RU"/>
        </a:p>
      </dgm:t>
    </dgm:pt>
    <dgm:pt modelId="{7498779F-C277-453A-87C0-072B3980945B}" type="sibTrans" cxnId="{74B2BD43-B663-4D89-B280-4D25F3E37248}">
      <dgm:prSet/>
      <dgm:spPr/>
      <dgm:t>
        <a:bodyPr/>
        <a:lstStyle/>
        <a:p>
          <a:endParaRPr lang="ru-RU"/>
        </a:p>
      </dgm:t>
    </dgm:pt>
    <dgm:pt modelId="{8F9DF8AA-22AF-461F-A801-569DEC854836}">
      <dgm:prSet phldrT="[Текст]" custT="1"/>
      <dgm:spPr/>
      <dgm:t>
        <a:bodyPr/>
        <a:lstStyle/>
        <a:p>
          <a:r>
            <a:rPr lang="ru-RU" sz="2400" b="1" dirty="0" smtClean="0"/>
            <a:t>Рефлексия</a:t>
          </a:r>
          <a:r>
            <a:rPr lang="ru-RU" sz="1700" dirty="0" smtClean="0"/>
            <a:t> </a:t>
          </a:r>
          <a:endParaRPr lang="ru-RU" sz="1700" dirty="0"/>
        </a:p>
      </dgm:t>
    </dgm:pt>
    <dgm:pt modelId="{0B322A5B-E43A-4854-9F39-8F009826B25D}" type="parTrans" cxnId="{3D90184E-BD13-485D-8B7B-9A4E8A48C435}">
      <dgm:prSet/>
      <dgm:spPr/>
      <dgm:t>
        <a:bodyPr/>
        <a:lstStyle/>
        <a:p>
          <a:endParaRPr lang="ru-RU"/>
        </a:p>
      </dgm:t>
    </dgm:pt>
    <dgm:pt modelId="{08DFC7DF-0DD2-4D04-B541-B41E4BB22A85}" type="sibTrans" cxnId="{3D90184E-BD13-485D-8B7B-9A4E8A48C435}">
      <dgm:prSet/>
      <dgm:spPr/>
      <dgm:t>
        <a:bodyPr/>
        <a:lstStyle/>
        <a:p>
          <a:endParaRPr lang="ru-RU"/>
        </a:p>
      </dgm:t>
    </dgm:pt>
    <dgm:pt modelId="{0BED347D-3475-49F2-A0E3-FDA0CA4052DD}">
      <dgm:prSet phldrT="[Текст]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endParaRPr lang="ru-RU" dirty="0"/>
        </a:p>
      </dgm:t>
    </dgm:pt>
    <dgm:pt modelId="{E77C6C0F-CEC1-4F8A-B5A4-AF64565C2FEA}" type="parTrans" cxnId="{482B16D6-FAEB-4E24-9225-E165173B98BB}">
      <dgm:prSet/>
      <dgm:spPr/>
      <dgm:t>
        <a:bodyPr/>
        <a:lstStyle/>
        <a:p>
          <a:endParaRPr lang="ru-RU"/>
        </a:p>
      </dgm:t>
    </dgm:pt>
    <dgm:pt modelId="{07B7981E-5C4D-4863-B488-94CB60562045}" type="sibTrans" cxnId="{482B16D6-FAEB-4E24-9225-E165173B98BB}">
      <dgm:prSet/>
      <dgm:spPr/>
      <dgm:t>
        <a:bodyPr/>
        <a:lstStyle/>
        <a:p>
          <a:endParaRPr lang="ru-RU"/>
        </a:p>
      </dgm:t>
    </dgm:pt>
    <dgm:pt modelId="{7E84E14C-7AD6-4610-8A71-DF2AFD00DE0A}">
      <dgm:prSet custT="1"/>
      <dgm:spPr/>
      <dgm:t>
        <a:bodyPr/>
        <a:lstStyle/>
        <a:p>
          <a:r>
            <a:rPr lang="ru-RU" sz="2400" b="1" dirty="0" smtClean="0"/>
            <a:t>Рефлексия</a:t>
          </a:r>
          <a:endParaRPr lang="ru-RU" sz="2400" b="1" dirty="0"/>
        </a:p>
      </dgm:t>
    </dgm:pt>
    <dgm:pt modelId="{10371BAC-1BBF-49DF-8C99-14162DAA14D8}" type="parTrans" cxnId="{246C5C22-7E14-4D22-B515-6A36FEECC12C}">
      <dgm:prSet/>
      <dgm:spPr/>
      <dgm:t>
        <a:bodyPr/>
        <a:lstStyle/>
        <a:p>
          <a:endParaRPr lang="ru-RU"/>
        </a:p>
      </dgm:t>
    </dgm:pt>
    <dgm:pt modelId="{523ACBCC-8C18-4085-938F-F16CD18EBF53}" type="sibTrans" cxnId="{246C5C22-7E14-4D22-B515-6A36FEECC12C}">
      <dgm:prSet/>
      <dgm:spPr/>
      <dgm:t>
        <a:bodyPr/>
        <a:lstStyle/>
        <a:p>
          <a:endParaRPr lang="ru-RU"/>
        </a:p>
      </dgm:t>
    </dgm:pt>
    <dgm:pt modelId="{86D3EA67-8885-41DF-934A-7D2842665C88}">
      <dgm:prSet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CC332608-4CC8-4ACD-9A73-C3E0D5BE0A28}" type="parTrans" cxnId="{A8413399-CDE5-4B41-9F4F-4E5E8180AB04}">
      <dgm:prSet/>
      <dgm:spPr/>
      <dgm:t>
        <a:bodyPr/>
        <a:lstStyle/>
        <a:p>
          <a:endParaRPr lang="ru-RU"/>
        </a:p>
      </dgm:t>
    </dgm:pt>
    <dgm:pt modelId="{15EE2AF4-174C-4CD8-B06A-0A42B874AF34}" type="sibTrans" cxnId="{A8413399-CDE5-4B41-9F4F-4E5E8180AB04}">
      <dgm:prSet/>
      <dgm:spPr/>
      <dgm:t>
        <a:bodyPr/>
        <a:lstStyle/>
        <a:p>
          <a:endParaRPr lang="ru-RU"/>
        </a:p>
      </dgm:t>
    </dgm:pt>
    <dgm:pt modelId="{AA882DC8-A222-4DA7-B90A-5D0FC5A11D33}">
      <dgm:prSet/>
      <dgm:spPr/>
      <dgm:t>
        <a:bodyPr/>
        <a:lstStyle/>
        <a:p>
          <a:endParaRPr lang="ru-RU"/>
        </a:p>
      </dgm:t>
    </dgm:pt>
    <dgm:pt modelId="{CCB3BC95-396F-40D4-B6FF-AC503E92083D}" type="parTrans" cxnId="{49871493-0F48-4307-AE48-7E2B4954C2F5}">
      <dgm:prSet/>
      <dgm:spPr/>
      <dgm:t>
        <a:bodyPr/>
        <a:lstStyle/>
        <a:p>
          <a:endParaRPr lang="ru-RU"/>
        </a:p>
      </dgm:t>
    </dgm:pt>
    <dgm:pt modelId="{F1367B79-74B5-4431-9A36-D6CEAF2FE564}" type="sibTrans" cxnId="{49871493-0F48-4307-AE48-7E2B4954C2F5}">
      <dgm:prSet/>
      <dgm:spPr/>
      <dgm:t>
        <a:bodyPr/>
        <a:lstStyle/>
        <a:p>
          <a:endParaRPr lang="ru-RU"/>
        </a:p>
      </dgm:t>
    </dgm:pt>
    <dgm:pt modelId="{DC6E7F1F-8966-4572-ABE5-88BB86ABB335}">
      <dgm:prSet custT="1"/>
      <dgm:spPr/>
      <dgm:t>
        <a:bodyPr/>
        <a:lstStyle/>
        <a:p>
          <a:r>
            <a:rPr lang="ru-RU" sz="2400" b="1" dirty="0" smtClean="0"/>
            <a:t>Планирование</a:t>
          </a:r>
          <a:endParaRPr lang="ru-RU" sz="2400" b="1" dirty="0"/>
        </a:p>
      </dgm:t>
    </dgm:pt>
    <dgm:pt modelId="{F6CCDC85-3C1B-4F22-9BB1-88CCAB5CD5ED}" type="parTrans" cxnId="{CD16DC5B-9024-4448-9230-E592795241F1}">
      <dgm:prSet/>
      <dgm:spPr/>
      <dgm:t>
        <a:bodyPr/>
        <a:lstStyle/>
        <a:p>
          <a:endParaRPr lang="ru-RU"/>
        </a:p>
      </dgm:t>
    </dgm:pt>
    <dgm:pt modelId="{F248AEB5-D7B8-4126-846C-C8F8E2E05D95}" type="sibTrans" cxnId="{CD16DC5B-9024-4448-9230-E592795241F1}">
      <dgm:prSet/>
      <dgm:spPr/>
      <dgm:t>
        <a:bodyPr/>
        <a:lstStyle/>
        <a:p>
          <a:endParaRPr lang="ru-RU"/>
        </a:p>
      </dgm:t>
    </dgm:pt>
    <dgm:pt modelId="{BF69C78E-6A62-44F8-A169-BA735AF914E0}">
      <dgm:prSet custT="1"/>
      <dgm:spPr/>
      <dgm:t>
        <a:bodyPr/>
        <a:lstStyle/>
        <a:p>
          <a:r>
            <a:rPr lang="ru-RU" sz="2400" b="1" dirty="0" smtClean="0"/>
            <a:t>Выполнение</a:t>
          </a:r>
          <a:endParaRPr lang="ru-RU" sz="2400" dirty="0"/>
        </a:p>
      </dgm:t>
    </dgm:pt>
    <dgm:pt modelId="{22957207-CE77-418C-A4D1-AC9B3CA74980}" type="parTrans" cxnId="{EDAFA142-839E-4552-BC2E-FA8F235FA214}">
      <dgm:prSet/>
      <dgm:spPr/>
      <dgm:t>
        <a:bodyPr/>
        <a:lstStyle/>
        <a:p>
          <a:endParaRPr lang="ru-RU"/>
        </a:p>
      </dgm:t>
    </dgm:pt>
    <dgm:pt modelId="{3741A8B0-BD2E-433C-9072-F8F2020018C5}" type="sibTrans" cxnId="{EDAFA142-839E-4552-BC2E-FA8F235FA214}">
      <dgm:prSet/>
      <dgm:spPr/>
      <dgm:t>
        <a:bodyPr/>
        <a:lstStyle/>
        <a:p>
          <a:endParaRPr lang="ru-RU"/>
        </a:p>
      </dgm:t>
    </dgm:pt>
    <dgm:pt modelId="{4EFC2789-3ADA-4E40-A3DA-A5F312A40495}">
      <dgm:prSet custT="1"/>
      <dgm:spPr/>
      <dgm:t>
        <a:bodyPr/>
        <a:lstStyle/>
        <a:p>
          <a:r>
            <a:rPr lang="ru-RU" sz="2400" b="1" dirty="0" smtClean="0"/>
            <a:t>Контроль и оценка</a:t>
          </a:r>
          <a:endParaRPr lang="ru-RU" sz="2400" b="1" dirty="0"/>
        </a:p>
      </dgm:t>
    </dgm:pt>
    <dgm:pt modelId="{A0584D01-EBA5-4190-AC36-9DB22FD4E741}" type="parTrans" cxnId="{8C0976AC-2550-4A20-BA88-A81BEE4F56D2}">
      <dgm:prSet/>
      <dgm:spPr/>
      <dgm:t>
        <a:bodyPr/>
        <a:lstStyle/>
        <a:p>
          <a:endParaRPr lang="ru-RU"/>
        </a:p>
      </dgm:t>
    </dgm:pt>
    <dgm:pt modelId="{ED0374D0-B3C9-4579-A044-C7EEC1D65869}" type="sibTrans" cxnId="{8C0976AC-2550-4A20-BA88-A81BEE4F56D2}">
      <dgm:prSet/>
      <dgm:spPr/>
      <dgm:t>
        <a:bodyPr/>
        <a:lstStyle/>
        <a:p>
          <a:endParaRPr lang="ru-RU"/>
        </a:p>
      </dgm:t>
    </dgm:pt>
    <dgm:pt modelId="{17B8241F-5000-408C-BA26-72DCD24F4EEE}">
      <dgm:prSet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2737E6A8-406F-495B-B29E-816F285DA586}" type="parTrans" cxnId="{4A6BDDAB-E31C-4B7E-B08E-3C652F085775}">
      <dgm:prSet/>
      <dgm:spPr/>
      <dgm:t>
        <a:bodyPr/>
        <a:lstStyle/>
        <a:p>
          <a:endParaRPr lang="ru-RU"/>
        </a:p>
      </dgm:t>
    </dgm:pt>
    <dgm:pt modelId="{A60D50A2-7B6B-4467-A758-B84DEC3BCEB1}" type="sibTrans" cxnId="{4A6BDDAB-E31C-4B7E-B08E-3C652F085775}">
      <dgm:prSet/>
      <dgm:spPr/>
      <dgm:t>
        <a:bodyPr/>
        <a:lstStyle/>
        <a:p>
          <a:endParaRPr lang="ru-RU"/>
        </a:p>
      </dgm:t>
    </dgm:pt>
    <dgm:pt modelId="{10A644C5-116F-4A85-939F-1D50C88C5D31}">
      <dgm:prSet custT="1"/>
      <dgm:spPr/>
      <dgm:t>
        <a:bodyPr/>
        <a:lstStyle/>
        <a:p>
          <a:endParaRPr lang="ru-RU" sz="2400" b="1" dirty="0"/>
        </a:p>
      </dgm:t>
    </dgm:pt>
    <dgm:pt modelId="{5E9AD568-6222-4A44-AA99-0172379EA2C3}" type="parTrans" cxnId="{9A82088D-C924-48F0-BD96-020FBB7270DE}">
      <dgm:prSet/>
      <dgm:spPr/>
      <dgm:t>
        <a:bodyPr/>
        <a:lstStyle/>
        <a:p>
          <a:endParaRPr lang="ru-RU"/>
        </a:p>
      </dgm:t>
    </dgm:pt>
    <dgm:pt modelId="{686B1020-CDC4-47A7-9FB2-108892029BF0}" type="sibTrans" cxnId="{9A82088D-C924-48F0-BD96-020FBB7270DE}">
      <dgm:prSet/>
      <dgm:spPr/>
      <dgm:t>
        <a:bodyPr/>
        <a:lstStyle/>
        <a:p>
          <a:endParaRPr lang="ru-RU"/>
        </a:p>
      </dgm:t>
    </dgm:pt>
    <dgm:pt modelId="{429D6E27-371B-4FEB-ABBD-6565228C5D7E}">
      <dgm:prSet custT="1"/>
      <dgm:spPr/>
      <dgm:t>
        <a:bodyPr/>
        <a:lstStyle/>
        <a:p>
          <a:r>
            <a:rPr lang="ru-RU" sz="2400" b="1" dirty="0" smtClean="0"/>
            <a:t>Планирование </a:t>
          </a:r>
          <a:endParaRPr lang="ru-RU" sz="2400" b="1" dirty="0"/>
        </a:p>
      </dgm:t>
    </dgm:pt>
    <dgm:pt modelId="{5A13ED55-A553-4B1A-83D5-2955ADE14718}" type="parTrans" cxnId="{52DCBD43-5D12-41D8-983F-1C10B2503F2A}">
      <dgm:prSet/>
      <dgm:spPr/>
      <dgm:t>
        <a:bodyPr/>
        <a:lstStyle/>
        <a:p>
          <a:endParaRPr lang="ru-RU"/>
        </a:p>
      </dgm:t>
    </dgm:pt>
    <dgm:pt modelId="{DF80558C-FA82-48EA-BB15-A76897787D82}" type="sibTrans" cxnId="{52DCBD43-5D12-41D8-983F-1C10B2503F2A}">
      <dgm:prSet/>
      <dgm:spPr/>
      <dgm:t>
        <a:bodyPr/>
        <a:lstStyle/>
        <a:p>
          <a:endParaRPr lang="ru-RU"/>
        </a:p>
      </dgm:t>
    </dgm:pt>
    <dgm:pt modelId="{E3F211C0-A1BF-4030-8F3D-8538FEB3F375}">
      <dgm:prSet custT="1"/>
      <dgm:spPr/>
      <dgm:t>
        <a:bodyPr/>
        <a:lstStyle/>
        <a:p>
          <a:r>
            <a:rPr lang="ru-RU" sz="2400" b="1" dirty="0" smtClean="0"/>
            <a:t>Выполнение</a:t>
          </a:r>
          <a:r>
            <a:rPr lang="ru-RU" sz="2000" b="1" dirty="0" smtClean="0"/>
            <a:t> </a:t>
          </a:r>
          <a:endParaRPr lang="ru-RU" sz="2000" b="1" dirty="0"/>
        </a:p>
      </dgm:t>
    </dgm:pt>
    <dgm:pt modelId="{29E41C39-E02F-4C6E-90AF-DE013F0F13D8}" type="parTrans" cxnId="{11B75117-468C-48F3-B9F1-E97D1C4C0915}">
      <dgm:prSet/>
      <dgm:spPr/>
      <dgm:t>
        <a:bodyPr/>
        <a:lstStyle/>
        <a:p>
          <a:endParaRPr lang="ru-RU"/>
        </a:p>
      </dgm:t>
    </dgm:pt>
    <dgm:pt modelId="{C33E59F3-CBAC-439E-8FD0-831F5B19351D}" type="sibTrans" cxnId="{11B75117-468C-48F3-B9F1-E97D1C4C0915}">
      <dgm:prSet/>
      <dgm:spPr/>
      <dgm:t>
        <a:bodyPr/>
        <a:lstStyle/>
        <a:p>
          <a:endParaRPr lang="ru-RU"/>
        </a:p>
      </dgm:t>
    </dgm:pt>
    <dgm:pt modelId="{E8A2CD3F-187C-49AA-ABF6-74226790FED4}">
      <dgm:prSet custT="1"/>
      <dgm:spPr/>
      <dgm:t>
        <a:bodyPr/>
        <a:lstStyle/>
        <a:p>
          <a:r>
            <a:rPr lang="ru-RU" sz="2400" b="1" dirty="0" smtClean="0"/>
            <a:t>Контроль и оценка</a:t>
          </a:r>
          <a:endParaRPr lang="ru-RU" sz="2400" b="1" dirty="0"/>
        </a:p>
      </dgm:t>
    </dgm:pt>
    <dgm:pt modelId="{02AD6BAB-A3A5-4263-87EA-BEBC0F3CCB4A}" type="parTrans" cxnId="{61F9C337-EE3E-4A8D-B6A6-4A17D46C8831}">
      <dgm:prSet/>
      <dgm:spPr/>
      <dgm:t>
        <a:bodyPr/>
        <a:lstStyle/>
        <a:p>
          <a:endParaRPr lang="ru-RU"/>
        </a:p>
      </dgm:t>
    </dgm:pt>
    <dgm:pt modelId="{A2E7071D-99B1-4DFE-B587-89318C4B0E1A}" type="sibTrans" cxnId="{61F9C337-EE3E-4A8D-B6A6-4A17D46C8831}">
      <dgm:prSet/>
      <dgm:spPr/>
      <dgm:t>
        <a:bodyPr/>
        <a:lstStyle/>
        <a:p>
          <a:endParaRPr lang="ru-RU"/>
        </a:p>
      </dgm:t>
    </dgm:pt>
    <dgm:pt modelId="{4482F326-238B-4D25-9C97-22FEB3C6A907}">
      <dgm:prSet custT="1"/>
      <dgm:spPr/>
      <dgm:t>
        <a:bodyPr/>
        <a:lstStyle/>
        <a:p>
          <a:r>
            <a:rPr lang="ru-RU" sz="2400" b="1" dirty="0" smtClean="0"/>
            <a:t>Планирование</a:t>
          </a:r>
          <a:r>
            <a:rPr lang="ru-RU" sz="1800" dirty="0" smtClean="0"/>
            <a:t> </a:t>
          </a:r>
          <a:endParaRPr lang="ru-RU" sz="1800" dirty="0"/>
        </a:p>
      </dgm:t>
    </dgm:pt>
    <dgm:pt modelId="{D0184317-B430-48E1-BC85-B3271BDCCAC9}" type="parTrans" cxnId="{1EEC7DC8-5B9D-432C-93F6-ADBAE8DB6BAE}">
      <dgm:prSet/>
      <dgm:spPr/>
      <dgm:t>
        <a:bodyPr/>
        <a:lstStyle/>
        <a:p>
          <a:endParaRPr lang="ru-RU"/>
        </a:p>
      </dgm:t>
    </dgm:pt>
    <dgm:pt modelId="{EF995527-1CBE-4D49-BE6D-EE678EEA051F}" type="sibTrans" cxnId="{1EEC7DC8-5B9D-432C-93F6-ADBAE8DB6BAE}">
      <dgm:prSet/>
      <dgm:spPr/>
      <dgm:t>
        <a:bodyPr/>
        <a:lstStyle/>
        <a:p>
          <a:endParaRPr lang="ru-RU"/>
        </a:p>
      </dgm:t>
    </dgm:pt>
    <dgm:pt modelId="{B04B6C49-E7D0-45F0-8F0A-9E7544B0395B}">
      <dgm:prSet custT="1"/>
      <dgm:spPr/>
      <dgm:t>
        <a:bodyPr/>
        <a:lstStyle/>
        <a:p>
          <a:r>
            <a:rPr lang="ru-RU" sz="2400" b="1" dirty="0" smtClean="0"/>
            <a:t>Выполнение</a:t>
          </a:r>
          <a:r>
            <a:rPr lang="ru-RU" sz="2100" dirty="0" smtClean="0"/>
            <a:t> </a:t>
          </a:r>
          <a:endParaRPr lang="ru-RU" sz="2100" dirty="0"/>
        </a:p>
      </dgm:t>
    </dgm:pt>
    <dgm:pt modelId="{BDA40022-C312-4CE1-8364-4C9EC3F66D85}" type="parTrans" cxnId="{5B8F4390-5699-4F1B-80BF-F15E5BC2C6BC}">
      <dgm:prSet/>
      <dgm:spPr/>
      <dgm:t>
        <a:bodyPr/>
        <a:lstStyle/>
        <a:p>
          <a:endParaRPr lang="ru-RU"/>
        </a:p>
      </dgm:t>
    </dgm:pt>
    <dgm:pt modelId="{9DB64386-BDE9-4F41-8BFF-E84E63585C16}" type="sibTrans" cxnId="{5B8F4390-5699-4F1B-80BF-F15E5BC2C6BC}">
      <dgm:prSet/>
      <dgm:spPr/>
      <dgm:t>
        <a:bodyPr/>
        <a:lstStyle/>
        <a:p>
          <a:endParaRPr lang="ru-RU"/>
        </a:p>
      </dgm:t>
    </dgm:pt>
    <dgm:pt modelId="{8F389429-036E-4317-BC4D-AF2633D74C1E}">
      <dgm:prSet/>
      <dgm:spPr/>
      <dgm:t>
        <a:bodyPr/>
        <a:lstStyle/>
        <a:p>
          <a:r>
            <a:rPr lang="ru-RU" b="1" dirty="0" smtClean="0"/>
            <a:t>Контроль и оценка </a:t>
          </a:r>
          <a:endParaRPr lang="ru-RU" b="1" dirty="0"/>
        </a:p>
      </dgm:t>
    </dgm:pt>
    <dgm:pt modelId="{DDADF833-3DB9-4E81-B1C8-B085EEAEEDA2}" type="parTrans" cxnId="{5B98861D-D816-4F2B-8AA5-8079A093AC1D}">
      <dgm:prSet/>
      <dgm:spPr/>
      <dgm:t>
        <a:bodyPr/>
        <a:lstStyle/>
        <a:p>
          <a:endParaRPr lang="ru-RU"/>
        </a:p>
      </dgm:t>
    </dgm:pt>
    <dgm:pt modelId="{DBEBEA9E-0EE1-4B9C-B259-3E24E0C0BA7E}" type="sibTrans" cxnId="{5B98861D-D816-4F2B-8AA5-8079A093AC1D}">
      <dgm:prSet/>
      <dgm:spPr/>
      <dgm:t>
        <a:bodyPr/>
        <a:lstStyle/>
        <a:p>
          <a:endParaRPr lang="ru-RU"/>
        </a:p>
      </dgm:t>
    </dgm:pt>
    <dgm:pt modelId="{9CF88686-2600-4662-AC6D-D78FB3F410BC}" type="pres">
      <dgm:prSet presAssocID="{BBA5FC10-F70B-4375-93ED-4DA9D58F2D1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B67E80B-2D29-41A2-BA2F-07FD820AC340}" type="pres">
      <dgm:prSet presAssocID="{86D3EA67-8885-41DF-934A-7D2842665C88}" presName="horFlow" presStyleCnt="0"/>
      <dgm:spPr/>
    </dgm:pt>
    <dgm:pt modelId="{0A28A12C-5C9A-4D61-B03D-6B35CED7AEBA}" type="pres">
      <dgm:prSet presAssocID="{86D3EA67-8885-41DF-934A-7D2842665C88}" presName="bigChev" presStyleLbl="node1" presStyleIdx="0" presStyleCnt="4" custScaleX="42617"/>
      <dgm:spPr/>
      <dgm:t>
        <a:bodyPr/>
        <a:lstStyle/>
        <a:p>
          <a:endParaRPr lang="ru-RU"/>
        </a:p>
      </dgm:t>
    </dgm:pt>
    <dgm:pt modelId="{04459BCE-1213-418E-B580-722A2D1EA777}" type="pres">
      <dgm:prSet presAssocID="{CCB3BC95-396F-40D4-B6FF-AC503E92083D}" presName="parTrans" presStyleCnt="0"/>
      <dgm:spPr/>
    </dgm:pt>
    <dgm:pt modelId="{23783394-30B7-4D35-B127-7DF168CCBB0F}" type="pres">
      <dgm:prSet presAssocID="{AA882DC8-A222-4DA7-B90A-5D0FC5A11D33}" presName="node" presStyleLbl="alignAccFollowNode1" presStyleIdx="0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F0062A-6A87-403D-A5FA-0478F73E093D}" type="pres">
      <dgm:prSet presAssocID="{F1367B79-74B5-4431-9A36-D6CEAF2FE564}" presName="sibTrans" presStyleCnt="0"/>
      <dgm:spPr/>
    </dgm:pt>
    <dgm:pt modelId="{E09DEAE2-80B6-4C54-942F-C7FE8F232484}" type="pres">
      <dgm:prSet presAssocID="{DC6E7F1F-8966-4572-ABE5-88BB86ABB335}" presName="node" presStyleLbl="alignAccFollowNode1" presStyleIdx="1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9B462E-9A79-43C4-9A3B-AB8BF6644105}" type="pres">
      <dgm:prSet presAssocID="{F248AEB5-D7B8-4126-846C-C8F8E2E05D95}" presName="sibTrans" presStyleCnt="0"/>
      <dgm:spPr/>
    </dgm:pt>
    <dgm:pt modelId="{7050A3BA-0AC1-4B27-812C-C9023C4792C4}" type="pres">
      <dgm:prSet presAssocID="{BF69C78E-6A62-44F8-A169-BA735AF914E0}" presName="node" presStyleLbl="alignAccFollowNode1" presStyleIdx="2" presStyleCnt="20" custScaleX="1127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89D8D2-FB7D-4BE4-86D6-05350BB81E1A}" type="pres">
      <dgm:prSet presAssocID="{3741A8B0-BD2E-433C-9072-F8F2020018C5}" presName="sibTrans" presStyleCnt="0"/>
      <dgm:spPr/>
    </dgm:pt>
    <dgm:pt modelId="{AEF3DD77-6F28-414E-A053-52CB559CD488}" type="pres">
      <dgm:prSet presAssocID="{4EFC2789-3ADA-4E40-A3DA-A5F312A40495}" presName="node" presStyleLbl="alignAccFollowNode1" presStyleIdx="3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DAC6A8-55F4-47BC-87BD-84E8DC6D6951}" type="pres">
      <dgm:prSet presAssocID="{ED0374D0-B3C9-4579-A044-C7EEC1D65869}" presName="sibTrans" presStyleCnt="0"/>
      <dgm:spPr/>
    </dgm:pt>
    <dgm:pt modelId="{4C230485-F04B-4E72-A4F6-E235B357D818}" type="pres">
      <dgm:prSet presAssocID="{7E84E14C-7AD6-4610-8A71-DF2AFD00DE0A}" presName="node" presStyleLbl="alignAccFollowNode1" presStyleIdx="4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F5AEB6-EED6-4539-8B04-947383FB3FF3}" type="pres">
      <dgm:prSet presAssocID="{86D3EA67-8885-41DF-934A-7D2842665C88}" presName="vSp" presStyleCnt="0"/>
      <dgm:spPr/>
    </dgm:pt>
    <dgm:pt modelId="{009090D1-8EB4-470A-817C-740C294882EA}" type="pres">
      <dgm:prSet presAssocID="{17B8241F-5000-408C-BA26-72DCD24F4EEE}" presName="horFlow" presStyleCnt="0"/>
      <dgm:spPr/>
    </dgm:pt>
    <dgm:pt modelId="{3FF4924C-4167-41CD-A646-7A8CEB5141D3}" type="pres">
      <dgm:prSet presAssocID="{17B8241F-5000-408C-BA26-72DCD24F4EEE}" presName="bigChev" presStyleLbl="node1" presStyleIdx="1" presStyleCnt="4" custScaleX="36952"/>
      <dgm:spPr/>
      <dgm:t>
        <a:bodyPr/>
        <a:lstStyle/>
        <a:p>
          <a:endParaRPr lang="ru-RU"/>
        </a:p>
      </dgm:t>
    </dgm:pt>
    <dgm:pt modelId="{3FD27E70-6B02-41AB-9F67-D29351663E51}" type="pres">
      <dgm:prSet presAssocID="{5E9AD568-6222-4A44-AA99-0172379EA2C3}" presName="parTrans" presStyleCnt="0"/>
      <dgm:spPr/>
    </dgm:pt>
    <dgm:pt modelId="{6FDD6732-FCE9-4727-80FA-DCBD49DFA844}" type="pres">
      <dgm:prSet presAssocID="{10A644C5-116F-4A85-939F-1D50C88C5D31}" presName="node" presStyleLbl="alignAccFollowNode1" presStyleIdx="5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6492E9-D5DE-4B0E-9A9F-469BE8E4FAD5}" type="pres">
      <dgm:prSet presAssocID="{686B1020-CDC4-47A7-9FB2-108892029BF0}" presName="sibTrans" presStyleCnt="0"/>
      <dgm:spPr/>
    </dgm:pt>
    <dgm:pt modelId="{5B7AC2DF-CB93-492B-ADC5-BD2E4E701CD2}" type="pres">
      <dgm:prSet presAssocID="{429D6E27-371B-4FEB-ABBD-6565228C5D7E}" presName="node" presStyleLbl="alignAccFollowNode1" presStyleIdx="6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88BD85-8698-4564-BEC0-928AD6453C6D}" type="pres">
      <dgm:prSet presAssocID="{DF80558C-FA82-48EA-BB15-A76897787D82}" presName="sibTrans" presStyleCnt="0"/>
      <dgm:spPr/>
    </dgm:pt>
    <dgm:pt modelId="{B82BEACD-CB1C-4C52-8BD6-6DE436B4520F}" type="pres">
      <dgm:prSet presAssocID="{E3F211C0-A1BF-4030-8F3D-8538FEB3F375}" presName="node" presStyleLbl="alignAccFollowNode1" presStyleIdx="7" presStyleCnt="20" custScaleX="1171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7815FA-78E0-419C-9F85-6335DFCCD074}" type="pres">
      <dgm:prSet presAssocID="{C33E59F3-CBAC-439E-8FD0-831F5B19351D}" presName="sibTrans" presStyleCnt="0"/>
      <dgm:spPr/>
    </dgm:pt>
    <dgm:pt modelId="{A99320DF-8185-4542-AA35-E21EBC08585B}" type="pres">
      <dgm:prSet presAssocID="{E8A2CD3F-187C-49AA-ABF6-74226790FED4}" presName="node" presStyleLbl="alignAccFollowNode1" presStyleIdx="8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9A50AF-573C-4FB5-800D-258EE8AD3457}" type="pres">
      <dgm:prSet presAssocID="{A2E7071D-99B1-4DFE-B587-89318C4B0E1A}" presName="sibTrans" presStyleCnt="0"/>
      <dgm:spPr/>
    </dgm:pt>
    <dgm:pt modelId="{7B68C585-C7F0-4E4E-BD4A-4D2BA9D4F815}" type="pres">
      <dgm:prSet presAssocID="{6BC30352-E654-4220-8D85-0D0BD9A37CCC}" presName="node" presStyleLbl="alignAccFollowNode1" presStyleIdx="9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7026A0-28B0-4C4F-BAC7-0B71E6B458F4}" type="pres">
      <dgm:prSet presAssocID="{17B8241F-5000-408C-BA26-72DCD24F4EEE}" presName="vSp" presStyleCnt="0"/>
      <dgm:spPr/>
    </dgm:pt>
    <dgm:pt modelId="{C74BD530-C237-466D-BA70-4AAD77F012A4}" type="pres">
      <dgm:prSet presAssocID="{742D6DDF-8830-40B9-B0D9-09C9DB9C3582}" presName="horFlow" presStyleCnt="0"/>
      <dgm:spPr/>
    </dgm:pt>
    <dgm:pt modelId="{10C31C20-33A1-458F-820F-2D24F9F54987}" type="pres">
      <dgm:prSet presAssocID="{742D6DDF-8830-40B9-B0D9-09C9DB9C3582}" presName="bigChev" presStyleLbl="node1" presStyleIdx="2" presStyleCnt="4" custScaleX="41217" custLinFactNeighborX="-7608" custLinFactNeighborY="1210"/>
      <dgm:spPr/>
      <dgm:t>
        <a:bodyPr/>
        <a:lstStyle/>
        <a:p>
          <a:endParaRPr lang="ru-RU"/>
        </a:p>
      </dgm:t>
    </dgm:pt>
    <dgm:pt modelId="{7E5E6134-B56D-401C-B3A7-3C0EEA85E0C5}" type="pres">
      <dgm:prSet presAssocID="{355B0D60-2872-42DA-B5CB-3946B3D8DCA6}" presName="parTrans" presStyleCnt="0"/>
      <dgm:spPr/>
    </dgm:pt>
    <dgm:pt modelId="{2290F7CD-F8D2-474E-9AAE-19AAAADE460E}" type="pres">
      <dgm:prSet presAssocID="{D894A6B2-B2FE-4670-9BE1-5B4E6A43C014}" presName="node" presStyleLbl="alignAccFollowNode1" presStyleIdx="10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0DFB28-4BDF-4398-86A8-A5BE1DC66FAA}" type="pres">
      <dgm:prSet presAssocID="{6D751866-BDA3-4B51-A18E-AB1353A4F229}" presName="sibTrans" presStyleCnt="0"/>
      <dgm:spPr/>
    </dgm:pt>
    <dgm:pt modelId="{92C5D2ED-5DB6-47CC-BF10-F1874E861937}" type="pres">
      <dgm:prSet presAssocID="{197A959B-67D9-49D5-B486-22354DD60D96}" presName="node" presStyleLbl="alignAccFollowNode1" presStyleIdx="11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394C4C-FA70-420D-89F3-347422715093}" type="pres">
      <dgm:prSet presAssocID="{029ACE81-1EDE-4163-B9BD-2AEF18D78D05}" presName="sibTrans" presStyleCnt="0"/>
      <dgm:spPr/>
    </dgm:pt>
    <dgm:pt modelId="{CDB54AE3-1AEC-4910-8819-C045879A62EF}" type="pres">
      <dgm:prSet presAssocID="{64CD589B-17BA-48A6-B33D-4ACA056E1A98}" presName="node" presStyleLbl="alignAccFollowNode1" presStyleIdx="12" presStyleCnt="20" custScaleX="1179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8E815C-A460-438F-814F-29B9EAA6B941}" type="pres">
      <dgm:prSet presAssocID="{5935197D-80CB-4EF3-8AFD-5E436DC476ED}" presName="sibTrans" presStyleCnt="0"/>
      <dgm:spPr/>
    </dgm:pt>
    <dgm:pt modelId="{6EE3B0B9-4E88-44DC-A58E-A296FC065B37}" type="pres">
      <dgm:prSet presAssocID="{CD27EB8F-7351-4701-8603-16E33249B513}" presName="node" presStyleLbl="alignAccFollowNode1" presStyleIdx="13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602BB9-32B5-4AEA-B0D7-2737238683D1}" type="pres">
      <dgm:prSet presAssocID="{7498779F-C277-453A-87C0-072B3980945B}" presName="sibTrans" presStyleCnt="0"/>
      <dgm:spPr/>
    </dgm:pt>
    <dgm:pt modelId="{D67EB7F7-F85C-4E17-97FD-94D7138FF984}" type="pres">
      <dgm:prSet presAssocID="{8F9DF8AA-22AF-461F-A801-569DEC854836}" presName="node" presStyleLbl="alignAccFollowNode1" presStyleIdx="14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A41BA8-35EC-42EE-AD5C-5E1464158934}" type="pres">
      <dgm:prSet presAssocID="{742D6DDF-8830-40B9-B0D9-09C9DB9C3582}" presName="vSp" presStyleCnt="0"/>
      <dgm:spPr/>
    </dgm:pt>
    <dgm:pt modelId="{70F44A5B-FB53-4A47-B6C9-4D3B8F225408}" type="pres">
      <dgm:prSet presAssocID="{0BED347D-3475-49F2-A0E3-FDA0CA4052DD}" presName="horFlow" presStyleCnt="0"/>
      <dgm:spPr/>
    </dgm:pt>
    <dgm:pt modelId="{EFA59EEA-BE76-4EA4-AB4B-EFC348B3FE37}" type="pres">
      <dgm:prSet presAssocID="{0BED347D-3475-49F2-A0E3-FDA0CA4052DD}" presName="bigChev" presStyleLbl="node1" presStyleIdx="3" presStyleCnt="4" custScaleX="42617"/>
      <dgm:spPr/>
      <dgm:t>
        <a:bodyPr/>
        <a:lstStyle/>
        <a:p>
          <a:endParaRPr lang="ru-RU"/>
        </a:p>
      </dgm:t>
    </dgm:pt>
    <dgm:pt modelId="{A211645D-EB0A-474A-A17F-2106B8FD3B86}" type="pres">
      <dgm:prSet presAssocID="{BDB6FD87-0AD2-4D3D-BEBB-3E27B2B8836D}" presName="parTrans" presStyleCnt="0"/>
      <dgm:spPr/>
    </dgm:pt>
    <dgm:pt modelId="{E949C49C-031F-4C8E-8AD2-240D8D3DD2D2}" type="pres">
      <dgm:prSet presAssocID="{E8DF9D63-817E-4F2F-BE79-F95E33D53413}" presName="node" presStyleLbl="alignAccFollowNode1" presStyleIdx="15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D889A6-9BA7-47FC-95E3-57257110075C}" type="pres">
      <dgm:prSet presAssocID="{A8F9CB86-FA99-4BD6-AA2F-FE774D4B5E99}" presName="sibTrans" presStyleCnt="0"/>
      <dgm:spPr/>
    </dgm:pt>
    <dgm:pt modelId="{49D63120-3363-4FBB-B057-5DFBCC093444}" type="pres">
      <dgm:prSet presAssocID="{4482F326-238B-4D25-9C97-22FEB3C6A907}" presName="node" presStyleLbl="alignAccFollowNode1" presStyleIdx="16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00CBAC-65D1-4DA3-996E-D9BD851A83AC}" type="pres">
      <dgm:prSet presAssocID="{EF995527-1CBE-4D49-BE6D-EE678EEA051F}" presName="sibTrans" presStyleCnt="0"/>
      <dgm:spPr/>
    </dgm:pt>
    <dgm:pt modelId="{739608B5-1368-4E9C-9096-2524B0550275}" type="pres">
      <dgm:prSet presAssocID="{B04B6C49-E7D0-45F0-8F0A-9E7544B0395B}" presName="node" presStyleLbl="alignAccFollowNode1" presStyleIdx="17" presStyleCnt="20" custScaleX="1154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81E557-FEB9-414C-AD6E-5A6102FEBF81}" type="pres">
      <dgm:prSet presAssocID="{9DB64386-BDE9-4F41-8BFF-E84E63585C16}" presName="sibTrans" presStyleCnt="0"/>
      <dgm:spPr/>
    </dgm:pt>
    <dgm:pt modelId="{E7CE0901-454A-4132-ADF9-774ED0F854D7}" type="pres">
      <dgm:prSet presAssocID="{8F389429-036E-4317-BC4D-AF2633D74C1E}" presName="node" presStyleLbl="alignAccFollowNode1" presStyleIdx="18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2A7F6E-957B-43E3-92E2-D7C645DB2254}" type="pres">
      <dgm:prSet presAssocID="{DBEBEA9E-0EE1-4B9C-B259-3E24E0C0BA7E}" presName="sibTrans" presStyleCnt="0"/>
      <dgm:spPr/>
    </dgm:pt>
    <dgm:pt modelId="{88E4B99D-3F98-42D9-9824-E6BAEB26D0AF}" type="pres">
      <dgm:prSet presAssocID="{FCC1FBED-9EA9-4151-8B22-8F948DE1B9ED}" presName="node" presStyleLbl="alignAccFollowNode1" presStyleIdx="19" presStyleCnt="20" custLinFactNeighborX="23114" custLinFactNeighborY="-4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B2BD43-B663-4D89-B280-4D25F3E37248}" srcId="{742D6DDF-8830-40B9-B0D9-09C9DB9C3582}" destId="{CD27EB8F-7351-4701-8603-16E33249B513}" srcOrd="3" destOrd="0" parTransId="{4C8BAF34-F544-4C82-9F5B-5733B8EACFEA}" sibTransId="{7498779F-C277-453A-87C0-072B3980945B}"/>
    <dgm:cxn modelId="{CFCE2589-DAA8-4936-AB86-457B8ACC9EAB}" type="presOf" srcId="{8F9DF8AA-22AF-461F-A801-569DEC854836}" destId="{D67EB7F7-F85C-4E17-97FD-94D7138FF984}" srcOrd="0" destOrd="0" presId="urn:microsoft.com/office/officeart/2005/8/layout/lProcess3"/>
    <dgm:cxn modelId="{A8413399-CDE5-4B41-9F4F-4E5E8180AB04}" srcId="{BBA5FC10-F70B-4375-93ED-4DA9D58F2D10}" destId="{86D3EA67-8885-41DF-934A-7D2842665C88}" srcOrd="0" destOrd="0" parTransId="{CC332608-4CC8-4ACD-9A73-C3E0D5BE0A28}" sibTransId="{15EE2AF4-174C-4CD8-B06A-0A42B874AF34}"/>
    <dgm:cxn modelId="{482B16D6-FAEB-4E24-9225-E165173B98BB}" srcId="{BBA5FC10-F70B-4375-93ED-4DA9D58F2D10}" destId="{0BED347D-3475-49F2-A0E3-FDA0CA4052DD}" srcOrd="3" destOrd="0" parTransId="{E77C6C0F-CEC1-4F8A-B5A4-AF64565C2FEA}" sibTransId="{07B7981E-5C4D-4863-B488-94CB60562045}"/>
    <dgm:cxn modelId="{5B98861D-D816-4F2B-8AA5-8079A093AC1D}" srcId="{0BED347D-3475-49F2-A0E3-FDA0CA4052DD}" destId="{8F389429-036E-4317-BC4D-AF2633D74C1E}" srcOrd="3" destOrd="0" parTransId="{DDADF833-3DB9-4E81-B1C8-B085EEAEEDA2}" sibTransId="{DBEBEA9E-0EE1-4B9C-B259-3E24E0C0BA7E}"/>
    <dgm:cxn modelId="{CD16DC5B-9024-4448-9230-E592795241F1}" srcId="{86D3EA67-8885-41DF-934A-7D2842665C88}" destId="{DC6E7F1F-8966-4572-ABE5-88BB86ABB335}" srcOrd="1" destOrd="0" parTransId="{F6CCDC85-3C1B-4F22-9BB1-88CCAB5CD5ED}" sibTransId="{F248AEB5-D7B8-4126-846C-C8F8E2E05D95}"/>
    <dgm:cxn modelId="{396BD00E-F4FC-4EEA-B985-E74321EE1A37}" type="presOf" srcId="{197A959B-67D9-49D5-B486-22354DD60D96}" destId="{92C5D2ED-5DB6-47CC-BF10-F1874E861937}" srcOrd="0" destOrd="0" presId="urn:microsoft.com/office/officeart/2005/8/layout/lProcess3"/>
    <dgm:cxn modelId="{3D90184E-BD13-485D-8B7B-9A4E8A48C435}" srcId="{742D6DDF-8830-40B9-B0D9-09C9DB9C3582}" destId="{8F9DF8AA-22AF-461F-A801-569DEC854836}" srcOrd="4" destOrd="0" parTransId="{0B322A5B-E43A-4854-9F39-8F009826B25D}" sibTransId="{08DFC7DF-0DD2-4D04-B541-B41E4BB22A85}"/>
    <dgm:cxn modelId="{614DD15E-DA68-468F-81D7-721E5426CBB6}" type="presOf" srcId="{8F389429-036E-4317-BC4D-AF2633D74C1E}" destId="{E7CE0901-454A-4132-ADF9-774ED0F854D7}" srcOrd="0" destOrd="0" presId="urn:microsoft.com/office/officeart/2005/8/layout/lProcess3"/>
    <dgm:cxn modelId="{A272899A-A2BC-4A5E-B165-AE0BD2A54168}" type="presOf" srcId="{7E84E14C-7AD6-4610-8A71-DF2AFD00DE0A}" destId="{4C230485-F04B-4E72-A4F6-E235B357D818}" srcOrd="0" destOrd="0" presId="urn:microsoft.com/office/officeart/2005/8/layout/lProcess3"/>
    <dgm:cxn modelId="{95A2C851-5FC6-4020-9C92-1EEA7DFF52BA}" type="presOf" srcId="{E8A2CD3F-187C-49AA-ABF6-74226790FED4}" destId="{A99320DF-8185-4542-AA35-E21EBC08585B}" srcOrd="0" destOrd="0" presId="urn:microsoft.com/office/officeart/2005/8/layout/lProcess3"/>
    <dgm:cxn modelId="{D80900DF-C362-45B9-9DB9-6D3426B1C2E2}" type="presOf" srcId="{0BED347D-3475-49F2-A0E3-FDA0CA4052DD}" destId="{EFA59EEA-BE76-4EA4-AB4B-EFC348B3FE37}" srcOrd="0" destOrd="0" presId="urn:microsoft.com/office/officeart/2005/8/layout/lProcess3"/>
    <dgm:cxn modelId="{EDAFA142-839E-4552-BC2E-FA8F235FA214}" srcId="{86D3EA67-8885-41DF-934A-7D2842665C88}" destId="{BF69C78E-6A62-44F8-A169-BA735AF914E0}" srcOrd="2" destOrd="0" parTransId="{22957207-CE77-418C-A4D1-AC9B3CA74980}" sibTransId="{3741A8B0-BD2E-433C-9072-F8F2020018C5}"/>
    <dgm:cxn modelId="{E0D02E77-7243-4999-B0AB-7A416A68B730}" type="presOf" srcId="{429D6E27-371B-4FEB-ABBD-6565228C5D7E}" destId="{5B7AC2DF-CB93-492B-ADC5-BD2E4E701CD2}" srcOrd="0" destOrd="0" presId="urn:microsoft.com/office/officeart/2005/8/layout/lProcess3"/>
    <dgm:cxn modelId="{16FC8042-58E8-4570-90CF-6F4C14226091}" type="presOf" srcId="{742D6DDF-8830-40B9-B0D9-09C9DB9C3582}" destId="{10C31C20-33A1-458F-820F-2D24F9F54987}" srcOrd="0" destOrd="0" presId="urn:microsoft.com/office/officeart/2005/8/layout/lProcess3"/>
    <dgm:cxn modelId="{4C8EC702-50CD-41F6-961A-EE13E72C155A}" type="presOf" srcId="{17B8241F-5000-408C-BA26-72DCD24F4EEE}" destId="{3FF4924C-4167-41CD-A646-7A8CEB5141D3}" srcOrd="0" destOrd="0" presId="urn:microsoft.com/office/officeart/2005/8/layout/lProcess3"/>
    <dgm:cxn modelId="{D930BDB2-6E43-48DD-ACFC-06F14359C92B}" srcId="{17B8241F-5000-408C-BA26-72DCD24F4EEE}" destId="{6BC30352-E654-4220-8D85-0D0BD9A37CCC}" srcOrd="4" destOrd="0" parTransId="{DC69A6DB-22C9-4962-B82C-05AEFBA00ECD}" sibTransId="{4E183FE9-1D80-4F6C-85EA-814CC78639EC}"/>
    <dgm:cxn modelId="{0B3F9917-DC3B-46AD-A8B5-3338A2C90AA7}" type="presOf" srcId="{10A644C5-116F-4A85-939F-1D50C88C5D31}" destId="{6FDD6732-FCE9-4727-80FA-DCBD49DFA844}" srcOrd="0" destOrd="0" presId="urn:microsoft.com/office/officeart/2005/8/layout/lProcess3"/>
    <dgm:cxn modelId="{52DCBD43-5D12-41D8-983F-1C10B2503F2A}" srcId="{17B8241F-5000-408C-BA26-72DCD24F4EEE}" destId="{429D6E27-371B-4FEB-ABBD-6565228C5D7E}" srcOrd="1" destOrd="0" parTransId="{5A13ED55-A553-4B1A-83D5-2955ADE14718}" sibTransId="{DF80558C-FA82-48EA-BB15-A76897787D82}"/>
    <dgm:cxn modelId="{86383812-B5AF-4CFA-B0C0-1976E37D9878}" type="presOf" srcId="{BF69C78E-6A62-44F8-A169-BA735AF914E0}" destId="{7050A3BA-0AC1-4B27-812C-C9023C4792C4}" srcOrd="0" destOrd="0" presId="urn:microsoft.com/office/officeart/2005/8/layout/lProcess3"/>
    <dgm:cxn modelId="{B79FFCDB-0F61-43FD-BA05-6318C2CFE566}" type="presOf" srcId="{E8DF9D63-817E-4F2F-BE79-F95E33D53413}" destId="{E949C49C-031F-4C8E-8AD2-240D8D3DD2D2}" srcOrd="0" destOrd="0" presId="urn:microsoft.com/office/officeart/2005/8/layout/lProcess3"/>
    <dgm:cxn modelId="{33DB8DBE-6B22-43BB-B2F9-D38E494FFBB7}" type="presOf" srcId="{AA882DC8-A222-4DA7-B90A-5D0FC5A11D33}" destId="{23783394-30B7-4D35-B127-7DF168CCBB0F}" srcOrd="0" destOrd="0" presId="urn:microsoft.com/office/officeart/2005/8/layout/lProcess3"/>
    <dgm:cxn modelId="{6EB8A28B-DECB-49F0-B709-E35701D66A28}" type="presOf" srcId="{CD27EB8F-7351-4701-8603-16E33249B513}" destId="{6EE3B0B9-4E88-44DC-A58E-A296FC065B37}" srcOrd="0" destOrd="0" presId="urn:microsoft.com/office/officeart/2005/8/layout/lProcess3"/>
    <dgm:cxn modelId="{2275C8ED-F9CB-4C0A-9639-471A91D0A8A1}" type="presOf" srcId="{64CD589B-17BA-48A6-B33D-4ACA056E1A98}" destId="{CDB54AE3-1AEC-4910-8819-C045879A62EF}" srcOrd="0" destOrd="0" presId="urn:microsoft.com/office/officeart/2005/8/layout/lProcess3"/>
    <dgm:cxn modelId="{5B8F4390-5699-4F1B-80BF-F15E5BC2C6BC}" srcId="{0BED347D-3475-49F2-A0E3-FDA0CA4052DD}" destId="{B04B6C49-E7D0-45F0-8F0A-9E7544B0395B}" srcOrd="2" destOrd="0" parTransId="{BDA40022-C312-4CE1-8364-4C9EC3F66D85}" sibTransId="{9DB64386-BDE9-4F41-8BFF-E84E63585C16}"/>
    <dgm:cxn modelId="{9C8AD9EC-ABBC-4397-8ECA-2C09EF4A51A2}" type="presOf" srcId="{4EFC2789-3ADA-4E40-A3DA-A5F312A40495}" destId="{AEF3DD77-6F28-414E-A053-52CB559CD488}" srcOrd="0" destOrd="0" presId="urn:microsoft.com/office/officeart/2005/8/layout/lProcess3"/>
    <dgm:cxn modelId="{41E47A7F-7D76-4D8C-B0A9-B8CC38346AE9}" srcId="{742D6DDF-8830-40B9-B0D9-09C9DB9C3582}" destId="{197A959B-67D9-49D5-B486-22354DD60D96}" srcOrd="1" destOrd="0" parTransId="{DEFA3E5F-7C91-4D3A-855E-51D698DDF38C}" sibTransId="{029ACE81-1EDE-4163-B9BD-2AEF18D78D05}"/>
    <dgm:cxn modelId="{97FBA554-5EA9-4A7F-9A54-D94F1A358368}" type="presOf" srcId="{6BC30352-E654-4220-8D85-0D0BD9A37CCC}" destId="{7B68C585-C7F0-4E4E-BD4A-4D2BA9D4F815}" srcOrd="0" destOrd="0" presId="urn:microsoft.com/office/officeart/2005/8/layout/lProcess3"/>
    <dgm:cxn modelId="{560BD7A5-603F-44D9-B749-11EABC8BCB81}" type="presOf" srcId="{BBA5FC10-F70B-4375-93ED-4DA9D58F2D10}" destId="{9CF88686-2600-4662-AC6D-D78FB3F410BC}" srcOrd="0" destOrd="0" presId="urn:microsoft.com/office/officeart/2005/8/layout/lProcess3"/>
    <dgm:cxn modelId="{246C5C22-7E14-4D22-B515-6A36FEECC12C}" srcId="{86D3EA67-8885-41DF-934A-7D2842665C88}" destId="{7E84E14C-7AD6-4610-8A71-DF2AFD00DE0A}" srcOrd="4" destOrd="0" parTransId="{10371BAC-1BBF-49DF-8C99-14162DAA14D8}" sibTransId="{523ACBCC-8C18-4085-938F-F16CD18EBF53}"/>
    <dgm:cxn modelId="{24C2BAAF-4939-43D7-BEC7-4C4A8CE5E321}" type="presOf" srcId="{D894A6B2-B2FE-4670-9BE1-5B4E6A43C014}" destId="{2290F7CD-F8D2-474E-9AAE-19AAAADE460E}" srcOrd="0" destOrd="0" presId="urn:microsoft.com/office/officeart/2005/8/layout/lProcess3"/>
    <dgm:cxn modelId="{DA4248BD-0F31-4143-8D4D-B3011696ED66}" type="presOf" srcId="{DC6E7F1F-8966-4572-ABE5-88BB86ABB335}" destId="{E09DEAE2-80B6-4C54-942F-C7FE8F232484}" srcOrd="0" destOrd="0" presId="urn:microsoft.com/office/officeart/2005/8/layout/lProcess3"/>
    <dgm:cxn modelId="{3C4D341B-6D8C-4DEB-B540-7F2E1C3BB024}" srcId="{0BED347D-3475-49F2-A0E3-FDA0CA4052DD}" destId="{E8DF9D63-817E-4F2F-BE79-F95E33D53413}" srcOrd="0" destOrd="0" parTransId="{BDB6FD87-0AD2-4D3D-BEBB-3E27B2B8836D}" sibTransId="{A8F9CB86-FA99-4BD6-AA2F-FE774D4B5E99}"/>
    <dgm:cxn modelId="{E63492AC-21D2-4086-B545-11F909BD36D1}" type="presOf" srcId="{B04B6C49-E7D0-45F0-8F0A-9E7544B0395B}" destId="{739608B5-1368-4E9C-9096-2524B0550275}" srcOrd="0" destOrd="0" presId="urn:microsoft.com/office/officeart/2005/8/layout/lProcess3"/>
    <dgm:cxn modelId="{2386B5ED-54CC-4A41-A22B-0F2E95342452}" srcId="{BBA5FC10-F70B-4375-93ED-4DA9D58F2D10}" destId="{742D6DDF-8830-40B9-B0D9-09C9DB9C3582}" srcOrd="2" destOrd="0" parTransId="{5CC9A1A4-8B3D-4213-B59D-7DE165531043}" sibTransId="{08C65CD6-5890-4C83-A225-21B2234A50A7}"/>
    <dgm:cxn modelId="{4A6BDDAB-E31C-4B7E-B08E-3C652F085775}" srcId="{BBA5FC10-F70B-4375-93ED-4DA9D58F2D10}" destId="{17B8241F-5000-408C-BA26-72DCD24F4EEE}" srcOrd="1" destOrd="0" parTransId="{2737E6A8-406F-495B-B29E-816F285DA586}" sibTransId="{A60D50A2-7B6B-4467-A758-B84DEC3BCEB1}"/>
    <dgm:cxn modelId="{5EC37B09-A924-456A-B906-BD4EB47D86B7}" srcId="{0BED347D-3475-49F2-A0E3-FDA0CA4052DD}" destId="{FCC1FBED-9EA9-4151-8B22-8F948DE1B9ED}" srcOrd="4" destOrd="0" parTransId="{65B9EC0B-9C6A-48D3-A522-CA083AE70D90}" sibTransId="{A2E52B3C-CBF1-4A5C-9947-440D54E93E42}"/>
    <dgm:cxn modelId="{59C58086-3BF4-4383-B765-BEB2CE34856D}" type="presOf" srcId="{E3F211C0-A1BF-4030-8F3D-8538FEB3F375}" destId="{B82BEACD-CB1C-4C52-8BD6-6DE436B4520F}" srcOrd="0" destOrd="0" presId="urn:microsoft.com/office/officeart/2005/8/layout/lProcess3"/>
    <dgm:cxn modelId="{49871493-0F48-4307-AE48-7E2B4954C2F5}" srcId="{86D3EA67-8885-41DF-934A-7D2842665C88}" destId="{AA882DC8-A222-4DA7-B90A-5D0FC5A11D33}" srcOrd="0" destOrd="0" parTransId="{CCB3BC95-396F-40D4-B6FF-AC503E92083D}" sibTransId="{F1367B79-74B5-4431-9A36-D6CEAF2FE564}"/>
    <dgm:cxn modelId="{8C0976AC-2550-4A20-BA88-A81BEE4F56D2}" srcId="{86D3EA67-8885-41DF-934A-7D2842665C88}" destId="{4EFC2789-3ADA-4E40-A3DA-A5F312A40495}" srcOrd="3" destOrd="0" parTransId="{A0584D01-EBA5-4190-AC36-9DB22FD4E741}" sibTransId="{ED0374D0-B3C9-4579-A044-C7EEC1D65869}"/>
    <dgm:cxn modelId="{FE448A17-8634-40C1-9255-297F1AF96A08}" srcId="{742D6DDF-8830-40B9-B0D9-09C9DB9C3582}" destId="{D894A6B2-B2FE-4670-9BE1-5B4E6A43C014}" srcOrd="0" destOrd="0" parTransId="{355B0D60-2872-42DA-B5CB-3946B3D8DCA6}" sibTransId="{6D751866-BDA3-4B51-A18E-AB1353A4F229}"/>
    <dgm:cxn modelId="{0320DF3F-D2F6-4D20-937D-DABD522A40DA}" srcId="{742D6DDF-8830-40B9-B0D9-09C9DB9C3582}" destId="{64CD589B-17BA-48A6-B33D-4ACA056E1A98}" srcOrd="2" destOrd="0" parTransId="{3C75EB81-0A5E-4853-9D18-048ADF223860}" sibTransId="{5935197D-80CB-4EF3-8AFD-5E436DC476ED}"/>
    <dgm:cxn modelId="{11B75117-468C-48F3-B9F1-E97D1C4C0915}" srcId="{17B8241F-5000-408C-BA26-72DCD24F4EEE}" destId="{E3F211C0-A1BF-4030-8F3D-8538FEB3F375}" srcOrd="2" destOrd="0" parTransId="{29E41C39-E02F-4C6E-90AF-DE013F0F13D8}" sibTransId="{C33E59F3-CBAC-439E-8FD0-831F5B19351D}"/>
    <dgm:cxn modelId="{4A65F94A-01BF-4F2A-903E-CDB6D9B127B1}" type="presOf" srcId="{86D3EA67-8885-41DF-934A-7D2842665C88}" destId="{0A28A12C-5C9A-4D61-B03D-6B35CED7AEBA}" srcOrd="0" destOrd="0" presId="urn:microsoft.com/office/officeart/2005/8/layout/lProcess3"/>
    <dgm:cxn modelId="{9EB2FD12-71B7-45E3-AA4E-5A54BE33A13C}" type="presOf" srcId="{FCC1FBED-9EA9-4151-8B22-8F948DE1B9ED}" destId="{88E4B99D-3F98-42D9-9824-E6BAEB26D0AF}" srcOrd="0" destOrd="0" presId="urn:microsoft.com/office/officeart/2005/8/layout/lProcess3"/>
    <dgm:cxn modelId="{61F9C337-EE3E-4A8D-B6A6-4A17D46C8831}" srcId="{17B8241F-5000-408C-BA26-72DCD24F4EEE}" destId="{E8A2CD3F-187C-49AA-ABF6-74226790FED4}" srcOrd="3" destOrd="0" parTransId="{02AD6BAB-A3A5-4263-87EA-BEBC0F3CCB4A}" sibTransId="{A2E7071D-99B1-4DFE-B587-89318C4B0E1A}"/>
    <dgm:cxn modelId="{1EEC7DC8-5B9D-432C-93F6-ADBAE8DB6BAE}" srcId="{0BED347D-3475-49F2-A0E3-FDA0CA4052DD}" destId="{4482F326-238B-4D25-9C97-22FEB3C6A907}" srcOrd="1" destOrd="0" parTransId="{D0184317-B430-48E1-BC85-B3271BDCCAC9}" sibTransId="{EF995527-1CBE-4D49-BE6D-EE678EEA051F}"/>
    <dgm:cxn modelId="{9A82088D-C924-48F0-BD96-020FBB7270DE}" srcId="{17B8241F-5000-408C-BA26-72DCD24F4EEE}" destId="{10A644C5-116F-4A85-939F-1D50C88C5D31}" srcOrd="0" destOrd="0" parTransId="{5E9AD568-6222-4A44-AA99-0172379EA2C3}" sibTransId="{686B1020-CDC4-47A7-9FB2-108892029BF0}"/>
    <dgm:cxn modelId="{95BD2951-D311-4070-8F4C-03DF0EEAABF3}" type="presOf" srcId="{4482F326-238B-4D25-9C97-22FEB3C6A907}" destId="{49D63120-3363-4FBB-B057-5DFBCC093444}" srcOrd="0" destOrd="0" presId="urn:microsoft.com/office/officeart/2005/8/layout/lProcess3"/>
    <dgm:cxn modelId="{7BAD8214-4740-49A7-B1ED-4BB29B06D05D}" type="presParOf" srcId="{9CF88686-2600-4662-AC6D-D78FB3F410BC}" destId="{7B67E80B-2D29-41A2-BA2F-07FD820AC340}" srcOrd="0" destOrd="0" presId="urn:microsoft.com/office/officeart/2005/8/layout/lProcess3"/>
    <dgm:cxn modelId="{B5FEBE14-5EFF-49BA-A7A7-2D3B305F44D1}" type="presParOf" srcId="{7B67E80B-2D29-41A2-BA2F-07FD820AC340}" destId="{0A28A12C-5C9A-4D61-B03D-6B35CED7AEBA}" srcOrd="0" destOrd="0" presId="urn:microsoft.com/office/officeart/2005/8/layout/lProcess3"/>
    <dgm:cxn modelId="{E47965E4-0A4E-4FF7-B026-E0D3F94518B0}" type="presParOf" srcId="{7B67E80B-2D29-41A2-BA2F-07FD820AC340}" destId="{04459BCE-1213-418E-B580-722A2D1EA777}" srcOrd="1" destOrd="0" presId="urn:microsoft.com/office/officeart/2005/8/layout/lProcess3"/>
    <dgm:cxn modelId="{0BE89B32-3C60-4E68-A86E-D940831017DB}" type="presParOf" srcId="{7B67E80B-2D29-41A2-BA2F-07FD820AC340}" destId="{23783394-30B7-4D35-B127-7DF168CCBB0F}" srcOrd="2" destOrd="0" presId="urn:microsoft.com/office/officeart/2005/8/layout/lProcess3"/>
    <dgm:cxn modelId="{07C8C05A-8A80-490F-AB6D-D60D976E69CF}" type="presParOf" srcId="{7B67E80B-2D29-41A2-BA2F-07FD820AC340}" destId="{59F0062A-6A87-403D-A5FA-0478F73E093D}" srcOrd="3" destOrd="0" presId="urn:microsoft.com/office/officeart/2005/8/layout/lProcess3"/>
    <dgm:cxn modelId="{E034C039-B420-4CC2-A800-4F76312BE796}" type="presParOf" srcId="{7B67E80B-2D29-41A2-BA2F-07FD820AC340}" destId="{E09DEAE2-80B6-4C54-942F-C7FE8F232484}" srcOrd="4" destOrd="0" presId="urn:microsoft.com/office/officeart/2005/8/layout/lProcess3"/>
    <dgm:cxn modelId="{A0360E89-EA8B-4C49-A981-265ABA8C84AF}" type="presParOf" srcId="{7B67E80B-2D29-41A2-BA2F-07FD820AC340}" destId="{699B462E-9A79-43C4-9A3B-AB8BF6644105}" srcOrd="5" destOrd="0" presId="urn:microsoft.com/office/officeart/2005/8/layout/lProcess3"/>
    <dgm:cxn modelId="{E97273A1-004C-401E-8AED-A8AD3926CD9D}" type="presParOf" srcId="{7B67E80B-2D29-41A2-BA2F-07FD820AC340}" destId="{7050A3BA-0AC1-4B27-812C-C9023C4792C4}" srcOrd="6" destOrd="0" presId="urn:microsoft.com/office/officeart/2005/8/layout/lProcess3"/>
    <dgm:cxn modelId="{1D89C6CE-3480-4375-916D-A8F4AEE44A22}" type="presParOf" srcId="{7B67E80B-2D29-41A2-BA2F-07FD820AC340}" destId="{1C89D8D2-FB7D-4BE4-86D6-05350BB81E1A}" srcOrd="7" destOrd="0" presId="urn:microsoft.com/office/officeart/2005/8/layout/lProcess3"/>
    <dgm:cxn modelId="{D78277B0-77CF-448B-BF63-0C0411573C3F}" type="presParOf" srcId="{7B67E80B-2D29-41A2-BA2F-07FD820AC340}" destId="{AEF3DD77-6F28-414E-A053-52CB559CD488}" srcOrd="8" destOrd="0" presId="urn:microsoft.com/office/officeart/2005/8/layout/lProcess3"/>
    <dgm:cxn modelId="{4ABE740A-FF87-49E5-9C9D-A1B22E12CD55}" type="presParOf" srcId="{7B67E80B-2D29-41A2-BA2F-07FD820AC340}" destId="{4CDAC6A8-55F4-47BC-87BD-84E8DC6D6951}" srcOrd="9" destOrd="0" presId="urn:microsoft.com/office/officeart/2005/8/layout/lProcess3"/>
    <dgm:cxn modelId="{92C9E0FB-55FD-449A-B08B-E1BA9BC769D9}" type="presParOf" srcId="{7B67E80B-2D29-41A2-BA2F-07FD820AC340}" destId="{4C230485-F04B-4E72-A4F6-E235B357D818}" srcOrd="10" destOrd="0" presId="urn:microsoft.com/office/officeart/2005/8/layout/lProcess3"/>
    <dgm:cxn modelId="{554BB081-6AB4-464E-955E-3A4D5659B9E4}" type="presParOf" srcId="{9CF88686-2600-4662-AC6D-D78FB3F410BC}" destId="{CAF5AEB6-EED6-4539-8B04-947383FB3FF3}" srcOrd="1" destOrd="0" presId="urn:microsoft.com/office/officeart/2005/8/layout/lProcess3"/>
    <dgm:cxn modelId="{A63DE509-4AF1-4C1C-8BE6-72DBE0CF3527}" type="presParOf" srcId="{9CF88686-2600-4662-AC6D-D78FB3F410BC}" destId="{009090D1-8EB4-470A-817C-740C294882EA}" srcOrd="2" destOrd="0" presId="urn:microsoft.com/office/officeart/2005/8/layout/lProcess3"/>
    <dgm:cxn modelId="{DDF070E0-C500-476B-9B68-95CD5AA84DC1}" type="presParOf" srcId="{009090D1-8EB4-470A-817C-740C294882EA}" destId="{3FF4924C-4167-41CD-A646-7A8CEB5141D3}" srcOrd="0" destOrd="0" presId="urn:microsoft.com/office/officeart/2005/8/layout/lProcess3"/>
    <dgm:cxn modelId="{4D017657-B064-4B84-A529-746D7A67FA92}" type="presParOf" srcId="{009090D1-8EB4-470A-817C-740C294882EA}" destId="{3FD27E70-6B02-41AB-9F67-D29351663E51}" srcOrd="1" destOrd="0" presId="urn:microsoft.com/office/officeart/2005/8/layout/lProcess3"/>
    <dgm:cxn modelId="{AC1AA6A2-3A63-4DFF-A04A-B61070879B97}" type="presParOf" srcId="{009090D1-8EB4-470A-817C-740C294882EA}" destId="{6FDD6732-FCE9-4727-80FA-DCBD49DFA844}" srcOrd="2" destOrd="0" presId="urn:microsoft.com/office/officeart/2005/8/layout/lProcess3"/>
    <dgm:cxn modelId="{132FF5D4-E5C1-4ADA-91FD-44B75247D0DF}" type="presParOf" srcId="{009090D1-8EB4-470A-817C-740C294882EA}" destId="{E46492E9-D5DE-4B0E-9A9F-469BE8E4FAD5}" srcOrd="3" destOrd="0" presId="urn:microsoft.com/office/officeart/2005/8/layout/lProcess3"/>
    <dgm:cxn modelId="{9B9C7F1C-E0AF-4206-861E-24447EE54E92}" type="presParOf" srcId="{009090D1-8EB4-470A-817C-740C294882EA}" destId="{5B7AC2DF-CB93-492B-ADC5-BD2E4E701CD2}" srcOrd="4" destOrd="0" presId="urn:microsoft.com/office/officeart/2005/8/layout/lProcess3"/>
    <dgm:cxn modelId="{C627776E-755E-4AA0-8039-5F17C364034E}" type="presParOf" srcId="{009090D1-8EB4-470A-817C-740C294882EA}" destId="{5388BD85-8698-4564-BEC0-928AD6453C6D}" srcOrd="5" destOrd="0" presId="urn:microsoft.com/office/officeart/2005/8/layout/lProcess3"/>
    <dgm:cxn modelId="{1574409F-45E8-475A-A574-F303788A0909}" type="presParOf" srcId="{009090D1-8EB4-470A-817C-740C294882EA}" destId="{B82BEACD-CB1C-4C52-8BD6-6DE436B4520F}" srcOrd="6" destOrd="0" presId="urn:microsoft.com/office/officeart/2005/8/layout/lProcess3"/>
    <dgm:cxn modelId="{68B6E883-B4E1-4388-8467-DEF583545B22}" type="presParOf" srcId="{009090D1-8EB4-470A-817C-740C294882EA}" destId="{007815FA-78E0-419C-9F85-6335DFCCD074}" srcOrd="7" destOrd="0" presId="urn:microsoft.com/office/officeart/2005/8/layout/lProcess3"/>
    <dgm:cxn modelId="{C4F489AA-C042-4D9A-AD60-8451173DA4BD}" type="presParOf" srcId="{009090D1-8EB4-470A-817C-740C294882EA}" destId="{A99320DF-8185-4542-AA35-E21EBC08585B}" srcOrd="8" destOrd="0" presId="urn:microsoft.com/office/officeart/2005/8/layout/lProcess3"/>
    <dgm:cxn modelId="{14D760B7-93B6-4F03-88AA-BDBC1B092785}" type="presParOf" srcId="{009090D1-8EB4-470A-817C-740C294882EA}" destId="{599A50AF-573C-4FB5-800D-258EE8AD3457}" srcOrd="9" destOrd="0" presId="urn:microsoft.com/office/officeart/2005/8/layout/lProcess3"/>
    <dgm:cxn modelId="{C1D948D1-DD43-4329-A30D-257712B38458}" type="presParOf" srcId="{009090D1-8EB4-470A-817C-740C294882EA}" destId="{7B68C585-C7F0-4E4E-BD4A-4D2BA9D4F815}" srcOrd="10" destOrd="0" presId="urn:microsoft.com/office/officeart/2005/8/layout/lProcess3"/>
    <dgm:cxn modelId="{347904E3-16AE-412C-8884-491A7B03C7CB}" type="presParOf" srcId="{9CF88686-2600-4662-AC6D-D78FB3F410BC}" destId="{167026A0-28B0-4C4F-BAC7-0B71E6B458F4}" srcOrd="3" destOrd="0" presId="urn:microsoft.com/office/officeart/2005/8/layout/lProcess3"/>
    <dgm:cxn modelId="{43084DE6-1212-4041-B26C-F10970C67CB1}" type="presParOf" srcId="{9CF88686-2600-4662-AC6D-D78FB3F410BC}" destId="{C74BD530-C237-466D-BA70-4AAD77F012A4}" srcOrd="4" destOrd="0" presId="urn:microsoft.com/office/officeart/2005/8/layout/lProcess3"/>
    <dgm:cxn modelId="{B3EC2C84-BA43-4B7F-80A6-9E9FED5F9A4E}" type="presParOf" srcId="{C74BD530-C237-466D-BA70-4AAD77F012A4}" destId="{10C31C20-33A1-458F-820F-2D24F9F54987}" srcOrd="0" destOrd="0" presId="urn:microsoft.com/office/officeart/2005/8/layout/lProcess3"/>
    <dgm:cxn modelId="{35F9FFA1-AB6C-458E-A145-C9DC0E69BEE5}" type="presParOf" srcId="{C74BD530-C237-466D-BA70-4AAD77F012A4}" destId="{7E5E6134-B56D-401C-B3A7-3C0EEA85E0C5}" srcOrd="1" destOrd="0" presId="urn:microsoft.com/office/officeart/2005/8/layout/lProcess3"/>
    <dgm:cxn modelId="{AF1D9DD7-0447-40BF-8F1D-7E54F23BE6F9}" type="presParOf" srcId="{C74BD530-C237-466D-BA70-4AAD77F012A4}" destId="{2290F7CD-F8D2-474E-9AAE-19AAAADE460E}" srcOrd="2" destOrd="0" presId="urn:microsoft.com/office/officeart/2005/8/layout/lProcess3"/>
    <dgm:cxn modelId="{45F7CF15-52A8-417E-B336-81275BEA085F}" type="presParOf" srcId="{C74BD530-C237-466D-BA70-4AAD77F012A4}" destId="{DD0DFB28-4BDF-4398-86A8-A5BE1DC66FAA}" srcOrd="3" destOrd="0" presId="urn:microsoft.com/office/officeart/2005/8/layout/lProcess3"/>
    <dgm:cxn modelId="{F85B2D56-1A4E-4D6D-A06D-7808C29E284D}" type="presParOf" srcId="{C74BD530-C237-466D-BA70-4AAD77F012A4}" destId="{92C5D2ED-5DB6-47CC-BF10-F1874E861937}" srcOrd="4" destOrd="0" presId="urn:microsoft.com/office/officeart/2005/8/layout/lProcess3"/>
    <dgm:cxn modelId="{E840A079-207B-4EB0-A428-B36E41DEE960}" type="presParOf" srcId="{C74BD530-C237-466D-BA70-4AAD77F012A4}" destId="{3F394C4C-FA70-420D-89F3-347422715093}" srcOrd="5" destOrd="0" presId="urn:microsoft.com/office/officeart/2005/8/layout/lProcess3"/>
    <dgm:cxn modelId="{6C5F61E4-4FB5-4B71-9625-E268E44022F3}" type="presParOf" srcId="{C74BD530-C237-466D-BA70-4AAD77F012A4}" destId="{CDB54AE3-1AEC-4910-8819-C045879A62EF}" srcOrd="6" destOrd="0" presId="urn:microsoft.com/office/officeart/2005/8/layout/lProcess3"/>
    <dgm:cxn modelId="{D9E5CA6C-DCB0-4BA3-8D62-3585B9349F7B}" type="presParOf" srcId="{C74BD530-C237-466D-BA70-4AAD77F012A4}" destId="{3E8E815C-A460-438F-814F-29B9EAA6B941}" srcOrd="7" destOrd="0" presId="urn:microsoft.com/office/officeart/2005/8/layout/lProcess3"/>
    <dgm:cxn modelId="{455E797A-9E52-4980-B1D3-8F4967F3E8F1}" type="presParOf" srcId="{C74BD530-C237-466D-BA70-4AAD77F012A4}" destId="{6EE3B0B9-4E88-44DC-A58E-A296FC065B37}" srcOrd="8" destOrd="0" presId="urn:microsoft.com/office/officeart/2005/8/layout/lProcess3"/>
    <dgm:cxn modelId="{30ADC67C-493B-453B-A96A-873DEB2261AE}" type="presParOf" srcId="{C74BD530-C237-466D-BA70-4AAD77F012A4}" destId="{E0602BB9-32B5-4AEA-B0D7-2737238683D1}" srcOrd="9" destOrd="0" presId="urn:microsoft.com/office/officeart/2005/8/layout/lProcess3"/>
    <dgm:cxn modelId="{C5FC45DE-7CE0-41AD-AEDC-02C6339DB93E}" type="presParOf" srcId="{C74BD530-C237-466D-BA70-4AAD77F012A4}" destId="{D67EB7F7-F85C-4E17-97FD-94D7138FF984}" srcOrd="10" destOrd="0" presId="urn:microsoft.com/office/officeart/2005/8/layout/lProcess3"/>
    <dgm:cxn modelId="{B95A78AE-5CEE-4F5E-9A65-63C123F81A33}" type="presParOf" srcId="{9CF88686-2600-4662-AC6D-D78FB3F410BC}" destId="{78A41BA8-35EC-42EE-AD5C-5E1464158934}" srcOrd="5" destOrd="0" presId="urn:microsoft.com/office/officeart/2005/8/layout/lProcess3"/>
    <dgm:cxn modelId="{8D04F1C4-848D-4E91-8A7F-02C5BEF0A7E9}" type="presParOf" srcId="{9CF88686-2600-4662-AC6D-D78FB3F410BC}" destId="{70F44A5B-FB53-4A47-B6C9-4D3B8F225408}" srcOrd="6" destOrd="0" presId="urn:microsoft.com/office/officeart/2005/8/layout/lProcess3"/>
    <dgm:cxn modelId="{75E3421B-A238-4A1C-B304-D299D2F3BB2D}" type="presParOf" srcId="{70F44A5B-FB53-4A47-B6C9-4D3B8F225408}" destId="{EFA59EEA-BE76-4EA4-AB4B-EFC348B3FE37}" srcOrd="0" destOrd="0" presId="urn:microsoft.com/office/officeart/2005/8/layout/lProcess3"/>
    <dgm:cxn modelId="{99E1FC92-C95B-44D9-A083-7D1BB790A167}" type="presParOf" srcId="{70F44A5B-FB53-4A47-B6C9-4D3B8F225408}" destId="{A211645D-EB0A-474A-A17F-2106B8FD3B86}" srcOrd="1" destOrd="0" presId="urn:microsoft.com/office/officeart/2005/8/layout/lProcess3"/>
    <dgm:cxn modelId="{6191F043-4055-411A-BF61-7D245105F001}" type="presParOf" srcId="{70F44A5B-FB53-4A47-B6C9-4D3B8F225408}" destId="{E949C49C-031F-4C8E-8AD2-240D8D3DD2D2}" srcOrd="2" destOrd="0" presId="urn:microsoft.com/office/officeart/2005/8/layout/lProcess3"/>
    <dgm:cxn modelId="{41A9A3CB-FB3C-4E58-AEA2-EC6F20DD275A}" type="presParOf" srcId="{70F44A5B-FB53-4A47-B6C9-4D3B8F225408}" destId="{2CD889A6-9BA7-47FC-95E3-57257110075C}" srcOrd="3" destOrd="0" presId="urn:microsoft.com/office/officeart/2005/8/layout/lProcess3"/>
    <dgm:cxn modelId="{F661D416-A897-4BF9-90F4-814D7B4C7B98}" type="presParOf" srcId="{70F44A5B-FB53-4A47-B6C9-4D3B8F225408}" destId="{49D63120-3363-4FBB-B057-5DFBCC093444}" srcOrd="4" destOrd="0" presId="urn:microsoft.com/office/officeart/2005/8/layout/lProcess3"/>
    <dgm:cxn modelId="{CC731695-FF49-49D2-8C89-55692A4936DF}" type="presParOf" srcId="{70F44A5B-FB53-4A47-B6C9-4D3B8F225408}" destId="{F500CBAC-65D1-4DA3-996E-D9BD851A83AC}" srcOrd="5" destOrd="0" presId="urn:microsoft.com/office/officeart/2005/8/layout/lProcess3"/>
    <dgm:cxn modelId="{63B87E26-4CED-4ED9-82A7-87FA78AB4A74}" type="presParOf" srcId="{70F44A5B-FB53-4A47-B6C9-4D3B8F225408}" destId="{739608B5-1368-4E9C-9096-2524B0550275}" srcOrd="6" destOrd="0" presId="urn:microsoft.com/office/officeart/2005/8/layout/lProcess3"/>
    <dgm:cxn modelId="{224872C6-2D62-4120-886C-64D55A061923}" type="presParOf" srcId="{70F44A5B-FB53-4A47-B6C9-4D3B8F225408}" destId="{C281E557-FEB9-414C-AD6E-5A6102FEBF81}" srcOrd="7" destOrd="0" presId="urn:microsoft.com/office/officeart/2005/8/layout/lProcess3"/>
    <dgm:cxn modelId="{38113F15-148A-4F78-B539-5C1AB6EACC9A}" type="presParOf" srcId="{70F44A5B-FB53-4A47-B6C9-4D3B8F225408}" destId="{E7CE0901-454A-4132-ADF9-774ED0F854D7}" srcOrd="8" destOrd="0" presId="urn:microsoft.com/office/officeart/2005/8/layout/lProcess3"/>
    <dgm:cxn modelId="{72C47F1B-2CBF-4F91-B7A5-EE537F0F0426}" type="presParOf" srcId="{70F44A5B-FB53-4A47-B6C9-4D3B8F225408}" destId="{E32A7F6E-957B-43E3-92E2-D7C645DB2254}" srcOrd="9" destOrd="0" presId="urn:microsoft.com/office/officeart/2005/8/layout/lProcess3"/>
    <dgm:cxn modelId="{66605F58-3ABF-4E44-8E56-33A74D8EE9D1}" type="presParOf" srcId="{70F44A5B-FB53-4A47-B6C9-4D3B8F225408}" destId="{88E4B99D-3F98-42D9-9824-E6BAEB26D0AF}" srcOrd="1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A5FC10-F70B-4375-93ED-4DA9D58F2D1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C30352-E654-4220-8D85-0D0BD9A37CCC}">
      <dgm:prSet phldrT="[Текст]" custT="1"/>
      <dgm:spPr/>
      <dgm:t>
        <a:bodyPr/>
        <a:lstStyle/>
        <a:p>
          <a:r>
            <a:rPr lang="ru-RU" sz="2400" b="1" dirty="0" smtClean="0"/>
            <a:t>Рефлексия </a:t>
          </a:r>
          <a:endParaRPr lang="ru-RU" sz="2400" b="1" dirty="0"/>
        </a:p>
      </dgm:t>
    </dgm:pt>
    <dgm:pt modelId="{DC69A6DB-22C9-4962-B82C-05AEFBA00ECD}" type="parTrans" cxnId="{D930BDB2-6E43-48DD-ACFC-06F14359C92B}">
      <dgm:prSet/>
      <dgm:spPr/>
      <dgm:t>
        <a:bodyPr/>
        <a:lstStyle/>
        <a:p>
          <a:endParaRPr lang="ru-RU"/>
        </a:p>
      </dgm:t>
    </dgm:pt>
    <dgm:pt modelId="{4E183FE9-1D80-4F6C-85EA-814CC78639EC}" type="sibTrans" cxnId="{D930BDB2-6E43-48DD-ACFC-06F14359C92B}">
      <dgm:prSet/>
      <dgm:spPr/>
      <dgm:t>
        <a:bodyPr/>
        <a:lstStyle/>
        <a:p>
          <a:endParaRPr lang="ru-RU"/>
        </a:p>
      </dgm:t>
    </dgm:pt>
    <dgm:pt modelId="{E8DF9D63-817E-4F2F-BE79-F95E33D53413}">
      <dgm:prSet phldrT="[Текст]"/>
      <dgm:spPr>
        <a:gradFill rotWithShape="0"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</dgm:spPr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BDB6FD87-0AD2-4D3D-BEBB-3E27B2B8836D}" type="parTrans" cxnId="{3C4D341B-6D8C-4DEB-B540-7F2E1C3BB024}">
      <dgm:prSet/>
      <dgm:spPr/>
      <dgm:t>
        <a:bodyPr/>
        <a:lstStyle/>
        <a:p>
          <a:endParaRPr lang="ru-RU"/>
        </a:p>
      </dgm:t>
    </dgm:pt>
    <dgm:pt modelId="{A8F9CB86-FA99-4BD6-AA2F-FE774D4B5E99}" type="sibTrans" cxnId="{3C4D341B-6D8C-4DEB-B540-7F2E1C3BB024}">
      <dgm:prSet/>
      <dgm:spPr/>
      <dgm:t>
        <a:bodyPr/>
        <a:lstStyle/>
        <a:p>
          <a:endParaRPr lang="ru-RU"/>
        </a:p>
      </dgm:t>
    </dgm:pt>
    <dgm:pt modelId="{FCC1FBED-9EA9-4151-8B22-8F948DE1B9ED}">
      <dgm:prSet phldrT="[Текст]"/>
      <dgm:spPr>
        <a:gradFill rotWithShape="0"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</dgm:spPr>
      <dgm:t>
        <a:bodyPr/>
        <a:lstStyle/>
        <a:p>
          <a:r>
            <a:rPr lang="ru-RU" b="1" dirty="0" smtClean="0"/>
            <a:t>Рефлексия </a:t>
          </a:r>
          <a:endParaRPr lang="ru-RU" b="1" dirty="0"/>
        </a:p>
      </dgm:t>
    </dgm:pt>
    <dgm:pt modelId="{65B9EC0B-9C6A-48D3-A522-CA083AE70D90}" type="parTrans" cxnId="{5EC37B09-A924-456A-B906-BD4EB47D86B7}">
      <dgm:prSet/>
      <dgm:spPr/>
      <dgm:t>
        <a:bodyPr/>
        <a:lstStyle/>
        <a:p>
          <a:endParaRPr lang="ru-RU"/>
        </a:p>
      </dgm:t>
    </dgm:pt>
    <dgm:pt modelId="{A2E52B3C-CBF1-4A5C-9947-440D54E93E42}" type="sibTrans" cxnId="{5EC37B09-A924-456A-B906-BD4EB47D86B7}">
      <dgm:prSet/>
      <dgm:spPr/>
      <dgm:t>
        <a:bodyPr/>
        <a:lstStyle/>
        <a:p>
          <a:endParaRPr lang="ru-RU"/>
        </a:p>
      </dgm:t>
    </dgm:pt>
    <dgm:pt modelId="{742D6DDF-8830-40B9-B0D9-09C9DB9C3582}">
      <dgm:prSet phldrT="[Текст]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endParaRPr lang="ru-RU" dirty="0"/>
        </a:p>
      </dgm:t>
    </dgm:pt>
    <dgm:pt modelId="{5CC9A1A4-8B3D-4213-B59D-7DE165531043}" type="parTrans" cxnId="{2386B5ED-54CC-4A41-A22B-0F2E95342452}">
      <dgm:prSet/>
      <dgm:spPr/>
      <dgm:t>
        <a:bodyPr/>
        <a:lstStyle/>
        <a:p>
          <a:endParaRPr lang="ru-RU"/>
        </a:p>
      </dgm:t>
    </dgm:pt>
    <dgm:pt modelId="{08C65CD6-5890-4C83-A225-21B2234A50A7}" type="sibTrans" cxnId="{2386B5ED-54CC-4A41-A22B-0F2E95342452}">
      <dgm:prSet/>
      <dgm:spPr/>
      <dgm:t>
        <a:bodyPr/>
        <a:lstStyle/>
        <a:p>
          <a:endParaRPr lang="ru-RU"/>
        </a:p>
      </dgm:t>
    </dgm:pt>
    <dgm:pt modelId="{D894A6B2-B2FE-4670-9BE1-5B4E6A43C014}">
      <dgm:prSet phldrT="[Текст]"/>
      <dgm:spPr/>
      <dgm:t>
        <a:bodyPr/>
        <a:lstStyle/>
        <a:p>
          <a:endParaRPr lang="ru-RU" dirty="0"/>
        </a:p>
      </dgm:t>
    </dgm:pt>
    <dgm:pt modelId="{355B0D60-2872-42DA-B5CB-3946B3D8DCA6}" type="parTrans" cxnId="{FE448A17-8634-40C1-9255-297F1AF96A08}">
      <dgm:prSet/>
      <dgm:spPr/>
      <dgm:t>
        <a:bodyPr/>
        <a:lstStyle/>
        <a:p>
          <a:endParaRPr lang="ru-RU"/>
        </a:p>
      </dgm:t>
    </dgm:pt>
    <dgm:pt modelId="{6D751866-BDA3-4B51-A18E-AB1353A4F229}" type="sibTrans" cxnId="{FE448A17-8634-40C1-9255-297F1AF96A08}">
      <dgm:prSet/>
      <dgm:spPr/>
      <dgm:t>
        <a:bodyPr/>
        <a:lstStyle/>
        <a:p>
          <a:endParaRPr lang="ru-RU"/>
        </a:p>
      </dgm:t>
    </dgm:pt>
    <dgm:pt modelId="{197A959B-67D9-49D5-B486-22354DD60D96}">
      <dgm:prSet phldrT="[Текст]" custT="1"/>
      <dgm:spPr>
        <a:gradFill rotWithShape="0"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</dgm:spPr>
      <dgm:t>
        <a:bodyPr/>
        <a:lstStyle/>
        <a:p>
          <a:r>
            <a:rPr lang="ru-RU" sz="2400" b="1" dirty="0" smtClean="0"/>
            <a:t>Планирование </a:t>
          </a:r>
          <a:endParaRPr lang="ru-RU" sz="2400" b="1" dirty="0"/>
        </a:p>
      </dgm:t>
    </dgm:pt>
    <dgm:pt modelId="{DEFA3E5F-7C91-4D3A-855E-51D698DDF38C}" type="parTrans" cxnId="{41E47A7F-7D76-4D8C-B0A9-B8CC38346AE9}">
      <dgm:prSet/>
      <dgm:spPr/>
      <dgm:t>
        <a:bodyPr/>
        <a:lstStyle/>
        <a:p>
          <a:endParaRPr lang="ru-RU"/>
        </a:p>
      </dgm:t>
    </dgm:pt>
    <dgm:pt modelId="{029ACE81-1EDE-4163-B9BD-2AEF18D78D05}" type="sibTrans" cxnId="{41E47A7F-7D76-4D8C-B0A9-B8CC38346AE9}">
      <dgm:prSet/>
      <dgm:spPr/>
      <dgm:t>
        <a:bodyPr/>
        <a:lstStyle/>
        <a:p>
          <a:endParaRPr lang="ru-RU"/>
        </a:p>
      </dgm:t>
    </dgm:pt>
    <dgm:pt modelId="{64CD589B-17BA-48A6-B33D-4ACA056E1A98}">
      <dgm:prSet phldrT="[Текст]" custT="1"/>
      <dgm:spPr>
        <a:gradFill rotWithShape="0"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</dgm:spPr>
      <dgm:t>
        <a:bodyPr/>
        <a:lstStyle/>
        <a:p>
          <a:r>
            <a:rPr lang="ru-RU" sz="2400" b="1" dirty="0" smtClean="0"/>
            <a:t>Выполнение</a:t>
          </a:r>
          <a:r>
            <a:rPr lang="ru-RU" sz="1800" dirty="0" smtClean="0"/>
            <a:t> </a:t>
          </a:r>
          <a:endParaRPr lang="ru-RU" sz="1800" dirty="0"/>
        </a:p>
      </dgm:t>
    </dgm:pt>
    <dgm:pt modelId="{3C75EB81-0A5E-4853-9D18-048ADF223860}" type="parTrans" cxnId="{0320DF3F-D2F6-4D20-937D-DABD522A40DA}">
      <dgm:prSet/>
      <dgm:spPr/>
      <dgm:t>
        <a:bodyPr/>
        <a:lstStyle/>
        <a:p>
          <a:endParaRPr lang="ru-RU"/>
        </a:p>
      </dgm:t>
    </dgm:pt>
    <dgm:pt modelId="{5935197D-80CB-4EF3-8AFD-5E436DC476ED}" type="sibTrans" cxnId="{0320DF3F-D2F6-4D20-937D-DABD522A40DA}">
      <dgm:prSet/>
      <dgm:spPr/>
      <dgm:t>
        <a:bodyPr/>
        <a:lstStyle/>
        <a:p>
          <a:endParaRPr lang="ru-RU"/>
        </a:p>
      </dgm:t>
    </dgm:pt>
    <dgm:pt modelId="{CD27EB8F-7351-4701-8603-16E33249B513}">
      <dgm:prSet phldrT="[Текст]" custT="1"/>
      <dgm:spPr>
        <a:gradFill rotWithShape="0"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</dgm:spPr>
      <dgm:t>
        <a:bodyPr/>
        <a:lstStyle/>
        <a:p>
          <a:r>
            <a:rPr lang="ru-RU" sz="2400" b="1" dirty="0" smtClean="0"/>
            <a:t>Контроль и оценка</a:t>
          </a:r>
          <a:endParaRPr lang="ru-RU" sz="2400" b="1" dirty="0"/>
        </a:p>
      </dgm:t>
    </dgm:pt>
    <dgm:pt modelId="{4C8BAF34-F544-4C82-9F5B-5733B8EACFEA}" type="parTrans" cxnId="{74B2BD43-B663-4D89-B280-4D25F3E37248}">
      <dgm:prSet/>
      <dgm:spPr/>
      <dgm:t>
        <a:bodyPr/>
        <a:lstStyle/>
        <a:p>
          <a:endParaRPr lang="ru-RU"/>
        </a:p>
      </dgm:t>
    </dgm:pt>
    <dgm:pt modelId="{7498779F-C277-453A-87C0-072B3980945B}" type="sibTrans" cxnId="{74B2BD43-B663-4D89-B280-4D25F3E37248}">
      <dgm:prSet/>
      <dgm:spPr/>
      <dgm:t>
        <a:bodyPr/>
        <a:lstStyle/>
        <a:p>
          <a:endParaRPr lang="ru-RU"/>
        </a:p>
      </dgm:t>
    </dgm:pt>
    <dgm:pt modelId="{8F9DF8AA-22AF-461F-A801-569DEC854836}">
      <dgm:prSet phldrT="[Текст]" custT="1"/>
      <dgm:spPr/>
      <dgm:t>
        <a:bodyPr/>
        <a:lstStyle/>
        <a:p>
          <a:r>
            <a:rPr lang="ru-RU" sz="2400" b="1" dirty="0" smtClean="0"/>
            <a:t>Рефлексия</a:t>
          </a:r>
          <a:r>
            <a:rPr lang="ru-RU" sz="1700" dirty="0" smtClean="0"/>
            <a:t> </a:t>
          </a:r>
          <a:endParaRPr lang="ru-RU" sz="1700" dirty="0"/>
        </a:p>
      </dgm:t>
    </dgm:pt>
    <dgm:pt modelId="{0B322A5B-E43A-4854-9F39-8F009826B25D}" type="parTrans" cxnId="{3D90184E-BD13-485D-8B7B-9A4E8A48C435}">
      <dgm:prSet/>
      <dgm:spPr/>
      <dgm:t>
        <a:bodyPr/>
        <a:lstStyle/>
        <a:p>
          <a:endParaRPr lang="ru-RU"/>
        </a:p>
      </dgm:t>
    </dgm:pt>
    <dgm:pt modelId="{08DFC7DF-0DD2-4D04-B541-B41E4BB22A85}" type="sibTrans" cxnId="{3D90184E-BD13-485D-8B7B-9A4E8A48C435}">
      <dgm:prSet/>
      <dgm:spPr/>
      <dgm:t>
        <a:bodyPr/>
        <a:lstStyle/>
        <a:p>
          <a:endParaRPr lang="ru-RU"/>
        </a:p>
      </dgm:t>
    </dgm:pt>
    <dgm:pt modelId="{0BED347D-3475-49F2-A0E3-FDA0CA4052DD}">
      <dgm:prSet phldrT="[Текст]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endParaRPr lang="ru-RU" dirty="0"/>
        </a:p>
      </dgm:t>
    </dgm:pt>
    <dgm:pt modelId="{E77C6C0F-CEC1-4F8A-B5A4-AF64565C2FEA}" type="parTrans" cxnId="{482B16D6-FAEB-4E24-9225-E165173B98BB}">
      <dgm:prSet/>
      <dgm:spPr/>
      <dgm:t>
        <a:bodyPr/>
        <a:lstStyle/>
        <a:p>
          <a:endParaRPr lang="ru-RU"/>
        </a:p>
      </dgm:t>
    </dgm:pt>
    <dgm:pt modelId="{07B7981E-5C4D-4863-B488-94CB60562045}" type="sibTrans" cxnId="{482B16D6-FAEB-4E24-9225-E165173B98BB}">
      <dgm:prSet/>
      <dgm:spPr/>
      <dgm:t>
        <a:bodyPr/>
        <a:lstStyle/>
        <a:p>
          <a:endParaRPr lang="ru-RU"/>
        </a:p>
      </dgm:t>
    </dgm:pt>
    <dgm:pt modelId="{7E84E14C-7AD6-4610-8A71-DF2AFD00DE0A}">
      <dgm:prSet custT="1"/>
      <dgm:spPr/>
      <dgm:t>
        <a:bodyPr/>
        <a:lstStyle/>
        <a:p>
          <a:r>
            <a:rPr lang="ru-RU" sz="2400" b="1" dirty="0" smtClean="0"/>
            <a:t>Рефлексия</a:t>
          </a:r>
          <a:endParaRPr lang="ru-RU" sz="2400" b="1" dirty="0"/>
        </a:p>
      </dgm:t>
    </dgm:pt>
    <dgm:pt modelId="{10371BAC-1BBF-49DF-8C99-14162DAA14D8}" type="parTrans" cxnId="{246C5C22-7E14-4D22-B515-6A36FEECC12C}">
      <dgm:prSet/>
      <dgm:spPr/>
      <dgm:t>
        <a:bodyPr/>
        <a:lstStyle/>
        <a:p>
          <a:endParaRPr lang="ru-RU"/>
        </a:p>
      </dgm:t>
    </dgm:pt>
    <dgm:pt modelId="{523ACBCC-8C18-4085-938F-F16CD18EBF53}" type="sibTrans" cxnId="{246C5C22-7E14-4D22-B515-6A36FEECC12C}">
      <dgm:prSet/>
      <dgm:spPr/>
      <dgm:t>
        <a:bodyPr/>
        <a:lstStyle/>
        <a:p>
          <a:endParaRPr lang="ru-RU"/>
        </a:p>
      </dgm:t>
    </dgm:pt>
    <dgm:pt modelId="{86D3EA67-8885-41DF-934A-7D2842665C88}">
      <dgm:prSet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CC332608-4CC8-4ACD-9A73-C3E0D5BE0A28}" type="parTrans" cxnId="{A8413399-CDE5-4B41-9F4F-4E5E8180AB04}">
      <dgm:prSet/>
      <dgm:spPr/>
      <dgm:t>
        <a:bodyPr/>
        <a:lstStyle/>
        <a:p>
          <a:endParaRPr lang="ru-RU"/>
        </a:p>
      </dgm:t>
    </dgm:pt>
    <dgm:pt modelId="{15EE2AF4-174C-4CD8-B06A-0A42B874AF34}" type="sibTrans" cxnId="{A8413399-CDE5-4B41-9F4F-4E5E8180AB04}">
      <dgm:prSet/>
      <dgm:spPr/>
      <dgm:t>
        <a:bodyPr/>
        <a:lstStyle/>
        <a:p>
          <a:endParaRPr lang="ru-RU"/>
        </a:p>
      </dgm:t>
    </dgm:pt>
    <dgm:pt modelId="{AA882DC8-A222-4DA7-B90A-5D0FC5A11D33}">
      <dgm:prSet/>
      <dgm:spPr/>
      <dgm:t>
        <a:bodyPr/>
        <a:lstStyle/>
        <a:p>
          <a:endParaRPr lang="ru-RU"/>
        </a:p>
      </dgm:t>
    </dgm:pt>
    <dgm:pt modelId="{CCB3BC95-396F-40D4-B6FF-AC503E92083D}" type="parTrans" cxnId="{49871493-0F48-4307-AE48-7E2B4954C2F5}">
      <dgm:prSet/>
      <dgm:spPr/>
      <dgm:t>
        <a:bodyPr/>
        <a:lstStyle/>
        <a:p>
          <a:endParaRPr lang="ru-RU"/>
        </a:p>
      </dgm:t>
    </dgm:pt>
    <dgm:pt modelId="{F1367B79-74B5-4431-9A36-D6CEAF2FE564}" type="sibTrans" cxnId="{49871493-0F48-4307-AE48-7E2B4954C2F5}">
      <dgm:prSet/>
      <dgm:spPr/>
      <dgm:t>
        <a:bodyPr/>
        <a:lstStyle/>
        <a:p>
          <a:endParaRPr lang="ru-RU"/>
        </a:p>
      </dgm:t>
    </dgm:pt>
    <dgm:pt modelId="{DC6E7F1F-8966-4572-ABE5-88BB86ABB335}">
      <dgm:prSet custT="1"/>
      <dgm:spPr/>
      <dgm:t>
        <a:bodyPr/>
        <a:lstStyle/>
        <a:p>
          <a:r>
            <a:rPr lang="ru-RU" sz="2400" b="1" dirty="0" smtClean="0"/>
            <a:t>Планирование</a:t>
          </a:r>
          <a:endParaRPr lang="ru-RU" sz="2400" b="1" dirty="0"/>
        </a:p>
      </dgm:t>
    </dgm:pt>
    <dgm:pt modelId="{F6CCDC85-3C1B-4F22-9BB1-88CCAB5CD5ED}" type="parTrans" cxnId="{CD16DC5B-9024-4448-9230-E592795241F1}">
      <dgm:prSet/>
      <dgm:spPr/>
      <dgm:t>
        <a:bodyPr/>
        <a:lstStyle/>
        <a:p>
          <a:endParaRPr lang="ru-RU"/>
        </a:p>
      </dgm:t>
    </dgm:pt>
    <dgm:pt modelId="{F248AEB5-D7B8-4126-846C-C8F8E2E05D95}" type="sibTrans" cxnId="{CD16DC5B-9024-4448-9230-E592795241F1}">
      <dgm:prSet/>
      <dgm:spPr/>
      <dgm:t>
        <a:bodyPr/>
        <a:lstStyle/>
        <a:p>
          <a:endParaRPr lang="ru-RU"/>
        </a:p>
      </dgm:t>
    </dgm:pt>
    <dgm:pt modelId="{BF69C78E-6A62-44F8-A169-BA735AF914E0}">
      <dgm:prSet custT="1"/>
      <dgm:spPr>
        <a:gradFill rotWithShape="0"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</dgm:spPr>
      <dgm:t>
        <a:bodyPr/>
        <a:lstStyle/>
        <a:p>
          <a:r>
            <a:rPr lang="ru-RU" sz="2400" b="1" dirty="0" smtClean="0"/>
            <a:t>Выполнение</a:t>
          </a:r>
          <a:endParaRPr lang="ru-RU" sz="2400" dirty="0"/>
        </a:p>
      </dgm:t>
    </dgm:pt>
    <dgm:pt modelId="{22957207-CE77-418C-A4D1-AC9B3CA74980}" type="parTrans" cxnId="{EDAFA142-839E-4552-BC2E-FA8F235FA214}">
      <dgm:prSet/>
      <dgm:spPr/>
      <dgm:t>
        <a:bodyPr/>
        <a:lstStyle/>
        <a:p>
          <a:endParaRPr lang="ru-RU"/>
        </a:p>
      </dgm:t>
    </dgm:pt>
    <dgm:pt modelId="{3741A8B0-BD2E-433C-9072-F8F2020018C5}" type="sibTrans" cxnId="{EDAFA142-839E-4552-BC2E-FA8F235FA214}">
      <dgm:prSet/>
      <dgm:spPr/>
      <dgm:t>
        <a:bodyPr/>
        <a:lstStyle/>
        <a:p>
          <a:endParaRPr lang="ru-RU"/>
        </a:p>
      </dgm:t>
    </dgm:pt>
    <dgm:pt modelId="{4EFC2789-3ADA-4E40-A3DA-A5F312A40495}">
      <dgm:prSet custT="1"/>
      <dgm:spPr/>
      <dgm:t>
        <a:bodyPr/>
        <a:lstStyle/>
        <a:p>
          <a:r>
            <a:rPr lang="ru-RU" sz="2400" b="1" dirty="0" smtClean="0"/>
            <a:t>Контроль и оценка</a:t>
          </a:r>
          <a:endParaRPr lang="ru-RU" sz="2400" b="1" dirty="0"/>
        </a:p>
      </dgm:t>
    </dgm:pt>
    <dgm:pt modelId="{A0584D01-EBA5-4190-AC36-9DB22FD4E741}" type="parTrans" cxnId="{8C0976AC-2550-4A20-BA88-A81BEE4F56D2}">
      <dgm:prSet/>
      <dgm:spPr/>
      <dgm:t>
        <a:bodyPr/>
        <a:lstStyle/>
        <a:p>
          <a:endParaRPr lang="ru-RU"/>
        </a:p>
      </dgm:t>
    </dgm:pt>
    <dgm:pt modelId="{ED0374D0-B3C9-4579-A044-C7EEC1D65869}" type="sibTrans" cxnId="{8C0976AC-2550-4A20-BA88-A81BEE4F56D2}">
      <dgm:prSet/>
      <dgm:spPr/>
      <dgm:t>
        <a:bodyPr/>
        <a:lstStyle/>
        <a:p>
          <a:endParaRPr lang="ru-RU"/>
        </a:p>
      </dgm:t>
    </dgm:pt>
    <dgm:pt modelId="{17B8241F-5000-408C-BA26-72DCD24F4EEE}">
      <dgm:prSet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2737E6A8-406F-495B-B29E-816F285DA586}" type="parTrans" cxnId="{4A6BDDAB-E31C-4B7E-B08E-3C652F085775}">
      <dgm:prSet/>
      <dgm:spPr/>
      <dgm:t>
        <a:bodyPr/>
        <a:lstStyle/>
        <a:p>
          <a:endParaRPr lang="ru-RU"/>
        </a:p>
      </dgm:t>
    </dgm:pt>
    <dgm:pt modelId="{A60D50A2-7B6B-4467-A758-B84DEC3BCEB1}" type="sibTrans" cxnId="{4A6BDDAB-E31C-4B7E-B08E-3C652F085775}">
      <dgm:prSet/>
      <dgm:spPr/>
      <dgm:t>
        <a:bodyPr/>
        <a:lstStyle/>
        <a:p>
          <a:endParaRPr lang="ru-RU"/>
        </a:p>
      </dgm:t>
    </dgm:pt>
    <dgm:pt modelId="{10A644C5-116F-4A85-939F-1D50C88C5D31}">
      <dgm:prSet custT="1"/>
      <dgm:spPr/>
      <dgm:t>
        <a:bodyPr/>
        <a:lstStyle/>
        <a:p>
          <a:endParaRPr lang="ru-RU" sz="2400" b="1" dirty="0"/>
        </a:p>
      </dgm:t>
    </dgm:pt>
    <dgm:pt modelId="{5E9AD568-6222-4A44-AA99-0172379EA2C3}" type="parTrans" cxnId="{9A82088D-C924-48F0-BD96-020FBB7270DE}">
      <dgm:prSet/>
      <dgm:spPr/>
      <dgm:t>
        <a:bodyPr/>
        <a:lstStyle/>
        <a:p>
          <a:endParaRPr lang="ru-RU"/>
        </a:p>
      </dgm:t>
    </dgm:pt>
    <dgm:pt modelId="{686B1020-CDC4-47A7-9FB2-108892029BF0}" type="sibTrans" cxnId="{9A82088D-C924-48F0-BD96-020FBB7270DE}">
      <dgm:prSet/>
      <dgm:spPr/>
      <dgm:t>
        <a:bodyPr/>
        <a:lstStyle/>
        <a:p>
          <a:endParaRPr lang="ru-RU"/>
        </a:p>
      </dgm:t>
    </dgm:pt>
    <dgm:pt modelId="{429D6E27-371B-4FEB-ABBD-6565228C5D7E}">
      <dgm:prSet custT="1"/>
      <dgm:spPr/>
      <dgm:t>
        <a:bodyPr/>
        <a:lstStyle/>
        <a:p>
          <a:r>
            <a:rPr lang="ru-RU" sz="2400" b="1" dirty="0" smtClean="0"/>
            <a:t>Планирование </a:t>
          </a:r>
          <a:endParaRPr lang="ru-RU" sz="2400" b="1" dirty="0"/>
        </a:p>
      </dgm:t>
    </dgm:pt>
    <dgm:pt modelId="{5A13ED55-A553-4B1A-83D5-2955ADE14718}" type="parTrans" cxnId="{52DCBD43-5D12-41D8-983F-1C10B2503F2A}">
      <dgm:prSet/>
      <dgm:spPr/>
      <dgm:t>
        <a:bodyPr/>
        <a:lstStyle/>
        <a:p>
          <a:endParaRPr lang="ru-RU"/>
        </a:p>
      </dgm:t>
    </dgm:pt>
    <dgm:pt modelId="{DF80558C-FA82-48EA-BB15-A76897787D82}" type="sibTrans" cxnId="{52DCBD43-5D12-41D8-983F-1C10B2503F2A}">
      <dgm:prSet/>
      <dgm:spPr/>
      <dgm:t>
        <a:bodyPr/>
        <a:lstStyle/>
        <a:p>
          <a:endParaRPr lang="ru-RU"/>
        </a:p>
      </dgm:t>
    </dgm:pt>
    <dgm:pt modelId="{E3F211C0-A1BF-4030-8F3D-8538FEB3F375}">
      <dgm:prSet custT="1"/>
      <dgm:spPr>
        <a:gradFill rotWithShape="0"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</dgm:spPr>
      <dgm:t>
        <a:bodyPr/>
        <a:lstStyle/>
        <a:p>
          <a:r>
            <a:rPr lang="ru-RU" sz="2400" b="1" dirty="0" smtClean="0"/>
            <a:t>Выполнение</a:t>
          </a:r>
          <a:r>
            <a:rPr lang="ru-RU" sz="2000" b="1" dirty="0" smtClean="0"/>
            <a:t> </a:t>
          </a:r>
          <a:endParaRPr lang="ru-RU" sz="2000" b="1" dirty="0"/>
        </a:p>
      </dgm:t>
    </dgm:pt>
    <dgm:pt modelId="{29E41C39-E02F-4C6E-90AF-DE013F0F13D8}" type="parTrans" cxnId="{11B75117-468C-48F3-B9F1-E97D1C4C0915}">
      <dgm:prSet/>
      <dgm:spPr/>
      <dgm:t>
        <a:bodyPr/>
        <a:lstStyle/>
        <a:p>
          <a:endParaRPr lang="ru-RU"/>
        </a:p>
      </dgm:t>
    </dgm:pt>
    <dgm:pt modelId="{C33E59F3-CBAC-439E-8FD0-831F5B19351D}" type="sibTrans" cxnId="{11B75117-468C-48F3-B9F1-E97D1C4C0915}">
      <dgm:prSet/>
      <dgm:spPr/>
      <dgm:t>
        <a:bodyPr/>
        <a:lstStyle/>
        <a:p>
          <a:endParaRPr lang="ru-RU"/>
        </a:p>
      </dgm:t>
    </dgm:pt>
    <dgm:pt modelId="{E8A2CD3F-187C-49AA-ABF6-74226790FED4}">
      <dgm:prSet custT="1"/>
      <dgm:spPr>
        <a:gradFill rotWithShape="0"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</dgm:spPr>
      <dgm:t>
        <a:bodyPr/>
        <a:lstStyle/>
        <a:p>
          <a:r>
            <a:rPr lang="ru-RU" sz="2400" b="1" dirty="0" smtClean="0"/>
            <a:t>Контроль и оценка</a:t>
          </a:r>
          <a:endParaRPr lang="ru-RU" sz="2400" b="1" dirty="0"/>
        </a:p>
      </dgm:t>
    </dgm:pt>
    <dgm:pt modelId="{02AD6BAB-A3A5-4263-87EA-BEBC0F3CCB4A}" type="parTrans" cxnId="{61F9C337-EE3E-4A8D-B6A6-4A17D46C8831}">
      <dgm:prSet/>
      <dgm:spPr/>
      <dgm:t>
        <a:bodyPr/>
        <a:lstStyle/>
        <a:p>
          <a:endParaRPr lang="ru-RU"/>
        </a:p>
      </dgm:t>
    </dgm:pt>
    <dgm:pt modelId="{A2E7071D-99B1-4DFE-B587-89318C4B0E1A}" type="sibTrans" cxnId="{61F9C337-EE3E-4A8D-B6A6-4A17D46C8831}">
      <dgm:prSet/>
      <dgm:spPr/>
      <dgm:t>
        <a:bodyPr/>
        <a:lstStyle/>
        <a:p>
          <a:endParaRPr lang="ru-RU"/>
        </a:p>
      </dgm:t>
    </dgm:pt>
    <dgm:pt modelId="{4482F326-238B-4D25-9C97-22FEB3C6A907}">
      <dgm:prSet custT="1"/>
      <dgm:spPr>
        <a:gradFill rotWithShape="0"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</dgm:spPr>
      <dgm:t>
        <a:bodyPr/>
        <a:lstStyle/>
        <a:p>
          <a:r>
            <a:rPr lang="ru-RU" sz="2400" b="1" dirty="0" smtClean="0"/>
            <a:t>Планирование</a:t>
          </a:r>
          <a:r>
            <a:rPr lang="ru-RU" sz="1800" dirty="0" smtClean="0"/>
            <a:t> </a:t>
          </a:r>
          <a:endParaRPr lang="ru-RU" sz="1800" dirty="0"/>
        </a:p>
      </dgm:t>
    </dgm:pt>
    <dgm:pt modelId="{D0184317-B430-48E1-BC85-B3271BDCCAC9}" type="parTrans" cxnId="{1EEC7DC8-5B9D-432C-93F6-ADBAE8DB6BAE}">
      <dgm:prSet/>
      <dgm:spPr/>
      <dgm:t>
        <a:bodyPr/>
        <a:lstStyle/>
        <a:p>
          <a:endParaRPr lang="ru-RU"/>
        </a:p>
      </dgm:t>
    </dgm:pt>
    <dgm:pt modelId="{EF995527-1CBE-4D49-BE6D-EE678EEA051F}" type="sibTrans" cxnId="{1EEC7DC8-5B9D-432C-93F6-ADBAE8DB6BAE}">
      <dgm:prSet/>
      <dgm:spPr/>
      <dgm:t>
        <a:bodyPr/>
        <a:lstStyle/>
        <a:p>
          <a:endParaRPr lang="ru-RU"/>
        </a:p>
      </dgm:t>
    </dgm:pt>
    <dgm:pt modelId="{B04B6C49-E7D0-45F0-8F0A-9E7544B0395B}">
      <dgm:prSet custT="1"/>
      <dgm:spPr>
        <a:gradFill rotWithShape="0"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</dgm:spPr>
      <dgm:t>
        <a:bodyPr/>
        <a:lstStyle/>
        <a:p>
          <a:r>
            <a:rPr lang="ru-RU" sz="2400" b="1" dirty="0" smtClean="0"/>
            <a:t>Выполнение</a:t>
          </a:r>
          <a:r>
            <a:rPr lang="ru-RU" sz="2100" dirty="0" smtClean="0"/>
            <a:t> </a:t>
          </a:r>
          <a:endParaRPr lang="ru-RU" sz="2100" dirty="0"/>
        </a:p>
      </dgm:t>
    </dgm:pt>
    <dgm:pt modelId="{BDA40022-C312-4CE1-8364-4C9EC3F66D85}" type="parTrans" cxnId="{5B8F4390-5699-4F1B-80BF-F15E5BC2C6BC}">
      <dgm:prSet/>
      <dgm:spPr/>
      <dgm:t>
        <a:bodyPr/>
        <a:lstStyle/>
        <a:p>
          <a:endParaRPr lang="ru-RU"/>
        </a:p>
      </dgm:t>
    </dgm:pt>
    <dgm:pt modelId="{9DB64386-BDE9-4F41-8BFF-E84E63585C16}" type="sibTrans" cxnId="{5B8F4390-5699-4F1B-80BF-F15E5BC2C6BC}">
      <dgm:prSet/>
      <dgm:spPr/>
      <dgm:t>
        <a:bodyPr/>
        <a:lstStyle/>
        <a:p>
          <a:endParaRPr lang="ru-RU"/>
        </a:p>
      </dgm:t>
    </dgm:pt>
    <dgm:pt modelId="{8F389429-036E-4317-BC4D-AF2633D74C1E}">
      <dgm:prSet/>
      <dgm:spPr>
        <a:gradFill rotWithShape="0"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</dgm:spPr>
      <dgm:t>
        <a:bodyPr/>
        <a:lstStyle/>
        <a:p>
          <a:r>
            <a:rPr lang="ru-RU" b="1" dirty="0" smtClean="0"/>
            <a:t>Контроль и оценка </a:t>
          </a:r>
          <a:endParaRPr lang="ru-RU" b="1" dirty="0"/>
        </a:p>
      </dgm:t>
    </dgm:pt>
    <dgm:pt modelId="{DDADF833-3DB9-4E81-B1C8-B085EEAEEDA2}" type="parTrans" cxnId="{5B98861D-D816-4F2B-8AA5-8079A093AC1D}">
      <dgm:prSet/>
      <dgm:spPr/>
      <dgm:t>
        <a:bodyPr/>
        <a:lstStyle/>
        <a:p>
          <a:endParaRPr lang="ru-RU"/>
        </a:p>
      </dgm:t>
    </dgm:pt>
    <dgm:pt modelId="{DBEBEA9E-0EE1-4B9C-B259-3E24E0C0BA7E}" type="sibTrans" cxnId="{5B98861D-D816-4F2B-8AA5-8079A093AC1D}">
      <dgm:prSet/>
      <dgm:spPr/>
      <dgm:t>
        <a:bodyPr/>
        <a:lstStyle/>
        <a:p>
          <a:endParaRPr lang="ru-RU"/>
        </a:p>
      </dgm:t>
    </dgm:pt>
    <dgm:pt modelId="{9CF88686-2600-4662-AC6D-D78FB3F410BC}" type="pres">
      <dgm:prSet presAssocID="{BBA5FC10-F70B-4375-93ED-4DA9D58F2D1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B67E80B-2D29-41A2-BA2F-07FD820AC340}" type="pres">
      <dgm:prSet presAssocID="{86D3EA67-8885-41DF-934A-7D2842665C88}" presName="horFlow" presStyleCnt="0"/>
      <dgm:spPr/>
    </dgm:pt>
    <dgm:pt modelId="{0A28A12C-5C9A-4D61-B03D-6B35CED7AEBA}" type="pres">
      <dgm:prSet presAssocID="{86D3EA67-8885-41DF-934A-7D2842665C88}" presName="bigChev" presStyleLbl="node1" presStyleIdx="0" presStyleCnt="4" custScaleX="42617"/>
      <dgm:spPr/>
      <dgm:t>
        <a:bodyPr/>
        <a:lstStyle/>
        <a:p>
          <a:endParaRPr lang="ru-RU"/>
        </a:p>
      </dgm:t>
    </dgm:pt>
    <dgm:pt modelId="{04459BCE-1213-418E-B580-722A2D1EA777}" type="pres">
      <dgm:prSet presAssocID="{CCB3BC95-396F-40D4-B6FF-AC503E92083D}" presName="parTrans" presStyleCnt="0"/>
      <dgm:spPr/>
    </dgm:pt>
    <dgm:pt modelId="{23783394-30B7-4D35-B127-7DF168CCBB0F}" type="pres">
      <dgm:prSet presAssocID="{AA882DC8-A222-4DA7-B90A-5D0FC5A11D33}" presName="node" presStyleLbl="alignAccFollowNode1" presStyleIdx="0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F0062A-6A87-403D-A5FA-0478F73E093D}" type="pres">
      <dgm:prSet presAssocID="{F1367B79-74B5-4431-9A36-D6CEAF2FE564}" presName="sibTrans" presStyleCnt="0"/>
      <dgm:spPr/>
    </dgm:pt>
    <dgm:pt modelId="{E09DEAE2-80B6-4C54-942F-C7FE8F232484}" type="pres">
      <dgm:prSet presAssocID="{DC6E7F1F-8966-4572-ABE5-88BB86ABB335}" presName="node" presStyleLbl="alignAccFollowNode1" presStyleIdx="1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9B462E-9A79-43C4-9A3B-AB8BF6644105}" type="pres">
      <dgm:prSet presAssocID="{F248AEB5-D7B8-4126-846C-C8F8E2E05D95}" presName="sibTrans" presStyleCnt="0"/>
      <dgm:spPr/>
    </dgm:pt>
    <dgm:pt modelId="{7050A3BA-0AC1-4B27-812C-C9023C4792C4}" type="pres">
      <dgm:prSet presAssocID="{BF69C78E-6A62-44F8-A169-BA735AF914E0}" presName="node" presStyleLbl="alignAccFollowNode1" presStyleIdx="2" presStyleCnt="20" custScaleX="1127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89D8D2-FB7D-4BE4-86D6-05350BB81E1A}" type="pres">
      <dgm:prSet presAssocID="{3741A8B0-BD2E-433C-9072-F8F2020018C5}" presName="sibTrans" presStyleCnt="0"/>
      <dgm:spPr/>
    </dgm:pt>
    <dgm:pt modelId="{AEF3DD77-6F28-414E-A053-52CB559CD488}" type="pres">
      <dgm:prSet presAssocID="{4EFC2789-3ADA-4E40-A3DA-A5F312A40495}" presName="node" presStyleLbl="alignAccFollowNode1" presStyleIdx="3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DAC6A8-55F4-47BC-87BD-84E8DC6D6951}" type="pres">
      <dgm:prSet presAssocID="{ED0374D0-B3C9-4579-A044-C7EEC1D65869}" presName="sibTrans" presStyleCnt="0"/>
      <dgm:spPr/>
    </dgm:pt>
    <dgm:pt modelId="{4C230485-F04B-4E72-A4F6-E235B357D818}" type="pres">
      <dgm:prSet presAssocID="{7E84E14C-7AD6-4610-8A71-DF2AFD00DE0A}" presName="node" presStyleLbl="alignAccFollowNode1" presStyleIdx="4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F5AEB6-EED6-4539-8B04-947383FB3FF3}" type="pres">
      <dgm:prSet presAssocID="{86D3EA67-8885-41DF-934A-7D2842665C88}" presName="vSp" presStyleCnt="0"/>
      <dgm:spPr/>
    </dgm:pt>
    <dgm:pt modelId="{009090D1-8EB4-470A-817C-740C294882EA}" type="pres">
      <dgm:prSet presAssocID="{17B8241F-5000-408C-BA26-72DCD24F4EEE}" presName="horFlow" presStyleCnt="0"/>
      <dgm:spPr/>
    </dgm:pt>
    <dgm:pt modelId="{3FF4924C-4167-41CD-A646-7A8CEB5141D3}" type="pres">
      <dgm:prSet presAssocID="{17B8241F-5000-408C-BA26-72DCD24F4EEE}" presName="bigChev" presStyleLbl="node1" presStyleIdx="1" presStyleCnt="4" custScaleX="36952"/>
      <dgm:spPr/>
      <dgm:t>
        <a:bodyPr/>
        <a:lstStyle/>
        <a:p>
          <a:endParaRPr lang="ru-RU"/>
        </a:p>
      </dgm:t>
    </dgm:pt>
    <dgm:pt modelId="{3FD27E70-6B02-41AB-9F67-D29351663E51}" type="pres">
      <dgm:prSet presAssocID="{5E9AD568-6222-4A44-AA99-0172379EA2C3}" presName="parTrans" presStyleCnt="0"/>
      <dgm:spPr/>
    </dgm:pt>
    <dgm:pt modelId="{6FDD6732-FCE9-4727-80FA-DCBD49DFA844}" type="pres">
      <dgm:prSet presAssocID="{10A644C5-116F-4A85-939F-1D50C88C5D31}" presName="node" presStyleLbl="alignAccFollowNode1" presStyleIdx="5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6492E9-D5DE-4B0E-9A9F-469BE8E4FAD5}" type="pres">
      <dgm:prSet presAssocID="{686B1020-CDC4-47A7-9FB2-108892029BF0}" presName="sibTrans" presStyleCnt="0"/>
      <dgm:spPr/>
    </dgm:pt>
    <dgm:pt modelId="{5B7AC2DF-CB93-492B-ADC5-BD2E4E701CD2}" type="pres">
      <dgm:prSet presAssocID="{429D6E27-371B-4FEB-ABBD-6565228C5D7E}" presName="node" presStyleLbl="alignAccFollowNode1" presStyleIdx="6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88BD85-8698-4564-BEC0-928AD6453C6D}" type="pres">
      <dgm:prSet presAssocID="{DF80558C-FA82-48EA-BB15-A76897787D82}" presName="sibTrans" presStyleCnt="0"/>
      <dgm:spPr/>
    </dgm:pt>
    <dgm:pt modelId="{B82BEACD-CB1C-4C52-8BD6-6DE436B4520F}" type="pres">
      <dgm:prSet presAssocID="{E3F211C0-A1BF-4030-8F3D-8538FEB3F375}" presName="node" presStyleLbl="alignAccFollowNode1" presStyleIdx="7" presStyleCnt="20" custScaleX="1171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7815FA-78E0-419C-9F85-6335DFCCD074}" type="pres">
      <dgm:prSet presAssocID="{C33E59F3-CBAC-439E-8FD0-831F5B19351D}" presName="sibTrans" presStyleCnt="0"/>
      <dgm:spPr/>
    </dgm:pt>
    <dgm:pt modelId="{A99320DF-8185-4542-AA35-E21EBC08585B}" type="pres">
      <dgm:prSet presAssocID="{E8A2CD3F-187C-49AA-ABF6-74226790FED4}" presName="node" presStyleLbl="alignAccFollowNode1" presStyleIdx="8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9A50AF-573C-4FB5-800D-258EE8AD3457}" type="pres">
      <dgm:prSet presAssocID="{A2E7071D-99B1-4DFE-B587-89318C4B0E1A}" presName="sibTrans" presStyleCnt="0"/>
      <dgm:spPr/>
    </dgm:pt>
    <dgm:pt modelId="{7B68C585-C7F0-4E4E-BD4A-4D2BA9D4F815}" type="pres">
      <dgm:prSet presAssocID="{6BC30352-E654-4220-8D85-0D0BD9A37CCC}" presName="node" presStyleLbl="alignAccFollowNode1" presStyleIdx="9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7026A0-28B0-4C4F-BAC7-0B71E6B458F4}" type="pres">
      <dgm:prSet presAssocID="{17B8241F-5000-408C-BA26-72DCD24F4EEE}" presName="vSp" presStyleCnt="0"/>
      <dgm:spPr/>
    </dgm:pt>
    <dgm:pt modelId="{C74BD530-C237-466D-BA70-4AAD77F012A4}" type="pres">
      <dgm:prSet presAssocID="{742D6DDF-8830-40B9-B0D9-09C9DB9C3582}" presName="horFlow" presStyleCnt="0"/>
      <dgm:spPr/>
    </dgm:pt>
    <dgm:pt modelId="{10C31C20-33A1-458F-820F-2D24F9F54987}" type="pres">
      <dgm:prSet presAssocID="{742D6DDF-8830-40B9-B0D9-09C9DB9C3582}" presName="bigChev" presStyleLbl="node1" presStyleIdx="2" presStyleCnt="4" custScaleX="41217" custLinFactNeighborX="-7608" custLinFactNeighborY="1210"/>
      <dgm:spPr/>
      <dgm:t>
        <a:bodyPr/>
        <a:lstStyle/>
        <a:p>
          <a:endParaRPr lang="ru-RU"/>
        </a:p>
      </dgm:t>
    </dgm:pt>
    <dgm:pt modelId="{7E5E6134-B56D-401C-B3A7-3C0EEA85E0C5}" type="pres">
      <dgm:prSet presAssocID="{355B0D60-2872-42DA-B5CB-3946B3D8DCA6}" presName="parTrans" presStyleCnt="0"/>
      <dgm:spPr/>
    </dgm:pt>
    <dgm:pt modelId="{2290F7CD-F8D2-474E-9AAE-19AAAADE460E}" type="pres">
      <dgm:prSet presAssocID="{D894A6B2-B2FE-4670-9BE1-5B4E6A43C014}" presName="node" presStyleLbl="alignAccFollowNode1" presStyleIdx="10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0DFB28-4BDF-4398-86A8-A5BE1DC66FAA}" type="pres">
      <dgm:prSet presAssocID="{6D751866-BDA3-4B51-A18E-AB1353A4F229}" presName="sibTrans" presStyleCnt="0"/>
      <dgm:spPr/>
    </dgm:pt>
    <dgm:pt modelId="{92C5D2ED-5DB6-47CC-BF10-F1874E861937}" type="pres">
      <dgm:prSet presAssocID="{197A959B-67D9-49D5-B486-22354DD60D96}" presName="node" presStyleLbl="alignAccFollowNode1" presStyleIdx="11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394C4C-FA70-420D-89F3-347422715093}" type="pres">
      <dgm:prSet presAssocID="{029ACE81-1EDE-4163-B9BD-2AEF18D78D05}" presName="sibTrans" presStyleCnt="0"/>
      <dgm:spPr/>
    </dgm:pt>
    <dgm:pt modelId="{CDB54AE3-1AEC-4910-8819-C045879A62EF}" type="pres">
      <dgm:prSet presAssocID="{64CD589B-17BA-48A6-B33D-4ACA056E1A98}" presName="node" presStyleLbl="alignAccFollowNode1" presStyleIdx="12" presStyleCnt="20" custScaleX="1179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8E815C-A460-438F-814F-29B9EAA6B941}" type="pres">
      <dgm:prSet presAssocID="{5935197D-80CB-4EF3-8AFD-5E436DC476ED}" presName="sibTrans" presStyleCnt="0"/>
      <dgm:spPr/>
    </dgm:pt>
    <dgm:pt modelId="{6EE3B0B9-4E88-44DC-A58E-A296FC065B37}" type="pres">
      <dgm:prSet presAssocID="{CD27EB8F-7351-4701-8603-16E33249B513}" presName="node" presStyleLbl="alignAccFollowNode1" presStyleIdx="13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602BB9-32B5-4AEA-B0D7-2737238683D1}" type="pres">
      <dgm:prSet presAssocID="{7498779F-C277-453A-87C0-072B3980945B}" presName="sibTrans" presStyleCnt="0"/>
      <dgm:spPr/>
    </dgm:pt>
    <dgm:pt modelId="{D67EB7F7-F85C-4E17-97FD-94D7138FF984}" type="pres">
      <dgm:prSet presAssocID="{8F9DF8AA-22AF-461F-A801-569DEC854836}" presName="node" presStyleLbl="alignAccFollowNode1" presStyleIdx="14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A41BA8-35EC-42EE-AD5C-5E1464158934}" type="pres">
      <dgm:prSet presAssocID="{742D6DDF-8830-40B9-B0D9-09C9DB9C3582}" presName="vSp" presStyleCnt="0"/>
      <dgm:spPr/>
    </dgm:pt>
    <dgm:pt modelId="{70F44A5B-FB53-4A47-B6C9-4D3B8F225408}" type="pres">
      <dgm:prSet presAssocID="{0BED347D-3475-49F2-A0E3-FDA0CA4052DD}" presName="horFlow" presStyleCnt="0"/>
      <dgm:spPr/>
    </dgm:pt>
    <dgm:pt modelId="{EFA59EEA-BE76-4EA4-AB4B-EFC348B3FE37}" type="pres">
      <dgm:prSet presAssocID="{0BED347D-3475-49F2-A0E3-FDA0CA4052DD}" presName="bigChev" presStyleLbl="node1" presStyleIdx="3" presStyleCnt="4" custScaleX="42617"/>
      <dgm:spPr/>
      <dgm:t>
        <a:bodyPr/>
        <a:lstStyle/>
        <a:p>
          <a:endParaRPr lang="ru-RU"/>
        </a:p>
      </dgm:t>
    </dgm:pt>
    <dgm:pt modelId="{A211645D-EB0A-474A-A17F-2106B8FD3B86}" type="pres">
      <dgm:prSet presAssocID="{BDB6FD87-0AD2-4D3D-BEBB-3E27B2B8836D}" presName="parTrans" presStyleCnt="0"/>
      <dgm:spPr/>
    </dgm:pt>
    <dgm:pt modelId="{E949C49C-031F-4C8E-8AD2-240D8D3DD2D2}" type="pres">
      <dgm:prSet presAssocID="{E8DF9D63-817E-4F2F-BE79-F95E33D53413}" presName="node" presStyleLbl="alignAccFollowNode1" presStyleIdx="15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D889A6-9BA7-47FC-95E3-57257110075C}" type="pres">
      <dgm:prSet presAssocID="{A8F9CB86-FA99-4BD6-AA2F-FE774D4B5E99}" presName="sibTrans" presStyleCnt="0"/>
      <dgm:spPr/>
    </dgm:pt>
    <dgm:pt modelId="{49D63120-3363-4FBB-B057-5DFBCC093444}" type="pres">
      <dgm:prSet presAssocID="{4482F326-238B-4D25-9C97-22FEB3C6A907}" presName="node" presStyleLbl="alignAccFollowNode1" presStyleIdx="16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00CBAC-65D1-4DA3-996E-D9BD851A83AC}" type="pres">
      <dgm:prSet presAssocID="{EF995527-1CBE-4D49-BE6D-EE678EEA051F}" presName="sibTrans" presStyleCnt="0"/>
      <dgm:spPr/>
    </dgm:pt>
    <dgm:pt modelId="{739608B5-1368-4E9C-9096-2524B0550275}" type="pres">
      <dgm:prSet presAssocID="{B04B6C49-E7D0-45F0-8F0A-9E7544B0395B}" presName="node" presStyleLbl="alignAccFollowNode1" presStyleIdx="17" presStyleCnt="20" custScaleX="1154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81E557-FEB9-414C-AD6E-5A6102FEBF81}" type="pres">
      <dgm:prSet presAssocID="{9DB64386-BDE9-4F41-8BFF-E84E63585C16}" presName="sibTrans" presStyleCnt="0"/>
      <dgm:spPr/>
    </dgm:pt>
    <dgm:pt modelId="{E7CE0901-454A-4132-ADF9-774ED0F854D7}" type="pres">
      <dgm:prSet presAssocID="{8F389429-036E-4317-BC4D-AF2633D74C1E}" presName="node" presStyleLbl="alignAccFollowNode1" presStyleIdx="18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2A7F6E-957B-43E3-92E2-D7C645DB2254}" type="pres">
      <dgm:prSet presAssocID="{DBEBEA9E-0EE1-4B9C-B259-3E24E0C0BA7E}" presName="sibTrans" presStyleCnt="0"/>
      <dgm:spPr/>
    </dgm:pt>
    <dgm:pt modelId="{88E4B99D-3F98-42D9-9824-E6BAEB26D0AF}" type="pres">
      <dgm:prSet presAssocID="{FCC1FBED-9EA9-4151-8B22-8F948DE1B9ED}" presName="node" presStyleLbl="alignAccFollowNode1" presStyleIdx="19" presStyleCnt="20" custLinFactNeighborX="23114" custLinFactNeighborY="-4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0976AC-2550-4A20-BA88-A81BEE4F56D2}" srcId="{86D3EA67-8885-41DF-934A-7D2842665C88}" destId="{4EFC2789-3ADA-4E40-A3DA-A5F312A40495}" srcOrd="3" destOrd="0" parTransId="{A0584D01-EBA5-4190-AC36-9DB22FD4E741}" sibTransId="{ED0374D0-B3C9-4579-A044-C7EEC1D65869}"/>
    <dgm:cxn modelId="{D930BDB2-6E43-48DD-ACFC-06F14359C92B}" srcId="{17B8241F-5000-408C-BA26-72DCD24F4EEE}" destId="{6BC30352-E654-4220-8D85-0D0BD9A37CCC}" srcOrd="4" destOrd="0" parTransId="{DC69A6DB-22C9-4962-B82C-05AEFBA00ECD}" sibTransId="{4E183FE9-1D80-4F6C-85EA-814CC78639EC}"/>
    <dgm:cxn modelId="{FE60A1ED-2F28-4774-9536-847640675A9E}" type="presOf" srcId="{86D3EA67-8885-41DF-934A-7D2842665C88}" destId="{0A28A12C-5C9A-4D61-B03D-6B35CED7AEBA}" srcOrd="0" destOrd="0" presId="urn:microsoft.com/office/officeart/2005/8/layout/lProcess3"/>
    <dgm:cxn modelId="{24220D4F-9B37-4618-BD7E-AF69DB75799B}" type="presOf" srcId="{64CD589B-17BA-48A6-B33D-4ACA056E1A98}" destId="{CDB54AE3-1AEC-4910-8819-C045879A62EF}" srcOrd="0" destOrd="0" presId="urn:microsoft.com/office/officeart/2005/8/layout/lProcess3"/>
    <dgm:cxn modelId="{0320DF3F-D2F6-4D20-937D-DABD522A40DA}" srcId="{742D6DDF-8830-40B9-B0D9-09C9DB9C3582}" destId="{64CD589B-17BA-48A6-B33D-4ACA056E1A98}" srcOrd="2" destOrd="0" parTransId="{3C75EB81-0A5E-4853-9D18-048ADF223860}" sibTransId="{5935197D-80CB-4EF3-8AFD-5E436DC476ED}"/>
    <dgm:cxn modelId="{41E47A7F-7D76-4D8C-B0A9-B8CC38346AE9}" srcId="{742D6DDF-8830-40B9-B0D9-09C9DB9C3582}" destId="{197A959B-67D9-49D5-B486-22354DD60D96}" srcOrd="1" destOrd="0" parTransId="{DEFA3E5F-7C91-4D3A-855E-51D698DDF38C}" sibTransId="{029ACE81-1EDE-4163-B9BD-2AEF18D78D05}"/>
    <dgm:cxn modelId="{1EEC7DC8-5B9D-432C-93F6-ADBAE8DB6BAE}" srcId="{0BED347D-3475-49F2-A0E3-FDA0CA4052DD}" destId="{4482F326-238B-4D25-9C97-22FEB3C6A907}" srcOrd="1" destOrd="0" parTransId="{D0184317-B430-48E1-BC85-B3271BDCCAC9}" sibTransId="{EF995527-1CBE-4D49-BE6D-EE678EEA051F}"/>
    <dgm:cxn modelId="{22A4232F-7DBC-4952-B252-09BDC2768D75}" type="presOf" srcId="{DC6E7F1F-8966-4572-ABE5-88BB86ABB335}" destId="{E09DEAE2-80B6-4C54-942F-C7FE8F232484}" srcOrd="0" destOrd="0" presId="urn:microsoft.com/office/officeart/2005/8/layout/lProcess3"/>
    <dgm:cxn modelId="{AF6C815D-4115-4DC2-B208-72A0C924FAC3}" type="presOf" srcId="{E8DF9D63-817E-4F2F-BE79-F95E33D53413}" destId="{E949C49C-031F-4C8E-8AD2-240D8D3DD2D2}" srcOrd="0" destOrd="0" presId="urn:microsoft.com/office/officeart/2005/8/layout/lProcess3"/>
    <dgm:cxn modelId="{099AC2FE-2B33-4083-B301-812A6125C3E8}" type="presOf" srcId="{6BC30352-E654-4220-8D85-0D0BD9A37CCC}" destId="{7B68C585-C7F0-4E4E-BD4A-4D2BA9D4F815}" srcOrd="0" destOrd="0" presId="urn:microsoft.com/office/officeart/2005/8/layout/lProcess3"/>
    <dgm:cxn modelId="{4A6BDDAB-E31C-4B7E-B08E-3C652F085775}" srcId="{BBA5FC10-F70B-4375-93ED-4DA9D58F2D10}" destId="{17B8241F-5000-408C-BA26-72DCD24F4EEE}" srcOrd="1" destOrd="0" parTransId="{2737E6A8-406F-495B-B29E-816F285DA586}" sibTransId="{A60D50A2-7B6B-4467-A758-B84DEC3BCEB1}"/>
    <dgm:cxn modelId="{61F9C337-EE3E-4A8D-B6A6-4A17D46C8831}" srcId="{17B8241F-5000-408C-BA26-72DCD24F4EEE}" destId="{E8A2CD3F-187C-49AA-ABF6-74226790FED4}" srcOrd="3" destOrd="0" parTransId="{02AD6BAB-A3A5-4263-87EA-BEBC0F3CCB4A}" sibTransId="{A2E7071D-99B1-4DFE-B587-89318C4B0E1A}"/>
    <dgm:cxn modelId="{F1780EFF-56B4-436A-8F3D-04A5267C66A5}" type="presOf" srcId="{0BED347D-3475-49F2-A0E3-FDA0CA4052DD}" destId="{EFA59EEA-BE76-4EA4-AB4B-EFC348B3FE37}" srcOrd="0" destOrd="0" presId="urn:microsoft.com/office/officeart/2005/8/layout/lProcess3"/>
    <dgm:cxn modelId="{49871493-0F48-4307-AE48-7E2B4954C2F5}" srcId="{86D3EA67-8885-41DF-934A-7D2842665C88}" destId="{AA882DC8-A222-4DA7-B90A-5D0FC5A11D33}" srcOrd="0" destOrd="0" parTransId="{CCB3BC95-396F-40D4-B6FF-AC503E92083D}" sibTransId="{F1367B79-74B5-4431-9A36-D6CEAF2FE564}"/>
    <dgm:cxn modelId="{6039EBE8-4C77-4BD4-A95A-6573C0EE3D19}" type="presOf" srcId="{7E84E14C-7AD6-4610-8A71-DF2AFD00DE0A}" destId="{4C230485-F04B-4E72-A4F6-E235B357D818}" srcOrd="0" destOrd="0" presId="urn:microsoft.com/office/officeart/2005/8/layout/lProcess3"/>
    <dgm:cxn modelId="{FE448A17-8634-40C1-9255-297F1AF96A08}" srcId="{742D6DDF-8830-40B9-B0D9-09C9DB9C3582}" destId="{D894A6B2-B2FE-4670-9BE1-5B4E6A43C014}" srcOrd="0" destOrd="0" parTransId="{355B0D60-2872-42DA-B5CB-3946B3D8DCA6}" sibTransId="{6D751866-BDA3-4B51-A18E-AB1353A4F229}"/>
    <dgm:cxn modelId="{716BCE46-70DC-4746-838B-ECEB15570276}" type="presOf" srcId="{8F389429-036E-4317-BC4D-AF2633D74C1E}" destId="{E7CE0901-454A-4132-ADF9-774ED0F854D7}" srcOrd="0" destOrd="0" presId="urn:microsoft.com/office/officeart/2005/8/layout/lProcess3"/>
    <dgm:cxn modelId="{EDAFA142-839E-4552-BC2E-FA8F235FA214}" srcId="{86D3EA67-8885-41DF-934A-7D2842665C88}" destId="{BF69C78E-6A62-44F8-A169-BA735AF914E0}" srcOrd="2" destOrd="0" parTransId="{22957207-CE77-418C-A4D1-AC9B3CA74980}" sibTransId="{3741A8B0-BD2E-433C-9072-F8F2020018C5}"/>
    <dgm:cxn modelId="{815C456D-EBD3-4D0C-B679-FDBA4ACC753C}" type="presOf" srcId="{CD27EB8F-7351-4701-8603-16E33249B513}" destId="{6EE3B0B9-4E88-44DC-A58E-A296FC065B37}" srcOrd="0" destOrd="0" presId="urn:microsoft.com/office/officeart/2005/8/layout/lProcess3"/>
    <dgm:cxn modelId="{37624395-79C2-40D8-B14F-FC960466470A}" type="presOf" srcId="{429D6E27-371B-4FEB-ABBD-6565228C5D7E}" destId="{5B7AC2DF-CB93-492B-ADC5-BD2E4E701CD2}" srcOrd="0" destOrd="0" presId="urn:microsoft.com/office/officeart/2005/8/layout/lProcess3"/>
    <dgm:cxn modelId="{9A82088D-C924-48F0-BD96-020FBB7270DE}" srcId="{17B8241F-5000-408C-BA26-72DCD24F4EEE}" destId="{10A644C5-116F-4A85-939F-1D50C88C5D31}" srcOrd="0" destOrd="0" parTransId="{5E9AD568-6222-4A44-AA99-0172379EA2C3}" sibTransId="{686B1020-CDC4-47A7-9FB2-108892029BF0}"/>
    <dgm:cxn modelId="{482B16D6-FAEB-4E24-9225-E165173B98BB}" srcId="{BBA5FC10-F70B-4375-93ED-4DA9D58F2D10}" destId="{0BED347D-3475-49F2-A0E3-FDA0CA4052DD}" srcOrd="3" destOrd="0" parTransId="{E77C6C0F-CEC1-4F8A-B5A4-AF64565C2FEA}" sibTransId="{07B7981E-5C4D-4863-B488-94CB60562045}"/>
    <dgm:cxn modelId="{612863AD-FEB4-460B-BEC8-25F9012DB4F7}" type="presOf" srcId="{BBA5FC10-F70B-4375-93ED-4DA9D58F2D10}" destId="{9CF88686-2600-4662-AC6D-D78FB3F410BC}" srcOrd="0" destOrd="0" presId="urn:microsoft.com/office/officeart/2005/8/layout/lProcess3"/>
    <dgm:cxn modelId="{BD132C79-8B1A-48F7-B09C-EB55903FFE17}" type="presOf" srcId="{742D6DDF-8830-40B9-B0D9-09C9DB9C3582}" destId="{10C31C20-33A1-458F-820F-2D24F9F54987}" srcOrd="0" destOrd="0" presId="urn:microsoft.com/office/officeart/2005/8/layout/lProcess3"/>
    <dgm:cxn modelId="{9FEABB28-6F37-438D-B7FE-15C0ABB9B71E}" type="presOf" srcId="{E8A2CD3F-187C-49AA-ABF6-74226790FED4}" destId="{A99320DF-8185-4542-AA35-E21EBC08585B}" srcOrd="0" destOrd="0" presId="urn:microsoft.com/office/officeart/2005/8/layout/lProcess3"/>
    <dgm:cxn modelId="{11B75117-468C-48F3-B9F1-E97D1C4C0915}" srcId="{17B8241F-5000-408C-BA26-72DCD24F4EEE}" destId="{E3F211C0-A1BF-4030-8F3D-8538FEB3F375}" srcOrd="2" destOrd="0" parTransId="{29E41C39-E02F-4C6E-90AF-DE013F0F13D8}" sibTransId="{C33E59F3-CBAC-439E-8FD0-831F5B19351D}"/>
    <dgm:cxn modelId="{74B2BD43-B663-4D89-B280-4D25F3E37248}" srcId="{742D6DDF-8830-40B9-B0D9-09C9DB9C3582}" destId="{CD27EB8F-7351-4701-8603-16E33249B513}" srcOrd="3" destOrd="0" parTransId="{4C8BAF34-F544-4C82-9F5B-5733B8EACFEA}" sibTransId="{7498779F-C277-453A-87C0-072B3980945B}"/>
    <dgm:cxn modelId="{BC48AFE2-5B62-4B63-870E-143621D562AE}" type="presOf" srcId="{8F9DF8AA-22AF-461F-A801-569DEC854836}" destId="{D67EB7F7-F85C-4E17-97FD-94D7138FF984}" srcOrd="0" destOrd="0" presId="urn:microsoft.com/office/officeart/2005/8/layout/lProcess3"/>
    <dgm:cxn modelId="{CA3D3B80-AA6E-4AE9-A8BD-F375454C3AF5}" type="presOf" srcId="{E3F211C0-A1BF-4030-8F3D-8538FEB3F375}" destId="{B82BEACD-CB1C-4C52-8BD6-6DE436B4520F}" srcOrd="0" destOrd="0" presId="urn:microsoft.com/office/officeart/2005/8/layout/lProcess3"/>
    <dgm:cxn modelId="{9BE33779-8988-4FE5-AA8F-9BA1CEDF8831}" type="presOf" srcId="{FCC1FBED-9EA9-4151-8B22-8F948DE1B9ED}" destId="{88E4B99D-3F98-42D9-9824-E6BAEB26D0AF}" srcOrd="0" destOrd="0" presId="urn:microsoft.com/office/officeart/2005/8/layout/lProcess3"/>
    <dgm:cxn modelId="{C2F51E72-AADC-4BB0-AE86-855D4AD91155}" type="presOf" srcId="{4EFC2789-3ADA-4E40-A3DA-A5F312A40495}" destId="{AEF3DD77-6F28-414E-A053-52CB559CD488}" srcOrd="0" destOrd="0" presId="urn:microsoft.com/office/officeart/2005/8/layout/lProcess3"/>
    <dgm:cxn modelId="{7F287939-BE53-4533-8500-7DED23ABD322}" type="presOf" srcId="{197A959B-67D9-49D5-B486-22354DD60D96}" destId="{92C5D2ED-5DB6-47CC-BF10-F1874E861937}" srcOrd="0" destOrd="0" presId="urn:microsoft.com/office/officeart/2005/8/layout/lProcess3"/>
    <dgm:cxn modelId="{B07D3BB9-5A64-4198-B3A1-514EE23876F8}" type="presOf" srcId="{AA882DC8-A222-4DA7-B90A-5D0FC5A11D33}" destId="{23783394-30B7-4D35-B127-7DF168CCBB0F}" srcOrd="0" destOrd="0" presId="urn:microsoft.com/office/officeart/2005/8/layout/lProcess3"/>
    <dgm:cxn modelId="{71475FE9-07F5-43CB-A2B8-221C24CC460A}" type="presOf" srcId="{10A644C5-116F-4A85-939F-1D50C88C5D31}" destId="{6FDD6732-FCE9-4727-80FA-DCBD49DFA844}" srcOrd="0" destOrd="0" presId="urn:microsoft.com/office/officeart/2005/8/layout/lProcess3"/>
    <dgm:cxn modelId="{246C5C22-7E14-4D22-B515-6A36FEECC12C}" srcId="{86D3EA67-8885-41DF-934A-7D2842665C88}" destId="{7E84E14C-7AD6-4610-8A71-DF2AFD00DE0A}" srcOrd="4" destOrd="0" parTransId="{10371BAC-1BBF-49DF-8C99-14162DAA14D8}" sibTransId="{523ACBCC-8C18-4085-938F-F16CD18EBF53}"/>
    <dgm:cxn modelId="{13F0BCD3-E32D-45EB-8F24-A4320111657C}" type="presOf" srcId="{BF69C78E-6A62-44F8-A169-BA735AF914E0}" destId="{7050A3BA-0AC1-4B27-812C-C9023C4792C4}" srcOrd="0" destOrd="0" presId="urn:microsoft.com/office/officeart/2005/8/layout/lProcess3"/>
    <dgm:cxn modelId="{3C4D341B-6D8C-4DEB-B540-7F2E1C3BB024}" srcId="{0BED347D-3475-49F2-A0E3-FDA0CA4052DD}" destId="{E8DF9D63-817E-4F2F-BE79-F95E33D53413}" srcOrd="0" destOrd="0" parTransId="{BDB6FD87-0AD2-4D3D-BEBB-3E27B2B8836D}" sibTransId="{A8F9CB86-FA99-4BD6-AA2F-FE774D4B5E99}"/>
    <dgm:cxn modelId="{52DCBD43-5D12-41D8-983F-1C10B2503F2A}" srcId="{17B8241F-5000-408C-BA26-72DCD24F4EEE}" destId="{429D6E27-371B-4FEB-ABBD-6565228C5D7E}" srcOrd="1" destOrd="0" parTransId="{5A13ED55-A553-4B1A-83D5-2955ADE14718}" sibTransId="{DF80558C-FA82-48EA-BB15-A76897787D82}"/>
    <dgm:cxn modelId="{F4A16B92-B20D-47F2-83CC-34DFCB9723BC}" type="presOf" srcId="{D894A6B2-B2FE-4670-9BE1-5B4E6A43C014}" destId="{2290F7CD-F8D2-474E-9AAE-19AAAADE460E}" srcOrd="0" destOrd="0" presId="urn:microsoft.com/office/officeart/2005/8/layout/lProcess3"/>
    <dgm:cxn modelId="{2386B5ED-54CC-4A41-A22B-0F2E95342452}" srcId="{BBA5FC10-F70B-4375-93ED-4DA9D58F2D10}" destId="{742D6DDF-8830-40B9-B0D9-09C9DB9C3582}" srcOrd="2" destOrd="0" parTransId="{5CC9A1A4-8B3D-4213-B59D-7DE165531043}" sibTransId="{08C65CD6-5890-4C83-A225-21B2234A50A7}"/>
    <dgm:cxn modelId="{2F5549F8-0314-4DE4-9C99-2F1FCFFA1AA7}" type="presOf" srcId="{17B8241F-5000-408C-BA26-72DCD24F4EEE}" destId="{3FF4924C-4167-41CD-A646-7A8CEB5141D3}" srcOrd="0" destOrd="0" presId="urn:microsoft.com/office/officeart/2005/8/layout/lProcess3"/>
    <dgm:cxn modelId="{5EC37B09-A924-456A-B906-BD4EB47D86B7}" srcId="{0BED347D-3475-49F2-A0E3-FDA0CA4052DD}" destId="{FCC1FBED-9EA9-4151-8B22-8F948DE1B9ED}" srcOrd="4" destOrd="0" parTransId="{65B9EC0B-9C6A-48D3-A522-CA083AE70D90}" sibTransId="{A2E52B3C-CBF1-4A5C-9947-440D54E93E42}"/>
    <dgm:cxn modelId="{63D6230A-F9AE-4CC1-8B84-76C990CC2DF3}" type="presOf" srcId="{4482F326-238B-4D25-9C97-22FEB3C6A907}" destId="{49D63120-3363-4FBB-B057-5DFBCC093444}" srcOrd="0" destOrd="0" presId="urn:microsoft.com/office/officeart/2005/8/layout/lProcess3"/>
    <dgm:cxn modelId="{5B98861D-D816-4F2B-8AA5-8079A093AC1D}" srcId="{0BED347D-3475-49F2-A0E3-FDA0CA4052DD}" destId="{8F389429-036E-4317-BC4D-AF2633D74C1E}" srcOrd="3" destOrd="0" parTransId="{DDADF833-3DB9-4E81-B1C8-B085EEAEEDA2}" sibTransId="{DBEBEA9E-0EE1-4B9C-B259-3E24E0C0BA7E}"/>
    <dgm:cxn modelId="{3D90184E-BD13-485D-8B7B-9A4E8A48C435}" srcId="{742D6DDF-8830-40B9-B0D9-09C9DB9C3582}" destId="{8F9DF8AA-22AF-461F-A801-569DEC854836}" srcOrd="4" destOrd="0" parTransId="{0B322A5B-E43A-4854-9F39-8F009826B25D}" sibTransId="{08DFC7DF-0DD2-4D04-B541-B41E4BB22A85}"/>
    <dgm:cxn modelId="{CD16DC5B-9024-4448-9230-E592795241F1}" srcId="{86D3EA67-8885-41DF-934A-7D2842665C88}" destId="{DC6E7F1F-8966-4572-ABE5-88BB86ABB335}" srcOrd="1" destOrd="0" parTransId="{F6CCDC85-3C1B-4F22-9BB1-88CCAB5CD5ED}" sibTransId="{F248AEB5-D7B8-4126-846C-C8F8E2E05D95}"/>
    <dgm:cxn modelId="{A8413399-CDE5-4B41-9F4F-4E5E8180AB04}" srcId="{BBA5FC10-F70B-4375-93ED-4DA9D58F2D10}" destId="{86D3EA67-8885-41DF-934A-7D2842665C88}" srcOrd="0" destOrd="0" parTransId="{CC332608-4CC8-4ACD-9A73-C3E0D5BE0A28}" sibTransId="{15EE2AF4-174C-4CD8-B06A-0A42B874AF34}"/>
    <dgm:cxn modelId="{6FA762BE-3D27-4902-8162-5BB05996C61B}" type="presOf" srcId="{B04B6C49-E7D0-45F0-8F0A-9E7544B0395B}" destId="{739608B5-1368-4E9C-9096-2524B0550275}" srcOrd="0" destOrd="0" presId="urn:microsoft.com/office/officeart/2005/8/layout/lProcess3"/>
    <dgm:cxn modelId="{5B8F4390-5699-4F1B-80BF-F15E5BC2C6BC}" srcId="{0BED347D-3475-49F2-A0E3-FDA0CA4052DD}" destId="{B04B6C49-E7D0-45F0-8F0A-9E7544B0395B}" srcOrd="2" destOrd="0" parTransId="{BDA40022-C312-4CE1-8364-4C9EC3F66D85}" sibTransId="{9DB64386-BDE9-4F41-8BFF-E84E63585C16}"/>
    <dgm:cxn modelId="{D84AE5AB-63B6-4E60-9C48-B1BDFA9FB5B6}" type="presParOf" srcId="{9CF88686-2600-4662-AC6D-D78FB3F410BC}" destId="{7B67E80B-2D29-41A2-BA2F-07FD820AC340}" srcOrd="0" destOrd="0" presId="urn:microsoft.com/office/officeart/2005/8/layout/lProcess3"/>
    <dgm:cxn modelId="{D87FFF44-003F-4130-875C-BF8C1DBA460C}" type="presParOf" srcId="{7B67E80B-2D29-41A2-BA2F-07FD820AC340}" destId="{0A28A12C-5C9A-4D61-B03D-6B35CED7AEBA}" srcOrd="0" destOrd="0" presId="urn:microsoft.com/office/officeart/2005/8/layout/lProcess3"/>
    <dgm:cxn modelId="{0D212AEE-27A2-4595-9A28-CADA591026B1}" type="presParOf" srcId="{7B67E80B-2D29-41A2-BA2F-07FD820AC340}" destId="{04459BCE-1213-418E-B580-722A2D1EA777}" srcOrd="1" destOrd="0" presId="urn:microsoft.com/office/officeart/2005/8/layout/lProcess3"/>
    <dgm:cxn modelId="{6FFEA4CB-3098-49FE-AC10-1C28E9BFADE0}" type="presParOf" srcId="{7B67E80B-2D29-41A2-BA2F-07FD820AC340}" destId="{23783394-30B7-4D35-B127-7DF168CCBB0F}" srcOrd="2" destOrd="0" presId="urn:microsoft.com/office/officeart/2005/8/layout/lProcess3"/>
    <dgm:cxn modelId="{51FA3FED-79B3-475D-B0F1-5EC83DA5FB2E}" type="presParOf" srcId="{7B67E80B-2D29-41A2-BA2F-07FD820AC340}" destId="{59F0062A-6A87-403D-A5FA-0478F73E093D}" srcOrd="3" destOrd="0" presId="urn:microsoft.com/office/officeart/2005/8/layout/lProcess3"/>
    <dgm:cxn modelId="{DD35211C-A03B-41B9-B234-470C7BCAA4C3}" type="presParOf" srcId="{7B67E80B-2D29-41A2-BA2F-07FD820AC340}" destId="{E09DEAE2-80B6-4C54-942F-C7FE8F232484}" srcOrd="4" destOrd="0" presId="urn:microsoft.com/office/officeart/2005/8/layout/lProcess3"/>
    <dgm:cxn modelId="{8A12C0FA-7FE1-4F21-9EC8-0E25B519388E}" type="presParOf" srcId="{7B67E80B-2D29-41A2-BA2F-07FD820AC340}" destId="{699B462E-9A79-43C4-9A3B-AB8BF6644105}" srcOrd="5" destOrd="0" presId="urn:microsoft.com/office/officeart/2005/8/layout/lProcess3"/>
    <dgm:cxn modelId="{68447D57-B395-40A7-9078-2AEB4AFFCB84}" type="presParOf" srcId="{7B67E80B-2D29-41A2-BA2F-07FD820AC340}" destId="{7050A3BA-0AC1-4B27-812C-C9023C4792C4}" srcOrd="6" destOrd="0" presId="urn:microsoft.com/office/officeart/2005/8/layout/lProcess3"/>
    <dgm:cxn modelId="{7C86BA08-371C-486D-991D-CA24D024E2C7}" type="presParOf" srcId="{7B67E80B-2D29-41A2-BA2F-07FD820AC340}" destId="{1C89D8D2-FB7D-4BE4-86D6-05350BB81E1A}" srcOrd="7" destOrd="0" presId="urn:microsoft.com/office/officeart/2005/8/layout/lProcess3"/>
    <dgm:cxn modelId="{3B749E4F-EDAA-494E-B327-6755FB6BC553}" type="presParOf" srcId="{7B67E80B-2D29-41A2-BA2F-07FD820AC340}" destId="{AEF3DD77-6F28-414E-A053-52CB559CD488}" srcOrd="8" destOrd="0" presId="urn:microsoft.com/office/officeart/2005/8/layout/lProcess3"/>
    <dgm:cxn modelId="{8977B18A-03F0-42BC-B8A7-8F16B785623C}" type="presParOf" srcId="{7B67E80B-2D29-41A2-BA2F-07FD820AC340}" destId="{4CDAC6A8-55F4-47BC-87BD-84E8DC6D6951}" srcOrd="9" destOrd="0" presId="urn:microsoft.com/office/officeart/2005/8/layout/lProcess3"/>
    <dgm:cxn modelId="{49EF102C-86E4-491E-9DAF-1D69A9F2740B}" type="presParOf" srcId="{7B67E80B-2D29-41A2-BA2F-07FD820AC340}" destId="{4C230485-F04B-4E72-A4F6-E235B357D818}" srcOrd="10" destOrd="0" presId="urn:microsoft.com/office/officeart/2005/8/layout/lProcess3"/>
    <dgm:cxn modelId="{C09291C3-4BA4-4EE1-9886-68CB86A5C128}" type="presParOf" srcId="{9CF88686-2600-4662-AC6D-D78FB3F410BC}" destId="{CAF5AEB6-EED6-4539-8B04-947383FB3FF3}" srcOrd="1" destOrd="0" presId="urn:microsoft.com/office/officeart/2005/8/layout/lProcess3"/>
    <dgm:cxn modelId="{292AE9FA-3C00-4E54-9428-C5048F59B3A8}" type="presParOf" srcId="{9CF88686-2600-4662-AC6D-D78FB3F410BC}" destId="{009090D1-8EB4-470A-817C-740C294882EA}" srcOrd="2" destOrd="0" presId="urn:microsoft.com/office/officeart/2005/8/layout/lProcess3"/>
    <dgm:cxn modelId="{8EC6BC91-7DC1-4D2D-9045-FFDF0327C2E5}" type="presParOf" srcId="{009090D1-8EB4-470A-817C-740C294882EA}" destId="{3FF4924C-4167-41CD-A646-7A8CEB5141D3}" srcOrd="0" destOrd="0" presId="urn:microsoft.com/office/officeart/2005/8/layout/lProcess3"/>
    <dgm:cxn modelId="{5D3967C2-58DA-4C72-B767-CC300CE8A467}" type="presParOf" srcId="{009090D1-8EB4-470A-817C-740C294882EA}" destId="{3FD27E70-6B02-41AB-9F67-D29351663E51}" srcOrd="1" destOrd="0" presId="urn:microsoft.com/office/officeart/2005/8/layout/lProcess3"/>
    <dgm:cxn modelId="{1F91CEFB-5241-4FD9-A06C-AF7543D503F8}" type="presParOf" srcId="{009090D1-8EB4-470A-817C-740C294882EA}" destId="{6FDD6732-FCE9-4727-80FA-DCBD49DFA844}" srcOrd="2" destOrd="0" presId="urn:microsoft.com/office/officeart/2005/8/layout/lProcess3"/>
    <dgm:cxn modelId="{23E3BA66-B4FF-437C-A675-0E33551E2FC3}" type="presParOf" srcId="{009090D1-8EB4-470A-817C-740C294882EA}" destId="{E46492E9-D5DE-4B0E-9A9F-469BE8E4FAD5}" srcOrd="3" destOrd="0" presId="urn:microsoft.com/office/officeart/2005/8/layout/lProcess3"/>
    <dgm:cxn modelId="{FD0EAE59-3625-4C8E-9466-3269EFAE8E33}" type="presParOf" srcId="{009090D1-8EB4-470A-817C-740C294882EA}" destId="{5B7AC2DF-CB93-492B-ADC5-BD2E4E701CD2}" srcOrd="4" destOrd="0" presId="urn:microsoft.com/office/officeart/2005/8/layout/lProcess3"/>
    <dgm:cxn modelId="{55678CA4-E94C-490E-900D-8DEB285221F0}" type="presParOf" srcId="{009090D1-8EB4-470A-817C-740C294882EA}" destId="{5388BD85-8698-4564-BEC0-928AD6453C6D}" srcOrd="5" destOrd="0" presId="urn:microsoft.com/office/officeart/2005/8/layout/lProcess3"/>
    <dgm:cxn modelId="{0930877F-16B7-430F-AC7D-66AB8236D2F8}" type="presParOf" srcId="{009090D1-8EB4-470A-817C-740C294882EA}" destId="{B82BEACD-CB1C-4C52-8BD6-6DE436B4520F}" srcOrd="6" destOrd="0" presId="urn:microsoft.com/office/officeart/2005/8/layout/lProcess3"/>
    <dgm:cxn modelId="{A5D95B09-7E3C-474B-8494-0BE9E56D7FC4}" type="presParOf" srcId="{009090D1-8EB4-470A-817C-740C294882EA}" destId="{007815FA-78E0-419C-9F85-6335DFCCD074}" srcOrd="7" destOrd="0" presId="urn:microsoft.com/office/officeart/2005/8/layout/lProcess3"/>
    <dgm:cxn modelId="{7CBBE88F-B29F-4E45-9693-F6EDFA8B6E6A}" type="presParOf" srcId="{009090D1-8EB4-470A-817C-740C294882EA}" destId="{A99320DF-8185-4542-AA35-E21EBC08585B}" srcOrd="8" destOrd="0" presId="urn:microsoft.com/office/officeart/2005/8/layout/lProcess3"/>
    <dgm:cxn modelId="{16962C16-B4AB-4544-BCAC-55BDA7BB7675}" type="presParOf" srcId="{009090D1-8EB4-470A-817C-740C294882EA}" destId="{599A50AF-573C-4FB5-800D-258EE8AD3457}" srcOrd="9" destOrd="0" presId="urn:microsoft.com/office/officeart/2005/8/layout/lProcess3"/>
    <dgm:cxn modelId="{D1434499-763C-4C53-B9F7-0E2CDA9565DF}" type="presParOf" srcId="{009090D1-8EB4-470A-817C-740C294882EA}" destId="{7B68C585-C7F0-4E4E-BD4A-4D2BA9D4F815}" srcOrd="10" destOrd="0" presId="urn:microsoft.com/office/officeart/2005/8/layout/lProcess3"/>
    <dgm:cxn modelId="{8FB4258E-D0E1-4B61-9DCB-97D3A698E449}" type="presParOf" srcId="{9CF88686-2600-4662-AC6D-D78FB3F410BC}" destId="{167026A0-28B0-4C4F-BAC7-0B71E6B458F4}" srcOrd="3" destOrd="0" presId="urn:microsoft.com/office/officeart/2005/8/layout/lProcess3"/>
    <dgm:cxn modelId="{ADF16D84-A307-43C4-B6BC-ADA98052F907}" type="presParOf" srcId="{9CF88686-2600-4662-AC6D-D78FB3F410BC}" destId="{C74BD530-C237-466D-BA70-4AAD77F012A4}" srcOrd="4" destOrd="0" presId="urn:microsoft.com/office/officeart/2005/8/layout/lProcess3"/>
    <dgm:cxn modelId="{4F073AEE-A7EB-4BD8-8E7C-4C75B76A6E5A}" type="presParOf" srcId="{C74BD530-C237-466D-BA70-4AAD77F012A4}" destId="{10C31C20-33A1-458F-820F-2D24F9F54987}" srcOrd="0" destOrd="0" presId="urn:microsoft.com/office/officeart/2005/8/layout/lProcess3"/>
    <dgm:cxn modelId="{9BF6F0F6-8A7C-4D84-9D44-C12EB5950A4F}" type="presParOf" srcId="{C74BD530-C237-466D-BA70-4AAD77F012A4}" destId="{7E5E6134-B56D-401C-B3A7-3C0EEA85E0C5}" srcOrd="1" destOrd="0" presId="urn:microsoft.com/office/officeart/2005/8/layout/lProcess3"/>
    <dgm:cxn modelId="{2C059729-1C33-4D2C-AEAB-E94E52055813}" type="presParOf" srcId="{C74BD530-C237-466D-BA70-4AAD77F012A4}" destId="{2290F7CD-F8D2-474E-9AAE-19AAAADE460E}" srcOrd="2" destOrd="0" presId="urn:microsoft.com/office/officeart/2005/8/layout/lProcess3"/>
    <dgm:cxn modelId="{23403D2E-7349-46D9-840E-8B5367568288}" type="presParOf" srcId="{C74BD530-C237-466D-BA70-4AAD77F012A4}" destId="{DD0DFB28-4BDF-4398-86A8-A5BE1DC66FAA}" srcOrd="3" destOrd="0" presId="urn:microsoft.com/office/officeart/2005/8/layout/lProcess3"/>
    <dgm:cxn modelId="{6FD5F1BD-C8AF-4F30-A01C-C3F526C0FE9F}" type="presParOf" srcId="{C74BD530-C237-466D-BA70-4AAD77F012A4}" destId="{92C5D2ED-5DB6-47CC-BF10-F1874E861937}" srcOrd="4" destOrd="0" presId="urn:microsoft.com/office/officeart/2005/8/layout/lProcess3"/>
    <dgm:cxn modelId="{4CF1BEB8-C54A-4E60-9952-DE70BFB80171}" type="presParOf" srcId="{C74BD530-C237-466D-BA70-4AAD77F012A4}" destId="{3F394C4C-FA70-420D-89F3-347422715093}" srcOrd="5" destOrd="0" presId="urn:microsoft.com/office/officeart/2005/8/layout/lProcess3"/>
    <dgm:cxn modelId="{CB7F8FC6-43BF-4A29-A81E-E82B5FC745F1}" type="presParOf" srcId="{C74BD530-C237-466D-BA70-4AAD77F012A4}" destId="{CDB54AE3-1AEC-4910-8819-C045879A62EF}" srcOrd="6" destOrd="0" presId="urn:microsoft.com/office/officeart/2005/8/layout/lProcess3"/>
    <dgm:cxn modelId="{4A54F2FD-6FF2-4176-92AF-F6E3A9D511FB}" type="presParOf" srcId="{C74BD530-C237-466D-BA70-4AAD77F012A4}" destId="{3E8E815C-A460-438F-814F-29B9EAA6B941}" srcOrd="7" destOrd="0" presId="urn:microsoft.com/office/officeart/2005/8/layout/lProcess3"/>
    <dgm:cxn modelId="{1C35F76A-0627-419B-9E17-ACA8CE0C09BF}" type="presParOf" srcId="{C74BD530-C237-466D-BA70-4AAD77F012A4}" destId="{6EE3B0B9-4E88-44DC-A58E-A296FC065B37}" srcOrd="8" destOrd="0" presId="urn:microsoft.com/office/officeart/2005/8/layout/lProcess3"/>
    <dgm:cxn modelId="{9FFD7ABD-FE74-43AB-8514-BEAEFC6321DA}" type="presParOf" srcId="{C74BD530-C237-466D-BA70-4AAD77F012A4}" destId="{E0602BB9-32B5-4AEA-B0D7-2737238683D1}" srcOrd="9" destOrd="0" presId="urn:microsoft.com/office/officeart/2005/8/layout/lProcess3"/>
    <dgm:cxn modelId="{018E6CF2-AE5B-4F35-B406-A8DA9AC430D0}" type="presParOf" srcId="{C74BD530-C237-466D-BA70-4AAD77F012A4}" destId="{D67EB7F7-F85C-4E17-97FD-94D7138FF984}" srcOrd="10" destOrd="0" presId="urn:microsoft.com/office/officeart/2005/8/layout/lProcess3"/>
    <dgm:cxn modelId="{AB9C5AB8-F434-413F-995D-D9C30BA39944}" type="presParOf" srcId="{9CF88686-2600-4662-AC6D-D78FB3F410BC}" destId="{78A41BA8-35EC-42EE-AD5C-5E1464158934}" srcOrd="5" destOrd="0" presId="urn:microsoft.com/office/officeart/2005/8/layout/lProcess3"/>
    <dgm:cxn modelId="{4A939B6E-8726-4250-B562-9FC022F108E3}" type="presParOf" srcId="{9CF88686-2600-4662-AC6D-D78FB3F410BC}" destId="{70F44A5B-FB53-4A47-B6C9-4D3B8F225408}" srcOrd="6" destOrd="0" presId="urn:microsoft.com/office/officeart/2005/8/layout/lProcess3"/>
    <dgm:cxn modelId="{5128D119-9357-418B-BAFD-2A67C83446A8}" type="presParOf" srcId="{70F44A5B-FB53-4A47-B6C9-4D3B8F225408}" destId="{EFA59EEA-BE76-4EA4-AB4B-EFC348B3FE37}" srcOrd="0" destOrd="0" presId="urn:microsoft.com/office/officeart/2005/8/layout/lProcess3"/>
    <dgm:cxn modelId="{4F001293-83C3-4D8C-8BD9-37856605AC93}" type="presParOf" srcId="{70F44A5B-FB53-4A47-B6C9-4D3B8F225408}" destId="{A211645D-EB0A-474A-A17F-2106B8FD3B86}" srcOrd="1" destOrd="0" presId="urn:microsoft.com/office/officeart/2005/8/layout/lProcess3"/>
    <dgm:cxn modelId="{FAE90251-9155-45BE-8F46-0D05C6640A55}" type="presParOf" srcId="{70F44A5B-FB53-4A47-B6C9-4D3B8F225408}" destId="{E949C49C-031F-4C8E-8AD2-240D8D3DD2D2}" srcOrd="2" destOrd="0" presId="urn:microsoft.com/office/officeart/2005/8/layout/lProcess3"/>
    <dgm:cxn modelId="{4C4DFF77-FE75-4C45-91EE-12B36C839883}" type="presParOf" srcId="{70F44A5B-FB53-4A47-B6C9-4D3B8F225408}" destId="{2CD889A6-9BA7-47FC-95E3-57257110075C}" srcOrd="3" destOrd="0" presId="urn:microsoft.com/office/officeart/2005/8/layout/lProcess3"/>
    <dgm:cxn modelId="{0E249B84-506F-4A57-ACE2-EDCB89E1FB27}" type="presParOf" srcId="{70F44A5B-FB53-4A47-B6C9-4D3B8F225408}" destId="{49D63120-3363-4FBB-B057-5DFBCC093444}" srcOrd="4" destOrd="0" presId="urn:microsoft.com/office/officeart/2005/8/layout/lProcess3"/>
    <dgm:cxn modelId="{8FF9CFC7-8942-4E81-BE70-D7DE320F9E4D}" type="presParOf" srcId="{70F44A5B-FB53-4A47-B6C9-4D3B8F225408}" destId="{F500CBAC-65D1-4DA3-996E-D9BD851A83AC}" srcOrd="5" destOrd="0" presId="urn:microsoft.com/office/officeart/2005/8/layout/lProcess3"/>
    <dgm:cxn modelId="{09D521CD-40E7-4EF9-9C34-79CB2E7E7216}" type="presParOf" srcId="{70F44A5B-FB53-4A47-B6C9-4D3B8F225408}" destId="{739608B5-1368-4E9C-9096-2524B0550275}" srcOrd="6" destOrd="0" presId="urn:microsoft.com/office/officeart/2005/8/layout/lProcess3"/>
    <dgm:cxn modelId="{3F9383E8-4CC8-496A-A4DE-F069752F39A7}" type="presParOf" srcId="{70F44A5B-FB53-4A47-B6C9-4D3B8F225408}" destId="{C281E557-FEB9-414C-AD6E-5A6102FEBF81}" srcOrd="7" destOrd="0" presId="urn:microsoft.com/office/officeart/2005/8/layout/lProcess3"/>
    <dgm:cxn modelId="{2662836D-014F-4CDA-91AD-4132ED88606B}" type="presParOf" srcId="{70F44A5B-FB53-4A47-B6C9-4D3B8F225408}" destId="{E7CE0901-454A-4132-ADF9-774ED0F854D7}" srcOrd="8" destOrd="0" presId="urn:microsoft.com/office/officeart/2005/8/layout/lProcess3"/>
    <dgm:cxn modelId="{323602DC-5756-4A67-A2F1-877EFD3DABF4}" type="presParOf" srcId="{70F44A5B-FB53-4A47-B6C9-4D3B8F225408}" destId="{E32A7F6E-957B-43E3-92E2-D7C645DB2254}" srcOrd="9" destOrd="0" presId="urn:microsoft.com/office/officeart/2005/8/layout/lProcess3"/>
    <dgm:cxn modelId="{BED98567-7210-4102-AF3F-1D7BFBD25CD4}" type="presParOf" srcId="{70F44A5B-FB53-4A47-B6C9-4D3B8F225408}" destId="{88E4B99D-3F98-42D9-9824-E6BAEB26D0AF}" srcOrd="1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28A12C-5C9A-4D61-B03D-6B35CED7AEBA}">
      <dsp:nvSpPr>
        <dsp:cNvPr id="0" name=""/>
        <dsp:cNvSpPr/>
      </dsp:nvSpPr>
      <dsp:spPr>
        <a:xfrm>
          <a:off x="647" y="941241"/>
          <a:ext cx="1292615" cy="1213239"/>
        </a:xfrm>
        <a:prstGeom prst="chevron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41275" rIns="0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/>
        </a:p>
      </dsp:txBody>
      <dsp:txXfrm>
        <a:off x="607267" y="941241"/>
        <a:ext cx="79376" cy="1213239"/>
      </dsp:txXfrm>
    </dsp:sp>
    <dsp:sp modelId="{23783394-30B7-4D35-B127-7DF168CCBB0F}">
      <dsp:nvSpPr>
        <dsp:cNvPr id="0" name=""/>
        <dsp:cNvSpPr/>
      </dsp:nvSpPr>
      <dsp:spPr>
        <a:xfrm>
          <a:off x="898960" y="1044366"/>
          <a:ext cx="2517471" cy="100698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1402454" y="1044366"/>
        <a:ext cx="1510483" cy="1006988"/>
      </dsp:txXfrm>
    </dsp:sp>
    <dsp:sp modelId="{E09DEAE2-80B6-4C54-942F-C7FE8F232484}">
      <dsp:nvSpPr>
        <dsp:cNvPr id="0" name=""/>
        <dsp:cNvSpPr/>
      </dsp:nvSpPr>
      <dsp:spPr>
        <a:xfrm>
          <a:off x="3063985" y="1044366"/>
          <a:ext cx="2517471" cy="100698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Планирование</a:t>
          </a:r>
          <a:endParaRPr lang="ru-RU" sz="2400" b="1" kern="1200" dirty="0"/>
        </a:p>
      </dsp:txBody>
      <dsp:txXfrm>
        <a:off x="3567479" y="1044366"/>
        <a:ext cx="1510483" cy="1006988"/>
      </dsp:txXfrm>
    </dsp:sp>
    <dsp:sp modelId="{7050A3BA-0AC1-4B27-812C-C9023C4792C4}">
      <dsp:nvSpPr>
        <dsp:cNvPr id="0" name=""/>
        <dsp:cNvSpPr/>
      </dsp:nvSpPr>
      <dsp:spPr>
        <a:xfrm>
          <a:off x="5229011" y="1044366"/>
          <a:ext cx="2837970" cy="100698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Выполнение</a:t>
          </a:r>
          <a:endParaRPr lang="ru-RU" sz="2400" kern="1200" dirty="0"/>
        </a:p>
      </dsp:txBody>
      <dsp:txXfrm>
        <a:off x="5732505" y="1044366"/>
        <a:ext cx="1830982" cy="1006988"/>
      </dsp:txXfrm>
    </dsp:sp>
    <dsp:sp modelId="{AEF3DD77-6F28-414E-A053-52CB559CD488}">
      <dsp:nvSpPr>
        <dsp:cNvPr id="0" name=""/>
        <dsp:cNvSpPr/>
      </dsp:nvSpPr>
      <dsp:spPr>
        <a:xfrm>
          <a:off x="7714536" y="1044366"/>
          <a:ext cx="2517471" cy="100698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Контроль и оценка</a:t>
          </a:r>
          <a:endParaRPr lang="ru-RU" sz="2400" b="1" kern="1200" dirty="0"/>
        </a:p>
      </dsp:txBody>
      <dsp:txXfrm>
        <a:off x="8218030" y="1044366"/>
        <a:ext cx="1510483" cy="1006988"/>
      </dsp:txXfrm>
    </dsp:sp>
    <dsp:sp modelId="{4C230485-F04B-4E72-A4F6-E235B357D818}">
      <dsp:nvSpPr>
        <dsp:cNvPr id="0" name=""/>
        <dsp:cNvSpPr/>
      </dsp:nvSpPr>
      <dsp:spPr>
        <a:xfrm>
          <a:off x="9879561" y="1044366"/>
          <a:ext cx="2517471" cy="100698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Рефлексия</a:t>
          </a:r>
          <a:endParaRPr lang="ru-RU" sz="2400" b="1" kern="1200" dirty="0"/>
        </a:p>
      </dsp:txBody>
      <dsp:txXfrm>
        <a:off x="10383055" y="1044366"/>
        <a:ext cx="1510483" cy="1006988"/>
      </dsp:txXfrm>
    </dsp:sp>
    <dsp:sp modelId="{3FF4924C-4167-41CD-A646-7A8CEB5141D3}">
      <dsp:nvSpPr>
        <dsp:cNvPr id="0" name=""/>
        <dsp:cNvSpPr/>
      </dsp:nvSpPr>
      <dsp:spPr>
        <a:xfrm>
          <a:off x="647" y="2324333"/>
          <a:ext cx="1120790" cy="1213239"/>
        </a:xfrm>
        <a:prstGeom prst="chevron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41275" rIns="0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/>
        </a:p>
      </dsp:txBody>
      <dsp:txXfrm>
        <a:off x="647" y="2324333"/>
        <a:ext cx="1120790" cy="1213239"/>
      </dsp:txXfrm>
    </dsp:sp>
    <dsp:sp modelId="{6FDD6732-FCE9-4727-80FA-DCBD49DFA844}">
      <dsp:nvSpPr>
        <dsp:cNvPr id="0" name=""/>
        <dsp:cNvSpPr/>
      </dsp:nvSpPr>
      <dsp:spPr>
        <a:xfrm>
          <a:off x="727135" y="2427459"/>
          <a:ext cx="2517471" cy="100698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/>
        </a:p>
      </dsp:txBody>
      <dsp:txXfrm>
        <a:off x="1230629" y="2427459"/>
        <a:ext cx="1510483" cy="1006988"/>
      </dsp:txXfrm>
    </dsp:sp>
    <dsp:sp modelId="{5B7AC2DF-CB93-492B-ADC5-BD2E4E701CD2}">
      <dsp:nvSpPr>
        <dsp:cNvPr id="0" name=""/>
        <dsp:cNvSpPr/>
      </dsp:nvSpPr>
      <dsp:spPr>
        <a:xfrm>
          <a:off x="2892160" y="2427459"/>
          <a:ext cx="2517471" cy="100698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Планирование </a:t>
          </a:r>
          <a:endParaRPr lang="ru-RU" sz="2400" b="1" kern="1200" dirty="0"/>
        </a:p>
      </dsp:txBody>
      <dsp:txXfrm>
        <a:off x="3395654" y="2427459"/>
        <a:ext cx="1510483" cy="1006988"/>
      </dsp:txXfrm>
    </dsp:sp>
    <dsp:sp modelId="{B82BEACD-CB1C-4C52-8BD6-6DE436B4520F}">
      <dsp:nvSpPr>
        <dsp:cNvPr id="0" name=""/>
        <dsp:cNvSpPr/>
      </dsp:nvSpPr>
      <dsp:spPr>
        <a:xfrm>
          <a:off x="5057186" y="2427459"/>
          <a:ext cx="2949721" cy="100698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Выполнение</a:t>
          </a:r>
          <a:r>
            <a:rPr lang="ru-RU" sz="2000" b="1" kern="1200" dirty="0" smtClean="0"/>
            <a:t> </a:t>
          </a:r>
          <a:endParaRPr lang="ru-RU" sz="2000" b="1" kern="1200" dirty="0"/>
        </a:p>
      </dsp:txBody>
      <dsp:txXfrm>
        <a:off x="5560680" y="2427459"/>
        <a:ext cx="1942733" cy="1006988"/>
      </dsp:txXfrm>
    </dsp:sp>
    <dsp:sp modelId="{A99320DF-8185-4542-AA35-E21EBC08585B}">
      <dsp:nvSpPr>
        <dsp:cNvPr id="0" name=""/>
        <dsp:cNvSpPr/>
      </dsp:nvSpPr>
      <dsp:spPr>
        <a:xfrm>
          <a:off x="7654461" y="2427459"/>
          <a:ext cx="2517471" cy="100698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Контроль и оценка</a:t>
          </a:r>
          <a:endParaRPr lang="ru-RU" sz="2400" b="1" kern="1200" dirty="0"/>
        </a:p>
      </dsp:txBody>
      <dsp:txXfrm>
        <a:off x="8157955" y="2427459"/>
        <a:ext cx="1510483" cy="1006988"/>
      </dsp:txXfrm>
    </dsp:sp>
    <dsp:sp modelId="{7B68C585-C7F0-4E4E-BD4A-4D2BA9D4F815}">
      <dsp:nvSpPr>
        <dsp:cNvPr id="0" name=""/>
        <dsp:cNvSpPr/>
      </dsp:nvSpPr>
      <dsp:spPr>
        <a:xfrm>
          <a:off x="9819487" y="2427459"/>
          <a:ext cx="2517471" cy="100698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Рефлексия </a:t>
          </a:r>
          <a:endParaRPr lang="ru-RU" sz="2400" b="1" kern="1200" dirty="0"/>
        </a:p>
      </dsp:txBody>
      <dsp:txXfrm>
        <a:off x="10322981" y="2427459"/>
        <a:ext cx="1510483" cy="1006988"/>
      </dsp:txXfrm>
    </dsp:sp>
    <dsp:sp modelId="{10C31C20-33A1-458F-820F-2D24F9F54987}">
      <dsp:nvSpPr>
        <dsp:cNvPr id="0" name=""/>
        <dsp:cNvSpPr/>
      </dsp:nvSpPr>
      <dsp:spPr>
        <a:xfrm>
          <a:off x="0" y="3722106"/>
          <a:ext cx="1250152" cy="1213239"/>
        </a:xfrm>
        <a:prstGeom prst="chevron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41275" rIns="0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606620" y="3722106"/>
        <a:ext cx="36913" cy="1213239"/>
      </dsp:txXfrm>
    </dsp:sp>
    <dsp:sp modelId="{2290F7CD-F8D2-474E-9AAE-19AAAADE460E}">
      <dsp:nvSpPr>
        <dsp:cNvPr id="0" name=""/>
        <dsp:cNvSpPr/>
      </dsp:nvSpPr>
      <dsp:spPr>
        <a:xfrm>
          <a:off x="856497" y="3810552"/>
          <a:ext cx="2517471" cy="100698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1359991" y="3810552"/>
        <a:ext cx="1510483" cy="1006988"/>
      </dsp:txXfrm>
    </dsp:sp>
    <dsp:sp modelId="{92C5D2ED-5DB6-47CC-BF10-F1874E861937}">
      <dsp:nvSpPr>
        <dsp:cNvPr id="0" name=""/>
        <dsp:cNvSpPr/>
      </dsp:nvSpPr>
      <dsp:spPr>
        <a:xfrm>
          <a:off x="3021522" y="3810552"/>
          <a:ext cx="2517471" cy="100698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Планирование </a:t>
          </a:r>
          <a:endParaRPr lang="ru-RU" sz="2400" b="1" kern="1200" dirty="0"/>
        </a:p>
      </dsp:txBody>
      <dsp:txXfrm>
        <a:off x="3525016" y="3810552"/>
        <a:ext cx="1510483" cy="1006988"/>
      </dsp:txXfrm>
    </dsp:sp>
    <dsp:sp modelId="{CDB54AE3-1AEC-4910-8819-C045879A62EF}">
      <dsp:nvSpPr>
        <dsp:cNvPr id="0" name=""/>
        <dsp:cNvSpPr/>
      </dsp:nvSpPr>
      <dsp:spPr>
        <a:xfrm>
          <a:off x="5186547" y="3810552"/>
          <a:ext cx="2968753" cy="100698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Выполнение</a:t>
          </a:r>
          <a:r>
            <a:rPr lang="ru-RU" sz="1800" kern="1200" dirty="0" smtClean="0"/>
            <a:t> </a:t>
          </a:r>
          <a:endParaRPr lang="ru-RU" sz="1800" kern="1200" dirty="0"/>
        </a:p>
      </dsp:txBody>
      <dsp:txXfrm>
        <a:off x="5690041" y="3810552"/>
        <a:ext cx="1961765" cy="1006988"/>
      </dsp:txXfrm>
    </dsp:sp>
    <dsp:sp modelId="{6EE3B0B9-4E88-44DC-A58E-A296FC065B37}">
      <dsp:nvSpPr>
        <dsp:cNvPr id="0" name=""/>
        <dsp:cNvSpPr/>
      </dsp:nvSpPr>
      <dsp:spPr>
        <a:xfrm>
          <a:off x="7802855" y="3810552"/>
          <a:ext cx="2517471" cy="100698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Контроль и оценка</a:t>
          </a:r>
          <a:endParaRPr lang="ru-RU" sz="2400" b="1" kern="1200" dirty="0"/>
        </a:p>
      </dsp:txBody>
      <dsp:txXfrm>
        <a:off x="8306349" y="3810552"/>
        <a:ext cx="1510483" cy="1006988"/>
      </dsp:txXfrm>
    </dsp:sp>
    <dsp:sp modelId="{D67EB7F7-F85C-4E17-97FD-94D7138FF984}">
      <dsp:nvSpPr>
        <dsp:cNvPr id="0" name=""/>
        <dsp:cNvSpPr/>
      </dsp:nvSpPr>
      <dsp:spPr>
        <a:xfrm>
          <a:off x="9967880" y="3810552"/>
          <a:ext cx="2517471" cy="100698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Рефлексия</a:t>
          </a:r>
          <a:r>
            <a:rPr lang="ru-RU" sz="1700" kern="1200" dirty="0" smtClean="0"/>
            <a:t> </a:t>
          </a:r>
          <a:endParaRPr lang="ru-RU" sz="1700" kern="1200" dirty="0"/>
        </a:p>
      </dsp:txBody>
      <dsp:txXfrm>
        <a:off x="10471374" y="3810552"/>
        <a:ext cx="1510483" cy="1006988"/>
      </dsp:txXfrm>
    </dsp:sp>
    <dsp:sp modelId="{EFA59EEA-BE76-4EA4-AB4B-EFC348B3FE37}">
      <dsp:nvSpPr>
        <dsp:cNvPr id="0" name=""/>
        <dsp:cNvSpPr/>
      </dsp:nvSpPr>
      <dsp:spPr>
        <a:xfrm>
          <a:off x="647" y="5090519"/>
          <a:ext cx="1292615" cy="1213239"/>
        </a:xfrm>
        <a:prstGeom prst="chevron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41275" rIns="0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607267" y="5090519"/>
        <a:ext cx="79376" cy="1213239"/>
      </dsp:txXfrm>
    </dsp:sp>
    <dsp:sp modelId="{E949C49C-031F-4C8E-8AD2-240D8D3DD2D2}">
      <dsp:nvSpPr>
        <dsp:cNvPr id="0" name=""/>
        <dsp:cNvSpPr/>
      </dsp:nvSpPr>
      <dsp:spPr>
        <a:xfrm>
          <a:off x="898960" y="5193644"/>
          <a:ext cx="2517471" cy="100698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</a:t>
          </a:r>
          <a:endParaRPr lang="ru-RU" sz="2400" kern="1200" dirty="0"/>
        </a:p>
      </dsp:txBody>
      <dsp:txXfrm>
        <a:off x="1402454" y="5193644"/>
        <a:ext cx="1510483" cy="1006988"/>
      </dsp:txXfrm>
    </dsp:sp>
    <dsp:sp modelId="{49D63120-3363-4FBB-B057-5DFBCC093444}">
      <dsp:nvSpPr>
        <dsp:cNvPr id="0" name=""/>
        <dsp:cNvSpPr/>
      </dsp:nvSpPr>
      <dsp:spPr>
        <a:xfrm>
          <a:off x="3063985" y="5193644"/>
          <a:ext cx="2517471" cy="100698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Планирование</a:t>
          </a:r>
          <a:r>
            <a:rPr lang="ru-RU" sz="1800" kern="1200" dirty="0" smtClean="0"/>
            <a:t> </a:t>
          </a:r>
          <a:endParaRPr lang="ru-RU" sz="1800" kern="1200" dirty="0"/>
        </a:p>
      </dsp:txBody>
      <dsp:txXfrm>
        <a:off x="3567479" y="5193644"/>
        <a:ext cx="1510483" cy="1006988"/>
      </dsp:txXfrm>
    </dsp:sp>
    <dsp:sp modelId="{739608B5-1368-4E9C-9096-2524B0550275}">
      <dsp:nvSpPr>
        <dsp:cNvPr id="0" name=""/>
        <dsp:cNvSpPr/>
      </dsp:nvSpPr>
      <dsp:spPr>
        <a:xfrm>
          <a:off x="5229011" y="5193644"/>
          <a:ext cx="2906496" cy="100698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Выполнение</a:t>
          </a:r>
          <a:r>
            <a:rPr lang="ru-RU" sz="2100" kern="1200" dirty="0" smtClean="0"/>
            <a:t> </a:t>
          </a:r>
          <a:endParaRPr lang="ru-RU" sz="2100" kern="1200" dirty="0"/>
        </a:p>
      </dsp:txBody>
      <dsp:txXfrm>
        <a:off x="5732505" y="5193644"/>
        <a:ext cx="1899508" cy="1006988"/>
      </dsp:txXfrm>
    </dsp:sp>
    <dsp:sp modelId="{E7CE0901-454A-4132-ADF9-774ED0F854D7}">
      <dsp:nvSpPr>
        <dsp:cNvPr id="0" name=""/>
        <dsp:cNvSpPr/>
      </dsp:nvSpPr>
      <dsp:spPr>
        <a:xfrm>
          <a:off x="7783061" y="5193644"/>
          <a:ext cx="2517471" cy="100698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Контроль и оценка </a:t>
          </a:r>
          <a:endParaRPr lang="ru-RU" sz="2400" b="1" kern="1200" dirty="0"/>
        </a:p>
      </dsp:txBody>
      <dsp:txXfrm>
        <a:off x="8286555" y="5193644"/>
        <a:ext cx="1510483" cy="1006988"/>
      </dsp:txXfrm>
    </dsp:sp>
    <dsp:sp modelId="{88E4B99D-3F98-42D9-9824-E6BAEB26D0AF}">
      <dsp:nvSpPr>
        <dsp:cNvPr id="0" name=""/>
        <dsp:cNvSpPr/>
      </dsp:nvSpPr>
      <dsp:spPr>
        <a:xfrm>
          <a:off x="9968528" y="5189173"/>
          <a:ext cx="2517471" cy="100698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Рефлексия </a:t>
          </a:r>
          <a:endParaRPr lang="ru-RU" sz="2400" b="1" kern="1200" dirty="0"/>
        </a:p>
      </dsp:txBody>
      <dsp:txXfrm>
        <a:off x="10472022" y="5189173"/>
        <a:ext cx="1510483" cy="10069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28A12C-5C9A-4D61-B03D-6B35CED7AEBA}">
      <dsp:nvSpPr>
        <dsp:cNvPr id="0" name=""/>
        <dsp:cNvSpPr/>
      </dsp:nvSpPr>
      <dsp:spPr>
        <a:xfrm>
          <a:off x="647" y="941241"/>
          <a:ext cx="1292615" cy="1213239"/>
        </a:xfrm>
        <a:prstGeom prst="chevron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41275" rIns="0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/>
        </a:p>
      </dsp:txBody>
      <dsp:txXfrm>
        <a:off x="607267" y="941241"/>
        <a:ext cx="79376" cy="1213239"/>
      </dsp:txXfrm>
    </dsp:sp>
    <dsp:sp modelId="{23783394-30B7-4D35-B127-7DF168CCBB0F}">
      <dsp:nvSpPr>
        <dsp:cNvPr id="0" name=""/>
        <dsp:cNvSpPr/>
      </dsp:nvSpPr>
      <dsp:spPr>
        <a:xfrm>
          <a:off x="898960" y="1044366"/>
          <a:ext cx="2517471" cy="100698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1402454" y="1044366"/>
        <a:ext cx="1510483" cy="1006988"/>
      </dsp:txXfrm>
    </dsp:sp>
    <dsp:sp modelId="{E09DEAE2-80B6-4C54-942F-C7FE8F232484}">
      <dsp:nvSpPr>
        <dsp:cNvPr id="0" name=""/>
        <dsp:cNvSpPr/>
      </dsp:nvSpPr>
      <dsp:spPr>
        <a:xfrm>
          <a:off x="3063985" y="1044366"/>
          <a:ext cx="2517471" cy="100698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Планирование</a:t>
          </a:r>
          <a:endParaRPr lang="ru-RU" sz="2400" b="1" kern="1200" dirty="0"/>
        </a:p>
      </dsp:txBody>
      <dsp:txXfrm>
        <a:off x="3567479" y="1044366"/>
        <a:ext cx="1510483" cy="1006988"/>
      </dsp:txXfrm>
    </dsp:sp>
    <dsp:sp modelId="{7050A3BA-0AC1-4B27-812C-C9023C4792C4}">
      <dsp:nvSpPr>
        <dsp:cNvPr id="0" name=""/>
        <dsp:cNvSpPr/>
      </dsp:nvSpPr>
      <dsp:spPr>
        <a:xfrm>
          <a:off x="5229011" y="1044366"/>
          <a:ext cx="2837970" cy="1006988"/>
        </a:xfrm>
        <a:prstGeom prst="chevron">
          <a:avLst/>
        </a:prstGeom>
        <a:gradFill rotWithShape="0"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Выполнение</a:t>
          </a:r>
          <a:endParaRPr lang="ru-RU" sz="2400" kern="1200" dirty="0"/>
        </a:p>
      </dsp:txBody>
      <dsp:txXfrm>
        <a:off x="5732505" y="1044366"/>
        <a:ext cx="1830982" cy="1006988"/>
      </dsp:txXfrm>
    </dsp:sp>
    <dsp:sp modelId="{AEF3DD77-6F28-414E-A053-52CB559CD488}">
      <dsp:nvSpPr>
        <dsp:cNvPr id="0" name=""/>
        <dsp:cNvSpPr/>
      </dsp:nvSpPr>
      <dsp:spPr>
        <a:xfrm>
          <a:off x="7714536" y="1044366"/>
          <a:ext cx="2517471" cy="100698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Контроль и оценка</a:t>
          </a:r>
          <a:endParaRPr lang="ru-RU" sz="2400" b="1" kern="1200" dirty="0"/>
        </a:p>
      </dsp:txBody>
      <dsp:txXfrm>
        <a:off x="8218030" y="1044366"/>
        <a:ext cx="1510483" cy="1006988"/>
      </dsp:txXfrm>
    </dsp:sp>
    <dsp:sp modelId="{4C230485-F04B-4E72-A4F6-E235B357D818}">
      <dsp:nvSpPr>
        <dsp:cNvPr id="0" name=""/>
        <dsp:cNvSpPr/>
      </dsp:nvSpPr>
      <dsp:spPr>
        <a:xfrm>
          <a:off x="9879561" y="1044366"/>
          <a:ext cx="2517471" cy="100698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Рефлексия</a:t>
          </a:r>
          <a:endParaRPr lang="ru-RU" sz="2400" b="1" kern="1200" dirty="0"/>
        </a:p>
      </dsp:txBody>
      <dsp:txXfrm>
        <a:off x="10383055" y="1044366"/>
        <a:ext cx="1510483" cy="1006988"/>
      </dsp:txXfrm>
    </dsp:sp>
    <dsp:sp modelId="{3FF4924C-4167-41CD-A646-7A8CEB5141D3}">
      <dsp:nvSpPr>
        <dsp:cNvPr id="0" name=""/>
        <dsp:cNvSpPr/>
      </dsp:nvSpPr>
      <dsp:spPr>
        <a:xfrm>
          <a:off x="647" y="2324333"/>
          <a:ext cx="1120790" cy="1213239"/>
        </a:xfrm>
        <a:prstGeom prst="chevron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41275" rIns="0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/>
        </a:p>
      </dsp:txBody>
      <dsp:txXfrm>
        <a:off x="647" y="2324333"/>
        <a:ext cx="1120790" cy="1213239"/>
      </dsp:txXfrm>
    </dsp:sp>
    <dsp:sp modelId="{6FDD6732-FCE9-4727-80FA-DCBD49DFA844}">
      <dsp:nvSpPr>
        <dsp:cNvPr id="0" name=""/>
        <dsp:cNvSpPr/>
      </dsp:nvSpPr>
      <dsp:spPr>
        <a:xfrm>
          <a:off x="727135" y="2427459"/>
          <a:ext cx="2517471" cy="100698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/>
        </a:p>
      </dsp:txBody>
      <dsp:txXfrm>
        <a:off x="1230629" y="2427459"/>
        <a:ext cx="1510483" cy="1006988"/>
      </dsp:txXfrm>
    </dsp:sp>
    <dsp:sp modelId="{5B7AC2DF-CB93-492B-ADC5-BD2E4E701CD2}">
      <dsp:nvSpPr>
        <dsp:cNvPr id="0" name=""/>
        <dsp:cNvSpPr/>
      </dsp:nvSpPr>
      <dsp:spPr>
        <a:xfrm>
          <a:off x="2892160" y="2427459"/>
          <a:ext cx="2517471" cy="100698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Планирование </a:t>
          </a:r>
          <a:endParaRPr lang="ru-RU" sz="2400" b="1" kern="1200" dirty="0"/>
        </a:p>
      </dsp:txBody>
      <dsp:txXfrm>
        <a:off x="3395654" y="2427459"/>
        <a:ext cx="1510483" cy="1006988"/>
      </dsp:txXfrm>
    </dsp:sp>
    <dsp:sp modelId="{B82BEACD-CB1C-4C52-8BD6-6DE436B4520F}">
      <dsp:nvSpPr>
        <dsp:cNvPr id="0" name=""/>
        <dsp:cNvSpPr/>
      </dsp:nvSpPr>
      <dsp:spPr>
        <a:xfrm>
          <a:off x="5057186" y="2427459"/>
          <a:ext cx="2949721" cy="1006988"/>
        </a:xfrm>
        <a:prstGeom prst="chevron">
          <a:avLst/>
        </a:prstGeom>
        <a:gradFill rotWithShape="0"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Выполнение</a:t>
          </a:r>
          <a:r>
            <a:rPr lang="ru-RU" sz="2000" b="1" kern="1200" dirty="0" smtClean="0"/>
            <a:t> </a:t>
          </a:r>
          <a:endParaRPr lang="ru-RU" sz="2000" b="1" kern="1200" dirty="0"/>
        </a:p>
      </dsp:txBody>
      <dsp:txXfrm>
        <a:off x="5560680" y="2427459"/>
        <a:ext cx="1942733" cy="1006988"/>
      </dsp:txXfrm>
    </dsp:sp>
    <dsp:sp modelId="{A99320DF-8185-4542-AA35-E21EBC08585B}">
      <dsp:nvSpPr>
        <dsp:cNvPr id="0" name=""/>
        <dsp:cNvSpPr/>
      </dsp:nvSpPr>
      <dsp:spPr>
        <a:xfrm>
          <a:off x="7654461" y="2427459"/>
          <a:ext cx="2517471" cy="1006988"/>
        </a:xfrm>
        <a:prstGeom prst="chevron">
          <a:avLst/>
        </a:prstGeom>
        <a:gradFill rotWithShape="0"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Контроль и оценка</a:t>
          </a:r>
          <a:endParaRPr lang="ru-RU" sz="2400" b="1" kern="1200" dirty="0"/>
        </a:p>
      </dsp:txBody>
      <dsp:txXfrm>
        <a:off x="8157955" y="2427459"/>
        <a:ext cx="1510483" cy="1006988"/>
      </dsp:txXfrm>
    </dsp:sp>
    <dsp:sp modelId="{7B68C585-C7F0-4E4E-BD4A-4D2BA9D4F815}">
      <dsp:nvSpPr>
        <dsp:cNvPr id="0" name=""/>
        <dsp:cNvSpPr/>
      </dsp:nvSpPr>
      <dsp:spPr>
        <a:xfrm>
          <a:off x="9819487" y="2427459"/>
          <a:ext cx="2517471" cy="100698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Рефлексия </a:t>
          </a:r>
          <a:endParaRPr lang="ru-RU" sz="2400" b="1" kern="1200" dirty="0"/>
        </a:p>
      </dsp:txBody>
      <dsp:txXfrm>
        <a:off x="10322981" y="2427459"/>
        <a:ext cx="1510483" cy="1006988"/>
      </dsp:txXfrm>
    </dsp:sp>
    <dsp:sp modelId="{10C31C20-33A1-458F-820F-2D24F9F54987}">
      <dsp:nvSpPr>
        <dsp:cNvPr id="0" name=""/>
        <dsp:cNvSpPr/>
      </dsp:nvSpPr>
      <dsp:spPr>
        <a:xfrm>
          <a:off x="0" y="3722106"/>
          <a:ext cx="1250152" cy="1213239"/>
        </a:xfrm>
        <a:prstGeom prst="chevron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41275" rIns="0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606620" y="3722106"/>
        <a:ext cx="36913" cy="1213239"/>
      </dsp:txXfrm>
    </dsp:sp>
    <dsp:sp modelId="{2290F7CD-F8D2-474E-9AAE-19AAAADE460E}">
      <dsp:nvSpPr>
        <dsp:cNvPr id="0" name=""/>
        <dsp:cNvSpPr/>
      </dsp:nvSpPr>
      <dsp:spPr>
        <a:xfrm>
          <a:off x="856497" y="3810552"/>
          <a:ext cx="2517471" cy="100698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1359991" y="3810552"/>
        <a:ext cx="1510483" cy="1006988"/>
      </dsp:txXfrm>
    </dsp:sp>
    <dsp:sp modelId="{92C5D2ED-5DB6-47CC-BF10-F1874E861937}">
      <dsp:nvSpPr>
        <dsp:cNvPr id="0" name=""/>
        <dsp:cNvSpPr/>
      </dsp:nvSpPr>
      <dsp:spPr>
        <a:xfrm>
          <a:off x="3021522" y="3810552"/>
          <a:ext cx="2517471" cy="1006988"/>
        </a:xfrm>
        <a:prstGeom prst="chevron">
          <a:avLst/>
        </a:prstGeom>
        <a:gradFill rotWithShape="0"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Планирование </a:t>
          </a:r>
          <a:endParaRPr lang="ru-RU" sz="2400" b="1" kern="1200" dirty="0"/>
        </a:p>
      </dsp:txBody>
      <dsp:txXfrm>
        <a:off x="3525016" y="3810552"/>
        <a:ext cx="1510483" cy="1006988"/>
      </dsp:txXfrm>
    </dsp:sp>
    <dsp:sp modelId="{CDB54AE3-1AEC-4910-8819-C045879A62EF}">
      <dsp:nvSpPr>
        <dsp:cNvPr id="0" name=""/>
        <dsp:cNvSpPr/>
      </dsp:nvSpPr>
      <dsp:spPr>
        <a:xfrm>
          <a:off x="5186547" y="3810552"/>
          <a:ext cx="2968753" cy="1006988"/>
        </a:xfrm>
        <a:prstGeom prst="chevron">
          <a:avLst/>
        </a:prstGeom>
        <a:gradFill rotWithShape="0"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Выполнение</a:t>
          </a:r>
          <a:r>
            <a:rPr lang="ru-RU" sz="1800" kern="1200" dirty="0" smtClean="0"/>
            <a:t> </a:t>
          </a:r>
          <a:endParaRPr lang="ru-RU" sz="1800" kern="1200" dirty="0"/>
        </a:p>
      </dsp:txBody>
      <dsp:txXfrm>
        <a:off x="5690041" y="3810552"/>
        <a:ext cx="1961765" cy="1006988"/>
      </dsp:txXfrm>
    </dsp:sp>
    <dsp:sp modelId="{6EE3B0B9-4E88-44DC-A58E-A296FC065B37}">
      <dsp:nvSpPr>
        <dsp:cNvPr id="0" name=""/>
        <dsp:cNvSpPr/>
      </dsp:nvSpPr>
      <dsp:spPr>
        <a:xfrm>
          <a:off x="7802855" y="3810552"/>
          <a:ext cx="2517471" cy="1006988"/>
        </a:xfrm>
        <a:prstGeom prst="chevron">
          <a:avLst/>
        </a:prstGeom>
        <a:gradFill rotWithShape="0"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Контроль и оценка</a:t>
          </a:r>
          <a:endParaRPr lang="ru-RU" sz="2400" b="1" kern="1200" dirty="0"/>
        </a:p>
      </dsp:txBody>
      <dsp:txXfrm>
        <a:off x="8306349" y="3810552"/>
        <a:ext cx="1510483" cy="1006988"/>
      </dsp:txXfrm>
    </dsp:sp>
    <dsp:sp modelId="{D67EB7F7-F85C-4E17-97FD-94D7138FF984}">
      <dsp:nvSpPr>
        <dsp:cNvPr id="0" name=""/>
        <dsp:cNvSpPr/>
      </dsp:nvSpPr>
      <dsp:spPr>
        <a:xfrm>
          <a:off x="9967880" y="3810552"/>
          <a:ext cx="2517471" cy="100698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Рефлексия</a:t>
          </a:r>
          <a:r>
            <a:rPr lang="ru-RU" sz="1700" kern="1200" dirty="0" smtClean="0"/>
            <a:t> </a:t>
          </a:r>
          <a:endParaRPr lang="ru-RU" sz="1700" kern="1200" dirty="0"/>
        </a:p>
      </dsp:txBody>
      <dsp:txXfrm>
        <a:off x="10471374" y="3810552"/>
        <a:ext cx="1510483" cy="1006988"/>
      </dsp:txXfrm>
    </dsp:sp>
    <dsp:sp modelId="{EFA59EEA-BE76-4EA4-AB4B-EFC348B3FE37}">
      <dsp:nvSpPr>
        <dsp:cNvPr id="0" name=""/>
        <dsp:cNvSpPr/>
      </dsp:nvSpPr>
      <dsp:spPr>
        <a:xfrm>
          <a:off x="647" y="5090519"/>
          <a:ext cx="1292615" cy="1213239"/>
        </a:xfrm>
        <a:prstGeom prst="chevron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41275" rIns="0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607267" y="5090519"/>
        <a:ext cx="79376" cy="1213239"/>
      </dsp:txXfrm>
    </dsp:sp>
    <dsp:sp modelId="{E949C49C-031F-4C8E-8AD2-240D8D3DD2D2}">
      <dsp:nvSpPr>
        <dsp:cNvPr id="0" name=""/>
        <dsp:cNvSpPr/>
      </dsp:nvSpPr>
      <dsp:spPr>
        <a:xfrm>
          <a:off x="898960" y="5193644"/>
          <a:ext cx="2517471" cy="1006988"/>
        </a:xfrm>
        <a:prstGeom prst="chevron">
          <a:avLst/>
        </a:prstGeom>
        <a:gradFill rotWithShape="0"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</a:t>
          </a:r>
          <a:endParaRPr lang="ru-RU" sz="2400" kern="1200" dirty="0"/>
        </a:p>
      </dsp:txBody>
      <dsp:txXfrm>
        <a:off x="1402454" y="5193644"/>
        <a:ext cx="1510483" cy="1006988"/>
      </dsp:txXfrm>
    </dsp:sp>
    <dsp:sp modelId="{49D63120-3363-4FBB-B057-5DFBCC093444}">
      <dsp:nvSpPr>
        <dsp:cNvPr id="0" name=""/>
        <dsp:cNvSpPr/>
      </dsp:nvSpPr>
      <dsp:spPr>
        <a:xfrm>
          <a:off x="3063985" y="5193644"/>
          <a:ext cx="2517471" cy="1006988"/>
        </a:xfrm>
        <a:prstGeom prst="chevron">
          <a:avLst/>
        </a:prstGeom>
        <a:gradFill rotWithShape="0"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Планирование</a:t>
          </a:r>
          <a:r>
            <a:rPr lang="ru-RU" sz="1800" kern="1200" dirty="0" smtClean="0"/>
            <a:t> </a:t>
          </a:r>
          <a:endParaRPr lang="ru-RU" sz="1800" kern="1200" dirty="0"/>
        </a:p>
      </dsp:txBody>
      <dsp:txXfrm>
        <a:off x="3567479" y="5193644"/>
        <a:ext cx="1510483" cy="1006988"/>
      </dsp:txXfrm>
    </dsp:sp>
    <dsp:sp modelId="{739608B5-1368-4E9C-9096-2524B0550275}">
      <dsp:nvSpPr>
        <dsp:cNvPr id="0" name=""/>
        <dsp:cNvSpPr/>
      </dsp:nvSpPr>
      <dsp:spPr>
        <a:xfrm>
          <a:off x="5229011" y="5193644"/>
          <a:ext cx="2906496" cy="1006988"/>
        </a:xfrm>
        <a:prstGeom prst="chevron">
          <a:avLst/>
        </a:prstGeom>
        <a:gradFill rotWithShape="0"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Выполнение</a:t>
          </a:r>
          <a:r>
            <a:rPr lang="ru-RU" sz="2100" kern="1200" dirty="0" smtClean="0"/>
            <a:t> </a:t>
          </a:r>
          <a:endParaRPr lang="ru-RU" sz="2100" kern="1200" dirty="0"/>
        </a:p>
      </dsp:txBody>
      <dsp:txXfrm>
        <a:off x="5732505" y="5193644"/>
        <a:ext cx="1899508" cy="1006988"/>
      </dsp:txXfrm>
    </dsp:sp>
    <dsp:sp modelId="{E7CE0901-454A-4132-ADF9-774ED0F854D7}">
      <dsp:nvSpPr>
        <dsp:cNvPr id="0" name=""/>
        <dsp:cNvSpPr/>
      </dsp:nvSpPr>
      <dsp:spPr>
        <a:xfrm>
          <a:off x="7783061" y="5193644"/>
          <a:ext cx="2517471" cy="1006988"/>
        </a:xfrm>
        <a:prstGeom prst="chevron">
          <a:avLst/>
        </a:prstGeom>
        <a:gradFill rotWithShape="0"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Контроль и оценка </a:t>
          </a:r>
          <a:endParaRPr lang="ru-RU" sz="2400" b="1" kern="1200" dirty="0"/>
        </a:p>
      </dsp:txBody>
      <dsp:txXfrm>
        <a:off x="8286555" y="5193644"/>
        <a:ext cx="1510483" cy="1006988"/>
      </dsp:txXfrm>
    </dsp:sp>
    <dsp:sp modelId="{88E4B99D-3F98-42D9-9824-E6BAEB26D0AF}">
      <dsp:nvSpPr>
        <dsp:cNvPr id="0" name=""/>
        <dsp:cNvSpPr/>
      </dsp:nvSpPr>
      <dsp:spPr>
        <a:xfrm>
          <a:off x="9968528" y="5189173"/>
          <a:ext cx="2517471" cy="1006988"/>
        </a:xfrm>
        <a:prstGeom prst="chevron">
          <a:avLst/>
        </a:prstGeom>
        <a:gradFill rotWithShape="0"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Рефлексия </a:t>
          </a:r>
          <a:endParaRPr lang="ru-RU" sz="2400" b="1" kern="1200" dirty="0"/>
        </a:p>
      </dsp:txBody>
      <dsp:txXfrm>
        <a:off x="10472022" y="5189173"/>
        <a:ext cx="1510483" cy="10069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EE562-E05A-4626-B3AF-5F0B868819D9}" type="datetimeFigureOut">
              <a:rPr lang="ru-RU" smtClean="0"/>
              <a:t>16.09.2023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519D9-560B-443C-B598-BE18CE88D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290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D267001-F5EE-4B01-ADD9-95392EA1E1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044CC777-6BA2-40D2-9A82-AD403FA4F5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FFA2BC8-F9FC-47B4-B94E-984652D79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t>16.09.2023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1158127-7E67-4DC3-A9CF-380C6A5B5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8CFB686-854A-4D91-AAF2-24DD33CC1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673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B2ECE69F-178E-4786-B1D6-461B25E34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t>16.09.2023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15DB0CCE-2BB7-4FE6-9F6D-0F849019D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D60DEABB-F5A0-404E-81BE-A2C6C1A79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956E4A42-AE58-43D5-A1E5-C2A90FAEF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34495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="" xmlns:a16="http://schemas.microsoft.com/office/drawing/2014/main" id="{0ABFC8D9-3E46-4244-BCF8-DF828263A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9000"/>
            <a:ext cx="11946000" cy="1141516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16" name="Рисунок 6">
            <a:extLst>
              <a:ext uri="{FF2B5EF4-FFF2-40B4-BE49-F238E27FC236}">
                <a16:creationId xmlns="" xmlns:a16="http://schemas.microsoft.com/office/drawing/2014/main" id="{D5ACAE7A-E405-438C-BF4B-A37C1D7BBD2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26000" y="2079000"/>
            <a:ext cx="5220000" cy="4230000"/>
          </a:xfrm>
        </p:spPr>
      </p:sp>
    </p:spTree>
    <p:extLst>
      <p:ext uri="{BB962C8B-B14F-4D97-AF65-F5344CB8AC3E}">
        <p14:creationId xmlns:p14="http://schemas.microsoft.com/office/powerpoint/2010/main" val="1544978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="" xmlns:a16="http://schemas.microsoft.com/office/drawing/2014/main" id="{0ABFC8D9-3E46-4244-BCF8-DF828263A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9000"/>
            <a:ext cx="11946000" cy="1141516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16" name="Рисунок 6">
            <a:extLst>
              <a:ext uri="{FF2B5EF4-FFF2-40B4-BE49-F238E27FC236}">
                <a16:creationId xmlns="" xmlns:a16="http://schemas.microsoft.com/office/drawing/2014/main" id="{D5ACAE7A-E405-438C-BF4B-A37C1D7BBD2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16000" y="2034000"/>
            <a:ext cx="5220000" cy="4230000"/>
          </a:xfrm>
        </p:spPr>
      </p:sp>
    </p:spTree>
    <p:extLst>
      <p:ext uri="{BB962C8B-B14F-4D97-AF65-F5344CB8AC3E}">
        <p14:creationId xmlns:p14="http://schemas.microsoft.com/office/powerpoint/2010/main" val="1853779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5">
            <a:extLst>
              <a:ext uri="{FF2B5EF4-FFF2-40B4-BE49-F238E27FC236}">
                <a16:creationId xmlns="" xmlns:a16="http://schemas.microsoft.com/office/drawing/2014/main" id="{0B504799-5A5B-4904-96F0-E39EDC02907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719263"/>
            <a:ext cx="12192000" cy="513873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295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5BA0536-C2F3-45FD-BCE9-A7664FF11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EDCB672-9A39-4592-A702-905A663DE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DF00B59B-B30F-4BCA-BF7C-138210157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B11AE46-CD71-40A2-B051-FED4CF251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t>16.09.2023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C97D472E-4D2E-4B58-B26C-A5C6E9B96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D590CE5-E95F-4274-817F-D56AE118E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36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379CC03-CB65-4A4C-90D3-F02B507A0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F4C3BF4E-7FD7-4E97-ADD2-17103BBDAF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04CE1139-B009-4241-B0C4-BF93CB876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61306DD-CDF6-4C8F-8EAA-8585BA36E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t>16.09.2023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5DE83B16-91E8-4F91-A8A9-2286EF49B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3500BC4-2676-4C2C-A56B-8495420F6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06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ABFDEE6-9163-4FA6-9C33-9D0B1D96F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46CFD921-B66F-4B9F-8D0C-B14325FE9F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EDD6FEE-737C-4DE7-A07A-B8500FB8C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t>16.09.2023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48FE9F1-30AE-46C1-A8C8-4B7D5FFC7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E45E6A3-691A-440E-94B6-E4165602F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37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6B71DFBC-935C-41DF-9AF9-A79F2BD809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3FFC04AF-1DA1-4817-ACF7-5A110AD3A0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CDFD425-2E61-4F50-9A02-6256A3497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t>16.09.2023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9833F48-4BE3-401E-8EAC-ED423D3D4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9E6C580-1988-45AF-BDB1-7BCACEB9D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815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3721462-A9E1-4536-9F2D-B2F8F218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1D1B458C-BFE5-4FED-890B-A3C81CBD9E00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474EC097-BE1E-47C5-A4A4-558BFD9F9C06}"/>
              </a:ext>
            </a:extLst>
          </p:cNvPr>
          <p:cNvSpPr/>
          <p:nvPr userDrawn="1"/>
        </p:nvSpPr>
        <p:spPr>
          <a:xfrm>
            <a:off x="12450" y="6772425"/>
            <a:ext cx="12192000" cy="9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>
            <a:extLst>
              <a:ext uri="{FF2B5EF4-FFF2-40B4-BE49-F238E27FC236}">
                <a16:creationId xmlns="" xmlns:a16="http://schemas.microsoft.com/office/drawing/2014/main" id="{ECD6CA42-8F84-4EF7-AC44-C6D7CA7B5256}"/>
              </a:ext>
            </a:extLst>
          </p:cNvPr>
          <p:cNvGrpSpPr/>
          <p:nvPr userDrawn="1"/>
        </p:nvGrpSpPr>
        <p:grpSpPr>
          <a:xfrm>
            <a:off x="0" y="49500"/>
            <a:ext cx="2844750" cy="274500"/>
            <a:chOff x="5228062" y="49500"/>
            <a:chExt cx="2844750" cy="274500"/>
          </a:xfrm>
          <a:solidFill>
            <a:schemeClr val="tx2"/>
          </a:solidFill>
        </p:grpSpPr>
        <p:sp>
          <p:nvSpPr>
            <p:cNvPr id="10" name="Прямоугольник 9">
              <a:extLst>
                <a:ext uri="{FF2B5EF4-FFF2-40B4-BE49-F238E27FC236}">
                  <a16:creationId xmlns="" xmlns:a16="http://schemas.microsoft.com/office/drawing/2014/main" id="{EF73193D-4957-4A8F-A457-261D1530DEC3}"/>
                </a:ext>
              </a:extLst>
            </p:cNvPr>
            <p:cNvSpPr/>
            <p:nvPr userDrawn="1"/>
          </p:nvSpPr>
          <p:spPr>
            <a:xfrm>
              <a:off x="5228062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Блок-схема: объединение 10">
              <a:extLst>
                <a:ext uri="{FF2B5EF4-FFF2-40B4-BE49-F238E27FC236}">
                  <a16:creationId xmlns="" xmlns:a16="http://schemas.microsoft.com/office/drawing/2014/main" id="{9CA2CB59-7E2E-4FE6-B4DA-BC82267C4973}"/>
                </a:ext>
              </a:extLst>
            </p:cNvPr>
            <p:cNvSpPr/>
            <p:nvPr userDrawn="1"/>
          </p:nvSpPr>
          <p:spPr>
            <a:xfrm>
              <a:off x="7465312" y="49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F77822EB-8A6C-4A70-8594-303E6651250C}"/>
              </a:ext>
            </a:extLst>
          </p:cNvPr>
          <p:cNvGrpSpPr/>
          <p:nvPr userDrawn="1"/>
        </p:nvGrpSpPr>
        <p:grpSpPr>
          <a:xfrm>
            <a:off x="9382650" y="6596925"/>
            <a:ext cx="2844750" cy="274500"/>
            <a:chOff x="9347250" y="6571200"/>
            <a:chExt cx="2844750" cy="274500"/>
          </a:xfrm>
          <a:solidFill>
            <a:schemeClr val="tx2"/>
          </a:solidFill>
        </p:grpSpPr>
        <p:sp>
          <p:nvSpPr>
            <p:cNvPr id="13" name="Прямоугольник 12">
              <a:extLst>
                <a:ext uri="{FF2B5EF4-FFF2-40B4-BE49-F238E27FC236}">
                  <a16:creationId xmlns="" xmlns:a16="http://schemas.microsoft.com/office/drawing/2014/main" id="{1DA2A97F-749F-48D2-AE48-5762F540EF28}"/>
                </a:ext>
              </a:extLst>
            </p:cNvPr>
            <p:cNvSpPr/>
            <p:nvPr userDrawn="1"/>
          </p:nvSpPr>
          <p:spPr>
            <a:xfrm>
              <a:off x="9651000" y="65712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="" xmlns:a16="http://schemas.microsoft.com/office/drawing/2014/main" id="{3E93E1D6-3B3B-47F6-966E-B20E50008B90}"/>
                </a:ext>
              </a:extLst>
            </p:cNvPr>
            <p:cNvSpPr/>
            <p:nvPr userDrawn="1"/>
          </p:nvSpPr>
          <p:spPr>
            <a:xfrm rot="10800000">
              <a:off x="9347250" y="65712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" name="Текст 18">
            <a:extLst>
              <a:ext uri="{FF2B5EF4-FFF2-40B4-BE49-F238E27FC236}">
                <a16:creationId xmlns="" xmlns:a16="http://schemas.microsoft.com/office/drawing/2014/main" id="{57C0137E-3F0D-4D70-B2CA-0E5AD27AD19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2033588"/>
            <a:ext cx="10444163" cy="4049712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14517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3721462-A9E1-4536-9F2D-B2F8F218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6" name="Текст 18">
            <a:extLst>
              <a:ext uri="{FF2B5EF4-FFF2-40B4-BE49-F238E27FC236}">
                <a16:creationId xmlns="" xmlns:a16="http://schemas.microsoft.com/office/drawing/2014/main" id="{57C0137E-3F0D-4D70-B2CA-0E5AD27AD19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2033588"/>
            <a:ext cx="10444163" cy="4049712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04488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ый треугольник 5">
            <a:extLst>
              <a:ext uri="{FF2B5EF4-FFF2-40B4-BE49-F238E27FC236}">
                <a16:creationId xmlns="" xmlns:a16="http://schemas.microsoft.com/office/drawing/2014/main" id="{5172288B-DE9D-43F6-AE1D-DFA58F3C84F8}"/>
              </a:ext>
            </a:extLst>
          </p:cNvPr>
          <p:cNvSpPr/>
          <p:nvPr userDrawn="1"/>
        </p:nvSpPr>
        <p:spPr>
          <a:xfrm>
            <a:off x="0" y="4788000"/>
            <a:ext cx="1932000" cy="20700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Рисунок 7">
            <a:extLst>
              <a:ext uri="{FF2B5EF4-FFF2-40B4-BE49-F238E27FC236}">
                <a16:creationId xmlns="" xmlns:a16="http://schemas.microsoft.com/office/drawing/2014/main" id="{7882EBE0-0097-4756-884D-F8521A01451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90513" y="233363"/>
            <a:ext cx="5805487" cy="6480175"/>
          </a:xfrm>
        </p:spPr>
        <p:txBody>
          <a:bodyPr/>
          <a:lstStyle/>
          <a:p>
            <a:endParaRPr lang="ru-RU"/>
          </a:p>
        </p:txBody>
      </p:sp>
      <p:sp>
        <p:nvSpPr>
          <p:cNvPr id="14" name="Заголовок 13">
            <a:extLst>
              <a:ext uri="{FF2B5EF4-FFF2-40B4-BE49-F238E27FC236}">
                <a16:creationId xmlns="" xmlns:a16="http://schemas.microsoft.com/office/drawing/2014/main" id="{BD000A37-5141-407E-A504-C96A56279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="" xmlns:a16="http://schemas.microsoft.com/office/drawing/2014/main" id="{EE674FD9-79E8-4C83-8018-2847114B942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35413" y="2528888"/>
            <a:ext cx="7426325" cy="2384425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188260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4C31BDB-50F3-43CA-877E-F9C7672D8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="" xmlns:a16="http://schemas.microsoft.com/office/drawing/2014/main" id="{74453DF6-9509-45CB-BD4E-84F90C1C9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8AF27442-62D0-4CA6-81B4-B7FDDA51A9A2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E1FD6AC4-0F96-4D40-B8AD-EF85E9EDE11D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73640FF5-D492-4210-9DE4-D7B66426125F}"/>
              </a:ext>
            </a:extLst>
          </p:cNvPr>
          <p:cNvGrpSpPr/>
          <p:nvPr userDrawn="1"/>
        </p:nvGrpSpPr>
        <p:grpSpPr>
          <a:xfrm>
            <a:off x="9347250" y="37980"/>
            <a:ext cx="2844750" cy="286020"/>
            <a:chOff x="9347250" y="37980"/>
            <a:chExt cx="2844750" cy="286020"/>
          </a:xfrm>
          <a:solidFill>
            <a:schemeClr val="accent1"/>
          </a:solidFill>
        </p:grpSpPr>
        <p:sp>
          <p:nvSpPr>
            <p:cNvPr id="13" name="Прямоугольник 12">
              <a:extLst>
                <a:ext uri="{FF2B5EF4-FFF2-40B4-BE49-F238E27FC236}">
                  <a16:creationId xmlns="" xmlns:a16="http://schemas.microsoft.com/office/drawing/2014/main" id="{062B47E0-EF90-4ECC-A73E-6E5DA1F62FCD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="" xmlns:a16="http://schemas.microsoft.com/office/drawing/2014/main" id="{2FC4DE4B-558A-425B-A23E-B63E93533558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  <p:grpSp>
        <p:nvGrpSpPr>
          <p:cNvPr id="15" name="Группа 14">
            <a:extLst>
              <a:ext uri="{FF2B5EF4-FFF2-40B4-BE49-F238E27FC236}">
                <a16:creationId xmlns="" xmlns:a16="http://schemas.microsoft.com/office/drawing/2014/main" id="{D1C3AA05-E7C7-4C27-A908-2E47AFEBA600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  <a:solidFill>
            <a:schemeClr val="accent1"/>
          </a:solidFill>
        </p:grpSpPr>
        <p:sp>
          <p:nvSpPr>
            <p:cNvPr id="16" name="Прямоугольник 15">
              <a:extLst>
                <a:ext uri="{FF2B5EF4-FFF2-40B4-BE49-F238E27FC236}">
                  <a16:creationId xmlns="" xmlns:a16="http://schemas.microsoft.com/office/drawing/2014/main" id="{D94BF255-53E4-439B-83D0-7DE93A9900DD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7" name="Блок-схема: объединение 16">
              <a:extLst>
                <a:ext uri="{FF2B5EF4-FFF2-40B4-BE49-F238E27FC236}">
                  <a16:creationId xmlns="" xmlns:a16="http://schemas.microsoft.com/office/drawing/2014/main" id="{E38044D4-D5F4-4E1E-8B74-E24D6E7B2929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1582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устой слайд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C81E132A-DAAE-4C5A-9799-9BEDDD0FBE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05ABEC81-0435-44F8-AC84-9AA06776E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2E9A5681-179B-43EF-A41E-7921E27CA62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124075"/>
            <a:ext cx="10515600" cy="153035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38154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ый треугольник 6">
            <a:extLst>
              <a:ext uri="{FF2B5EF4-FFF2-40B4-BE49-F238E27FC236}">
                <a16:creationId xmlns="" xmlns:a16="http://schemas.microsoft.com/office/drawing/2014/main" id="{F8FE08DD-35D4-4F6D-9D3E-895549AFA462}"/>
              </a:ext>
            </a:extLst>
          </p:cNvPr>
          <p:cNvSpPr/>
          <p:nvPr userDrawn="1"/>
        </p:nvSpPr>
        <p:spPr>
          <a:xfrm>
            <a:off x="0" y="4788000"/>
            <a:ext cx="1932000" cy="20700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E7EF7D0-8129-458F-9F1A-BA56AAF68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93447F0-A2FC-4139-A746-423895CBB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690755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ый треугольник 6">
            <a:extLst>
              <a:ext uri="{FF2B5EF4-FFF2-40B4-BE49-F238E27FC236}">
                <a16:creationId xmlns="" xmlns:a16="http://schemas.microsoft.com/office/drawing/2014/main" id="{F8FE08DD-35D4-4F6D-9D3E-895549AFA462}"/>
              </a:ext>
            </a:extLst>
          </p:cNvPr>
          <p:cNvSpPr/>
          <p:nvPr userDrawn="1"/>
        </p:nvSpPr>
        <p:spPr>
          <a:xfrm rot="16200000">
            <a:off x="10191000" y="4857000"/>
            <a:ext cx="1932000" cy="20700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E7EF7D0-8129-458F-9F1A-BA56AAF68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93447F0-A2FC-4139-A746-423895CBB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49063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E7EF7D0-8129-458F-9F1A-BA56AAF68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93447F0-A2FC-4139-A746-423895CBB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796AF94-0451-4B41-960A-AE014E9C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t>16.09.2023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42D3EF2-51A0-4DA7-88AA-E1FA1562E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C90037A-9CFB-48E5-9E34-0A14EDE64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783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F9DC742-0D31-49BB-8235-E8F23687E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CB7A22E-3771-4390-9794-7F14D95D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6951B10-84CC-412A-B18B-E5D7BFE13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t>16.09.2023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06FA339-92AB-4D93-B605-E9C0B0E7E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AFCBD1A-83E7-45B8-95AE-AE44F1080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110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15DC75D-06B2-46E5-A96B-A1468A218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6AE6E6F-2E09-401B-B461-D6DF215D16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E0FA403A-15C6-49C6-8CC5-8F9664A128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C3F06EE-74D4-48BE-B81A-5C34F61BB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t>16.09.2023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CD53AD41-416F-495E-A3FD-85E02F264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9E8F414-2898-41DB-BD73-B506B16F7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95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B5BF822-D25A-4089-8B09-6CDFC6C72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DFA1F7A-5EC7-4EDE-B41D-E76BE82B3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A51A2486-CBD9-47F2-85CB-E75E707430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DD9BFCC3-815F-46C2-8BBD-B33697BD34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6A6C052B-8DDE-4435-89D0-37FEADE5B4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3E4CBDAB-0EC1-4397-917A-7260217BC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t>16.09.2023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5848E488-94C4-4695-A96B-BD92D0FE9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889685D5-D9B9-4084-9444-3F5DFFF8D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562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9CAB533-743E-4972-9281-AA80F8DE8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4E27A4BD-2D2A-438C-8009-834074645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t>16.09.2023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A593BC4F-92E4-4734-99DC-E5A245F34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C2D59C2-0660-44F2-8B51-CACB66F9A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304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hyperlink" Target="https://presentation-creation.ru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85289D3-E86F-47FE-BC52-53D34FA45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33570AF-E207-47A8-A8FC-5D9057465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CAF8805-B906-4169-9117-FA140E73D2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5B055-54BE-42A4-8DC8-10ED2ADEA08A}" type="datetimeFigureOut">
              <a:rPr lang="ru-RU" smtClean="0"/>
              <a:t>16.09.2023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FE3D611-6D00-421E-BE6B-385F5C2C50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3716F83-6BED-46A4-98C2-DEC0D746AE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444EC-30F4-4546-BA0E-14E28119766D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23"/>
            <a:extLst>
              <a:ext uri="{FF2B5EF4-FFF2-40B4-BE49-F238E27FC236}">
                <a16:creationId xmlns="" xmlns:a16="http://schemas.microsoft.com/office/drawing/2014/main" id="{43780347-ADC3-4039-95E5-9DAF405C2D48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168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2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64" r:id="rId11"/>
    <p:sldLayoutId id="2147483668" r:id="rId12"/>
    <p:sldLayoutId id="2147483663" r:id="rId13"/>
    <p:sldLayoutId id="2147483656" r:id="rId14"/>
    <p:sldLayoutId id="2147483657" r:id="rId15"/>
    <p:sldLayoutId id="2147483658" r:id="rId16"/>
    <p:sldLayoutId id="2147483659" r:id="rId17"/>
    <p:sldLayoutId id="2147483665" r:id="rId18"/>
    <p:sldLayoutId id="2147483667" r:id="rId19"/>
    <p:sldLayoutId id="2147483666" r:id="rId20"/>
    <p:sldLayoutId id="2147483669" r:id="rId2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25.svg"/><Relationship Id="rId7" Type="http://schemas.openxmlformats.org/officeDocument/2006/relationships/image" Target="../media/image29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5.png"/><Relationship Id="rId5" Type="http://schemas.openxmlformats.org/officeDocument/2006/relationships/image" Target="../media/image27.svg"/><Relationship Id="rId10" Type="http://schemas.openxmlformats.org/officeDocument/2006/relationships/image" Target="../media/image17.jpeg"/><Relationship Id="rId4" Type="http://schemas.openxmlformats.org/officeDocument/2006/relationships/image" Target="../media/image14.png"/><Relationship Id="rId9" Type="http://schemas.openxmlformats.org/officeDocument/2006/relationships/image" Target="../media/image31.sv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0.png"/><Relationship Id="rId5" Type="http://schemas.openxmlformats.org/officeDocument/2006/relationships/image" Target="../media/image6.svg"/><Relationship Id="rId4" Type="http://schemas.openxmlformats.org/officeDocument/2006/relationships/image" Target="../media/image19.png"/><Relationship Id="rId9" Type="http://schemas.openxmlformats.org/officeDocument/2006/relationships/image" Target="../media/image10.sv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authors/freepik" TargetMode="External"/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flaticon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7.png"/><Relationship Id="rId5" Type="http://schemas.openxmlformats.org/officeDocument/2006/relationships/image" Target="../media/image15.sv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7" Type="http://schemas.openxmlformats.org/officeDocument/2006/relationships/image" Target="../media/image21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1.png"/><Relationship Id="rId5" Type="http://schemas.openxmlformats.org/officeDocument/2006/relationships/image" Target="../media/image20.sv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38A43419-7E9B-40A6-A3FD-5105F83F691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/>
      </p:pic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8E99B067-EB62-402E-805F-0F0DF821BA19}"/>
              </a:ext>
            </a:extLst>
          </p:cNvPr>
          <p:cNvSpPr/>
          <p:nvPr/>
        </p:nvSpPr>
        <p:spPr>
          <a:xfrm>
            <a:off x="6096000" y="233363"/>
            <a:ext cx="5805486" cy="64801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Заголовок 23">
            <a:extLst>
              <a:ext uri="{FF2B5EF4-FFF2-40B4-BE49-F238E27FC236}">
                <a16:creationId xmlns="" xmlns:a16="http://schemas.microsoft.com/office/drawing/2014/main" id="{10315E8C-F410-4B7D-9A8E-D2CECB509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6000" y="684000"/>
            <a:ext cx="5400000" cy="2250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Мастер-класс по теме: </a:t>
            </a:r>
            <a:r>
              <a:rPr lang="ru-RU" sz="4000" b="1" i="1" dirty="0" smtClean="0">
                <a:solidFill>
                  <a:schemeClr val="bg1"/>
                </a:solidFill>
              </a:rPr>
              <a:t>«Проектирования урока на основе системно-</a:t>
            </a:r>
            <a:r>
              <a:rPr lang="ru-RU" sz="4000" b="1" i="1" dirty="0" err="1" smtClean="0">
                <a:solidFill>
                  <a:schemeClr val="bg1"/>
                </a:solidFill>
              </a:rPr>
              <a:t>деятельностного</a:t>
            </a:r>
            <a:r>
              <a:rPr lang="ru-RU" sz="4000" b="1" i="1" dirty="0" smtClean="0">
                <a:solidFill>
                  <a:schemeClr val="bg1"/>
                </a:solidFill>
              </a:rPr>
              <a:t> подхода»</a:t>
            </a:r>
            <a:endParaRPr lang="ru-RU" sz="4000" b="1" i="1" dirty="0">
              <a:solidFill>
                <a:schemeClr val="bg1"/>
              </a:solidFill>
            </a:endParaRPr>
          </a:p>
        </p:txBody>
      </p:sp>
      <p:sp>
        <p:nvSpPr>
          <p:cNvPr id="25" name="Текст 24">
            <a:extLst>
              <a:ext uri="{FF2B5EF4-FFF2-40B4-BE49-F238E27FC236}">
                <a16:creationId xmlns="" xmlns:a16="http://schemas.microsoft.com/office/drawing/2014/main" id="{297F0EBA-D1C1-470D-8EFC-89954E1950B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6000" y="3491450"/>
            <a:ext cx="5535486" cy="160255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bg2"/>
                </a:solidFill>
              </a:rPr>
              <a:t>Выполнил: </a:t>
            </a:r>
          </a:p>
          <a:p>
            <a:r>
              <a:rPr lang="ru-RU" b="1" dirty="0" smtClean="0">
                <a:solidFill>
                  <a:schemeClr val="bg2"/>
                </a:solidFill>
              </a:rPr>
              <a:t>учитель истории и обществознания МОБУ СОШ № 34 ЛГО Ивахненко </a:t>
            </a:r>
            <a:r>
              <a:rPr lang="ru-RU" b="1" smtClean="0">
                <a:solidFill>
                  <a:schemeClr val="bg2"/>
                </a:solidFill>
              </a:rPr>
              <a:t>Н.С</a:t>
            </a:r>
            <a:r>
              <a:rPr lang="ru-RU" b="1" smtClean="0">
                <a:solidFill>
                  <a:schemeClr val="bg2"/>
                </a:solidFill>
              </a:rPr>
              <a:t>.</a:t>
            </a:r>
            <a:endParaRPr lang="ru-RU" b="1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471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9">
            <a:extLst>
              <a:ext uri="{FF2B5EF4-FFF2-40B4-BE49-F238E27FC236}">
                <a16:creationId xmlns="" xmlns:a16="http://schemas.microsoft.com/office/drawing/2014/main" id="{E893E3A9-6396-47AA-8648-E22DFF86D681}"/>
              </a:ext>
            </a:extLst>
          </p:cNvPr>
          <p:cNvSpPr txBox="1">
            <a:spLocks/>
          </p:cNvSpPr>
          <p:nvPr/>
        </p:nvSpPr>
        <p:spPr>
          <a:xfrm>
            <a:off x="160873" y="1307167"/>
            <a:ext cx="4432499" cy="11502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7200" b="1" dirty="0">
                <a:solidFill>
                  <a:schemeClr val="accent1"/>
                </a:solidFill>
              </a:rPr>
              <a:t>СПАСИБО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4E896F0E-7B38-441F-93C6-15386BEBBC9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6820" y="4851701"/>
            <a:ext cx="630000" cy="63000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E3EC9939-C873-475F-8A8C-A0B2671F1F73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436820" y="4847630"/>
            <a:ext cx="630000" cy="630000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="" xmlns:a16="http://schemas.microsoft.com/office/drawing/2014/main" id="{8419B722-D47F-4A44-8AB8-779A46413BFB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2336820" y="4847630"/>
            <a:ext cx="630000" cy="630000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D80BFE47-DA48-4155-B32F-5F5A3DF97E5F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3236820" y="4847630"/>
            <a:ext cx="630000" cy="630000"/>
          </a:xfrm>
          <a:prstGeom prst="rect">
            <a:avLst/>
          </a:prstGeom>
        </p:spPr>
      </p:pic>
      <p:sp>
        <p:nvSpPr>
          <p:cNvPr id="11" name="Текст 11">
            <a:extLst>
              <a:ext uri="{FF2B5EF4-FFF2-40B4-BE49-F238E27FC236}">
                <a16:creationId xmlns="" xmlns:a16="http://schemas.microsoft.com/office/drawing/2014/main" id="{2038F74A-EA8F-439E-9748-492716191358}"/>
              </a:ext>
            </a:extLst>
          </p:cNvPr>
          <p:cNvSpPr txBox="1">
            <a:spLocks/>
          </p:cNvSpPr>
          <p:nvPr/>
        </p:nvSpPr>
        <p:spPr>
          <a:xfrm>
            <a:off x="536820" y="2557844"/>
            <a:ext cx="3883104" cy="17057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accent1"/>
                </a:solidFill>
              </a:rPr>
              <a:t>Lorem ipsum dolor sit </a:t>
            </a:r>
            <a:r>
              <a:rPr lang="en-US" sz="1600" dirty="0" err="1">
                <a:solidFill>
                  <a:schemeClr val="accent1"/>
                </a:solidFill>
              </a:rPr>
              <a:t>amet</a:t>
            </a:r>
            <a:r>
              <a:rPr lang="en-US" sz="1600" dirty="0">
                <a:solidFill>
                  <a:schemeClr val="accent1"/>
                </a:solidFill>
              </a:rPr>
              <a:t>, </a:t>
            </a:r>
            <a:r>
              <a:rPr lang="en-US" sz="1600" dirty="0" err="1">
                <a:solidFill>
                  <a:schemeClr val="accent1"/>
                </a:solidFill>
              </a:rPr>
              <a:t>consectetur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adipiscing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elit</a:t>
            </a:r>
            <a:r>
              <a:rPr lang="en-US" sz="1600" dirty="0">
                <a:solidFill>
                  <a:schemeClr val="accent1"/>
                </a:solidFill>
              </a:rPr>
              <a:t>, sed do </a:t>
            </a:r>
            <a:r>
              <a:rPr lang="en-US" sz="1600" dirty="0" err="1">
                <a:solidFill>
                  <a:schemeClr val="accent1"/>
                </a:solidFill>
              </a:rPr>
              <a:t>eiusmod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tempor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incididunt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ut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labore</a:t>
            </a:r>
            <a:r>
              <a:rPr lang="en-US" sz="1600" dirty="0">
                <a:solidFill>
                  <a:schemeClr val="accent1"/>
                </a:solidFill>
              </a:rPr>
              <a:t> et dolore magna </a:t>
            </a:r>
            <a:r>
              <a:rPr lang="en-US" sz="1600" dirty="0" err="1">
                <a:solidFill>
                  <a:schemeClr val="accent1"/>
                </a:solidFill>
              </a:rPr>
              <a:t>aliqua</a:t>
            </a:r>
            <a:r>
              <a:rPr lang="en-US" sz="1600" dirty="0">
                <a:solidFill>
                  <a:schemeClr val="accent1"/>
                </a:solidFill>
              </a:rPr>
              <a:t>. </a:t>
            </a:r>
            <a:endParaRPr lang="ru-RU" sz="16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accent1"/>
                </a:solidFill>
              </a:rPr>
              <a:t>Ut </a:t>
            </a:r>
            <a:r>
              <a:rPr lang="en-US" sz="1600" dirty="0" err="1">
                <a:solidFill>
                  <a:schemeClr val="accent1"/>
                </a:solidFill>
              </a:rPr>
              <a:t>enim</a:t>
            </a:r>
            <a:r>
              <a:rPr lang="en-US" sz="1600" dirty="0">
                <a:solidFill>
                  <a:schemeClr val="accent1"/>
                </a:solidFill>
              </a:rPr>
              <a:t> ad minim </a:t>
            </a:r>
            <a:r>
              <a:rPr lang="en-US" sz="1600" dirty="0" err="1">
                <a:solidFill>
                  <a:schemeClr val="accent1"/>
                </a:solidFill>
              </a:rPr>
              <a:t>veniam</a:t>
            </a:r>
            <a:r>
              <a:rPr lang="en-US" sz="1600" dirty="0">
                <a:solidFill>
                  <a:schemeClr val="accent1"/>
                </a:solidFill>
              </a:rPr>
              <a:t>, </a:t>
            </a:r>
            <a:r>
              <a:rPr lang="en-US" sz="1600" dirty="0" err="1">
                <a:solidFill>
                  <a:schemeClr val="accent1"/>
                </a:solidFill>
              </a:rPr>
              <a:t>quis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nostrud</a:t>
            </a:r>
            <a:r>
              <a:rPr lang="en-US" sz="1600" dirty="0">
                <a:solidFill>
                  <a:schemeClr val="accent1"/>
                </a:solidFill>
              </a:rPr>
              <a:t> exercitation </a:t>
            </a:r>
            <a:r>
              <a:rPr lang="en-US" sz="1600" dirty="0" err="1">
                <a:solidFill>
                  <a:schemeClr val="accent1"/>
                </a:solidFill>
              </a:rPr>
              <a:t>ullamco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laboris</a:t>
            </a:r>
            <a:r>
              <a:rPr lang="en-US" sz="1600" dirty="0">
                <a:solidFill>
                  <a:schemeClr val="accent1"/>
                </a:solidFill>
              </a:rPr>
              <a:t> nisi </a:t>
            </a:r>
            <a:r>
              <a:rPr lang="en-US" sz="1600" dirty="0" err="1">
                <a:solidFill>
                  <a:schemeClr val="accent1"/>
                </a:solidFill>
              </a:rPr>
              <a:t>ut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aliquip</a:t>
            </a:r>
            <a:r>
              <a:rPr lang="en-US" sz="1600" dirty="0">
                <a:solidFill>
                  <a:schemeClr val="accent1"/>
                </a:solidFill>
              </a:rPr>
              <a:t> ex </a:t>
            </a:r>
            <a:r>
              <a:rPr lang="en-US" sz="1600" dirty="0" err="1">
                <a:solidFill>
                  <a:schemeClr val="accent1"/>
                </a:solidFill>
              </a:rPr>
              <a:t>ea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commodo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consequat</a:t>
            </a:r>
            <a:r>
              <a:rPr lang="en-US" sz="1600" dirty="0">
                <a:solidFill>
                  <a:schemeClr val="accent1"/>
                </a:solidFill>
              </a:rPr>
              <a:t>. </a:t>
            </a:r>
            <a:endParaRPr lang="ru-RU" sz="1600" dirty="0">
              <a:solidFill>
                <a:schemeClr val="accent1"/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F7CEDB1A-D556-4A5A-8B96-BB668A1604B8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10" cstate="screen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096000" y="1314000"/>
            <a:ext cx="5220000" cy="4230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10694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DEF6182C-7CDA-43DD-8536-C76D40EC7FA0}"/>
              </a:ext>
            </a:extLst>
          </p:cNvPr>
          <p:cNvSpPr/>
          <p:nvPr/>
        </p:nvSpPr>
        <p:spPr>
          <a:xfrm>
            <a:off x="2135842" y="1629000"/>
            <a:ext cx="4230158" cy="243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269849EE-5963-4529-BDB4-2926876D2BDF}"/>
              </a:ext>
            </a:extLst>
          </p:cNvPr>
          <p:cNvSpPr/>
          <p:nvPr/>
        </p:nvSpPr>
        <p:spPr>
          <a:xfrm>
            <a:off x="6096000" y="2349000"/>
            <a:ext cx="3960000" cy="171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F5C94730-1176-44B3-B7BC-088B524B9082}"/>
              </a:ext>
            </a:extLst>
          </p:cNvPr>
          <p:cNvSpPr/>
          <p:nvPr/>
        </p:nvSpPr>
        <p:spPr>
          <a:xfrm>
            <a:off x="2135842" y="4059000"/>
            <a:ext cx="3960000" cy="171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BAD99790-0B7C-4BA6-B8C9-5728B96C1E53}"/>
              </a:ext>
            </a:extLst>
          </p:cNvPr>
          <p:cNvSpPr/>
          <p:nvPr/>
        </p:nvSpPr>
        <p:spPr>
          <a:xfrm>
            <a:off x="6096000" y="4059000"/>
            <a:ext cx="3960000" cy="171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52D4E8FC-759D-412C-BFC2-5B562660139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11405" y="2905456"/>
            <a:ext cx="702362" cy="702362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DADBA829-F885-4AA4-B2F1-3B0594A11BA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259193" y="2905455"/>
            <a:ext cx="702362" cy="702362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B20B888E-6FA0-4FAC-A555-4DC39C63F699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5311405" y="4615456"/>
            <a:ext cx="702362" cy="702362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626EA88E-8E4A-4517-AB60-A8B36BEEE060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6264716" y="4562818"/>
            <a:ext cx="702362" cy="702362"/>
          </a:xfrm>
          <a:prstGeom prst="rect">
            <a:avLst/>
          </a:prstGeom>
        </p:spPr>
      </p:pic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3E036EF7-6BBB-45F5-902D-A8F2FF7ADDD5}"/>
              </a:ext>
            </a:extLst>
          </p:cNvPr>
          <p:cNvSpPr/>
          <p:nvPr/>
        </p:nvSpPr>
        <p:spPr>
          <a:xfrm>
            <a:off x="2211664" y="2603835"/>
            <a:ext cx="30175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>
                <a:solidFill>
                  <a:schemeClr val="bg1"/>
                </a:solidFill>
              </a:rPr>
              <a:t>Lorem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ipsum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dolor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sit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amet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consectetur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adipiscing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elit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sed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do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eiusmod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tempor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incididunt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ut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labore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et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dolore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magna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aliqua</a:t>
            </a:r>
            <a:r>
              <a:rPr lang="ru-RU" sz="16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86BCED08-0AA9-4AB6-BD1D-7CF742185677}"/>
              </a:ext>
            </a:extLst>
          </p:cNvPr>
          <p:cNvSpPr/>
          <p:nvPr/>
        </p:nvSpPr>
        <p:spPr>
          <a:xfrm>
            <a:off x="6961555" y="2603834"/>
            <a:ext cx="30122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>
                <a:solidFill>
                  <a:schemeClr val="bg1"/>
                </a:solidFill>
              </a:rPr>
              <a:t>Lorem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ipsum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dolor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sit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amet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consectetur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adipiscing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elit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sed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do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eiusmod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tempor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incididunt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ut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labore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et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dolore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magna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aliqua</a:t>
            </a:r>
            <a:r>
              <a:rPr lang="ru-RU" sz="16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0671FF66-9BF3-40F6-9D26-0D73928C35CF}"/>
              </a:ext>
            </a:extLst>
          </p:cNvPr>
          <p:cNvSpPr/>
          <p:nvPr/>
        </p:nvSpPr>
        <p:spPr>
          <a:xfrm>
            <a:off x="2209696" y="4286733"/>
            <a:ext cx="301947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>
                <a:solidFill>
                  <a:schemeClr val="bg1"/>
                </a:solidFill>
              </a:rPr>
              <a:t>Lorem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ipsum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dolor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sit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amet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consectetur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adipiscing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elit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sed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do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eiusmod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tempor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incididunt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ut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labore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et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dolore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magna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aliqua</a:t>
            </a:r>
            <a:r>
              <a:rPr lang="ru-RU" sz="16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51412EAD-BAA8-447F-A154-034C6301EC96}"/>
              </a:ext>
            </a:extLst>
          </p:cNvPr>
          <p:cNvSpPr/>
          <p:nvPr/>
        </p:nvSpPr>
        <p:spPr>
          <a:xfrm>
            <a:off x="6961555" y="4252280"/>
            <a:ext cx="309444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>
                <a:solidFill>
                  <a:schemeClr val="bg1"/>
                </a:solidFill>
              </a:rPr>
              <a:t>Lorem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ipsum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dolor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sit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amet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consectetur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adipiscing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elit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sed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do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eiusmod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tempor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incididunt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ut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labore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et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dolore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magna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aliqua</a:t>
            </a:r>
            <a:r>
              <a:rPr lang="ru-RU" sz="16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8" name="Заголовок 17">
            <a:extLst>
              <a:ext uri="{FF2B5EF4-FFF2-40B4-BE49-F238E27FC236}">
                <a16:creationId xmlns="" xmlns:a16="http://schemas.microsoft.com/office/drawing/2014/main" id="{1F97A0AA-EFC3-44AE-A04B-47051DE7A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>
                <a:solidFill>
                  <a:schemeClr val="accent1"/>
                </a:solidFill>
              </a:rPr>
              <a:t>Заголовок слайда</a:t>
            </a:r>
          </a:p>
        </p:txBody>
      </p:sp>
    </p:spTree>
    <p:extLst>
      <p:ext uri="{BB962C8B-B14F-4D97-AF65-F5344CB8AC3E}">
        <p14:creationId xmlns:p14="http://schemas.microsoft.com/office/powerpoint/2010/main" val="3657479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8246EDB4-7000-4A05-9B52-08E97F763985}"/>
              </a:ext>
            </a:extLst>
          </p:cNvPr>
          <p:cNvSpPr/>
          <p:nvPr/>
        </p:nvSpPr>
        <p:spPr>
          <a:xfrm>
            <a:off x="0" y="2815613"/>
            <a:ext cx="12192000" cy="3677262"/>
          </a:xfrm>
          <a:prstGeom prst="rect">
            <a:avLst/>
          </a:prstGeom>
          <a:solidFill>
            <a:schemeClr val="accent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DD833230-1873-4C04-924B-976369D82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/>
              <a:t>Заголовок слайда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="" xmlns:a16="http://schemas.microsoft.com/office/drawing/2014/main" id="{50860DA5-590F-4364-8895-D66DDEAF7F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95260" y="1690688"/>
            <a:ext cx="8158540" cy="1124925"/>
          </a:xfrm>
        </p:spPr>
        <p:txBody>
          <a:bodyPr>
            <a:normAutofit/>
          </a:bodyPr>
          <a:lstStyle/>
          <a:p>
            <a:pPr algn="ctr"/>
            <a:r>
              <a:rPr lang="en-US" sz="1800" dirty="0"/>
              <a:t>Lorem ipsum dolor sit </a:t>
            </a:r>
            <a:r>
              <a:rPr lang="en-US" sz="1800" dirty="0" err="1"/>
              <a:t>amet</a:t>
            </a:r>
            <a:r>
              <a:rPr lang="en-US" sz="1800" dirty="0"/>
              <a:t>, </a:t>
            </a:r>
            <a:r>
              <a:rPr lang="en-US" sz="1800" dirty="0" err="1"/>
              <a:t>consectetur</a:t>
            </a:r>
            <a:r>
              <a:rPr lang="en-US" sz="1800" dirty="0"/>
              <a:t> </a:t>
            </a:r>
            <a:r>
              <a:rPr lang="en-US" sz="1800" dirty="0" err="1"/>
              <a:t>adipiscing</a:t>
            </a:r>
            <a:r>
              <a:rPr lang="en-US" sz="1800" dirty="0"/>
              <a:t> </a:t>
            </a:r>
            <a:r>
              <a:rPr lang="en-US" sz="1800" dirty="0" err="1"/>
              <a:t>elit</a:t>
            </a:r>
            <a:r>
              <a:rPr lang="en-US" sz="1800" dirty="0"/>
              <a:t>, sed do </a:t>
            </a:r>
            <a:r>
              <a:rPr lang="en-US" sz="1800" dirty="0" err="1"/>
              <a:t>eiusmod</a:t>
            </a:r>
            <a:r>
              <a:rPr lang="en-US" sz="1800" dirty="0"/>
              <a:t> </a:t>
            </a:r>
            <a:r>
              <a:rPr lang="en-US" sz="1800" dirty="0" err="1"/>
              <a:t>tempor</a:t>
            </a:r>
            <a:r>
              <a:rPr lang="en-US" sz="1800" dirty="0"/>
              <a:t> </a:t>
            </a:r>
            <a:r>
              <a:rPr lang="en-US" sz="1800" dirty="0" err="1"/>
              <a:t>incididunt</a:t>
            </a:r>
            <a:r>
              <a:rPr lang="en-US" sz="1800" dirty="0"/>
              <a:t> </a:t>
            </a:r>
            <a:r>
              <a:rPr lang="en-US" sz="1800" dirty="0" err="1"/>
              <a:t>ut</a:t>
            </a:r>
            <a:r>
              <a:rPr lang="en-US" sz="1800" dirty="0"/>
              <a:t> </a:t>
            </a:r>
            <a:r>
              <a:rPr lang="en-US" sz="1800" dirty="0" err="1"/>
              <a:t>labore</a:t>
            </a:r>
            <a:r>
              <a:rPr lang="en-US" sz="1800" dirty="0"/>
              <a:t> et dolore magna </a:t>
            </a:r>
            <a:r>
              <a:rPr lang="en-US" sz="1800" dirty="0" err="1"/>
              <a:t>aliqua</a:t>
            </a:r>
            <a:r>
              <a:rPr lang="en-US" sz="1800" dirty="0"/>
              <a:t>. Ut </a:t>
            </a:r>
            <a:r>
              <a:rPr lang="en-US" sz="1800" dirty="0" err="1"/>
              <a:t>enim</a:t>
            </a:r>
            <a:r>
              <a:rPr lang="en-US" sz="1800" dirty="0"/>
              <a:t> ad minim </a:t>
            </a:r>
            <a:r>
              <a:rPr lang="en-US" sz="1800" dirty="0" err="1"/>
              <a:t>veniam</a:t>
            </a:r>
            <a:r>
              <a:rPr lang="en-US" sz="1800" dirty="0"/>
              <a:t>, </a:t>
            </a:r>
            <a:r>
              <a:rPr lang="en-US" sz="1800" dirty="0" err="1"/>
              <a:t>quis</a:t>
            </a:r>
            <a:r>
              <a:rPr lang="en-US" sz="1800" dirty="0"/>
              <a:t> </a:t>
            </a:r>
            <a:r>
              <a:rPr lang="en-US" sz="1800" dirty="0" err="1"/>
              <a:t>nostrud</a:t>
            </a:r>
            <a:r>
              <a:rPr lang="en-US" sz="1800" dirty="0"/>
              <a:t> exercitation </a:t>
            </a:r>
            <a:r>
              <a:rPr lang="en-US" sz="1800" dirty="0" err="1"/>
              <a:t>ullamco</a:t>
            </a:r>
            <a:r>
              <a:rPr lang="en-US" sz="1800" dirty="0"/>
              <a:t> </a:t>
            </a:r>
            <a:r>
              <a:rPr lang="en-US" sz="1800" dirty="0" err="1"/>
              <a:t>laboris</a:t>
            </a:r>
            <a:r>
              <a:rPr lang="en-US" sz="1800" dirty="0"/>
              <a:t> nisi </a:t>
            </a:r>
            <a:r>
              <a:rPr lang="en-US" sz="1800" dirty="0" err="1"/>
              <a:t>ut</a:t>
            </a:r>
            <a:r>
              <a:rPr lang="en-US" sz="1800" dirty="0"/>
              <a:t> </a:t>
            </a:r>
            <a:r>
              <a:rPr lang="en-US" sz="1800" dirty="0" err="1"/>
              <a:t>aliquip</a:t>
            </a:r>
            <a:r>
              <a:rPr lang="en-US" sz="1800" dirty="0"/>
              <a:t> ex </a:t>
            </a:r>
            <a:r>
              <a:rPr lang="en-US" sz="1800" dirty="0" err="1"/>
              <a:t>ea</a:t>
            </a:r>
            <a:r>
              <a:rPr lang="en-US" sz="1800" dirty="0"/>
              <a:t> </a:t>
            </a:r>
            <a:r>
              <a:rPr lang="en-US" sz="1800" dirty="0" err="1"/>
              <a:t>commodo</a:t>
            </a:r>
            <a:r>
              <a:rPr lang="en-US" sz="1800" dirty="0"/>
              <a:t> </a:t>
            </a:r>
            <a:r>
              <a:rPr lang="en-US" sz="1800" dirty="0" err="1"/>
              <a:t>consequat</a:t>
            </a:r>
            <a:r>
              <a:rPr lang="en-US" sz="1800" dirty="0"/>
              <a:t>. </a:t>
            </a:r>
            <a:endParaRPr lang="ru-RU" sz="1800" dirty="0"/>
          </a:p>
        </p:txBody>
      </p:sp>
      <p:sp>
        <p:nvSpPr>
          <p:cNvPr id="29" name="Полилиния: фигура 28">
            <a:extLst>
              <a:ext uri="{FF2B5EF4-FFF2-40B4-BE49-F238E27FC236}">
                <a16:creationId xmlns="" xmlns:a16="http://schemas.microsoft.com/office/drawing/2014/main" id="{85DB73DF-197E-409A-942E-D046F584FB63}"/>
              </a:ext>
            </a:extLst>
          </p:cNvPr>
          <p:cNvSpPr/>
          <p:nvPr/>
        </p:nvSpPr>
        <p:spPr>
          <a:xfrm>
            <a:off x="1191000" y="3412388"/>
            <a:ext cx="1260000" cy="1260000"/>
          </a:xfrm>
          <a:custGeom>
            <a:avLst/>
            <a:gdLst>
              <a:gd name="connsiteX0" fmla="*/ 630000 w 1260000"/>
              <a:gd name="connsiteY0" fmla="*/ 95508 h 1260000"/>
              <a:gd name="connsiteX1" fmla="*/ 90000 w 1260000"/>
              <a:gd name="connsiteY1" fmla="*/ 632754 h 1260000"/>
              <a:gd name="connsiteX2" fmla="*/ 630000 w 1260000"/>
              <a:gd name="connsiteY2" fmla="*/ 1170000 h 1260000"/>
              <a:gd name="connsiteX3" fmla="*/ 1170000 w 1260000"/>
              <a:gd name="connsiteY3" fmla="*/ 632754 h 1260000"/>
              <a:gd name="connsiteX4" fmla="*/ 630000 w 1260000"/>
              <a:gd name="connsiteY4" fmla="*/ 95508 h 1260000"/>
              <a:gd name="connsiteX5" fmla="*/ 630000 w 1260000"/>
              <a:gd name="connsiteY5" fmla="*/ 0 h 1260000"/>
              <a:gd name="connsiteX6" fmla="*/ 1260000 w 1260000"/>
              <a:gd name="connsiteY6" fmla="*/ 630000 h 1260000"/>
              <a:gd name="connsiteX7" fmla="*/ 630000 w 1260000"/>
              <a:gd name="connsiteY7" fmla="*/ 1260000 h 1260000"/>
              <a:gd name="connsiteX8" fmla="*/ 0 w 1260000"/>
              <a:gd name="connsiteY8" fmla="*/ 630000 h 1260000"/>
              <a:gd name="connsiteX9" fmla="*/ 630000 w 1260000"/>
              <a:gd name="connsiteY9" fmla="*/ 0 h 12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60000" h="1260000">
                <a:moveTo>
                  <a:pt x="630000" y="95508"/>
                </a:moveTo>
                <a:cubicBezTo>
                  <a:pt x="331766" y="95508"/>
                  <a:pt x="90000" y="336041"/>
                  <a:pt x="90000" y="632754"/>
                </a:cubicBezTo>
                <a:cubicBezTo>
                  <a:pt x="90000" y="929467"/>
                  <a:pt x="331766" y="1170000"/>
                  <a:pt x="630000" y="1170000"/>
                </a:cubicBezTo>
                <a:cubicBezTo>
                  <a:pt x="928234" y="1170000"/>
                  <a:pt x="1170000" y="929467"/>
                  <a:pt x="1170000" y="632754"/>
                </a:cubicBezTo>
                <a:cubicBezTo>
                  <a:pt x="1170000" y="336041"/>
                  <a:pt x="928234" y="95508"/>
                  <a:pt x="630000" y="95508"/>
                </a:cubicBezTo>
                <a:close/>
                <a:moveTo>
                  <a:pt x="630000" y="0"/>
                </a:moveTo>
                <a:cubicBezTo>
                  <a:pt x="977939" y="0"/>
                  <a:pt x="1260000" y="282061"/>
                  <a:pt x="1260000" y="630000"/>
                </a:cubicBezTo>
                <a:cubicBezTo>
                  <a:pt x="1260000" y="977939"/>
                  <a:pt x="977939" y="1260000"/>
                  <a:pt x="630000" y="1260000"/>
                </a:cubicBezTo>
                <a:cubicBezTo>
                  <a:pt x="282061" y="1260000"/>
                  <a:pt x="0" y="977939"/>
                  <a:pt x="0" y="630000"/>
                </a:cubicBezTo>
                <a:cubicBezTo>
                  <a:pt x="0" y="282061"/>
                  <a:pt x="282061" y="0"/>
                  <a:pt x="63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31" name="Арка 30">
            <a:extLst>
              <a:ext uri="{FF2B5EF4-FFF2-40B4-BE49-F238E27FC236}">
                <a16:creationId xmlns="" xmlns:a16="http://schemas.microsoft.com/office/drawing/2014/main" id="{5CF88ED5-402D-4289-A511-1B9252DAC030}"/>
              </a:ext>
            </a:extLst>
          </p:cNvPr>
          <p:cNvSpPr/>
          <p:nvPr/>
        </p:nvSpPr>
        <p:spPr>
          <a:xfrm>
            <a:off x="1191000" y="3412388"/>
            <a:ext cx="1260000" cy="1260000"/>
          </a:xfrm>
          <a:prstGeom prst="blockArc">
            <a:avLst>
              <a:gd name="adj1" fmla="val 21498754"/>
              <a:gd name="adj2" fmla="val 16195566"/>
              <a:gd name="adj3" fmla="val 76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9A235500-900F-48C9-BAEF-809E9B7BD3BF}"/>
              </a:ext>
            </a:extLst>
          </p:cNvPr>
          <p:cNvSpPr txBox="1"/>
          <p:nvPr/>
        </p:nvSpPr>
        <p:spPr>
          <a:xfrm>
            <a:off x="1460965" y="3809247"/>
            <a:ext cx="720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</a:rPr>
              <a:t>25%</a:t>
            </a:r>
          </a:p>
        </p:txBody>
      </p:sp>
      <p:sp>
        <p:nvSpPr>
          <p:cNvPr id="35" name="Полилиния: фигура 34">
            <a:extLst>
              <a:ext uri="{FF2B5EF4-FFF2-40B4-BE49-F238E27FC236}">
                <a16:creationId xmlns="" xmlns:a16="http://schemas.microsoft.com/office/drawing/2014/main" id="{6C9E7F3C-A745-4E9D-A1F1-B5EE732A11E8}"/>
              </a:ext>
            </a:extLst>
          </p:cNvPr>
          <p:cNvSpPr/>
          <p:nvPr/>
        </p:nvSpPr>
        <p:spPr>
          <a:xfrm>
            <a:off x="3981000" y="3410130"/>
            <a:ext cx="1260000" cy="1260000"/>
          </a:xfrm>
          <a:custGeom>
            <a:avLst/>
            <a:gdLst>
              <a:gd name="connsiteX0" fmla="*/ 630000 w 1260000"/>
              <a:gd name="connsiteY0" fmla="*/ 95508 h 1260000"/>
              <a:gd name="connsiteX1" fmla="*/ 90000 w 1260000"/>
              <a:gd name="connsiteY1" fmla="*/ 632754 h 1260000"/>
              <a:gd name="connsiteX2" fmla="*/ 630000 w 1260000"/>
              <a:gd name="connsiteY2" fmla="*/ 1170000 h 1260000"/>
              <a:gd name="connsiteX3" fmla="*/ 1170000 w 1260000"/>
              <a:gd name="connsiteY3" fmla="*/ 632754 h 1260000"/>
              <a:gd name="connsiteX4" fmla="*/ 630000 w 1260000"/>
              <a:gd name="connsiteY4" fmla="*/ 95508 h 1260000"/>
              <a:gd name="connsiteX5" fmla="*/ 630000 w 1260000"/>
              <a:gd name="connsiteY5" fmla="*/ 0 h 1260000"/>
              <a:gd name="connsiteX6" fmla="*/ 1260000 w 1260000"/>
              <a:gd name="connsiteY6" fmla="*/ 630000 h 1260000"/>
              <a:gd name="connsiteX7" fmla="*/ 630000 w 1260000"/>
              <a:gd name="connsiteY7" fmla="*/ 1260000 h 1260000"/>
              <a:gd name="connsiteX8" fmla="*/ 0 w 1260000"/>
              <a:gd name="connsiteY8" fmla="*/ 630000 h 1260000"/>
              <a:gd name="connsiteX9" fmla="*/ 630000 w 1260000"/>
              <a:gd name="connsiteY9" fmla="*/ 0 h 12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60000" h="1260000">
                <a:moveTo>
                  <a:pt x="630000" y="95508"/>
                </a:moveTo>
                <a:cubicBezTo>
                  <a:pt x="331766" y="95508"/>
                  <a:pt x="90000" y="336041"/>
                  <a:pt x="90000" y="632754"/>
                </a:cubicBezTo>
                <a:cubicBezTo>
                  <a:pt x="90000" y="929467"/>
                  <a:pt x="331766" y="1170000"/>
                  <a:pt x="630000" y="1170000"/>
                </a:cubicBezTo>
                <a:cubicBezTo>
                  <a:pt x="928234" y="1170000"/>
                  <a:pt x="1170000" y="929467"/>
                  <a:pt x="1170000" y="632754"/>
                </a:cubicBezTo>
                <a:cubicBezTo>
                  <a:pt x="1170000" y="336041"/>
                  <a:pt x="928234" y="95508"/>
                  <a:pt x="630000" y="95508"/>
                </a:cubicBezTo>
                <a:close/>
                <a:moveTo>
                  <a:pt x="630000" y="0"/>
                </a:moveTo>
                <a:cubicBezTo>
                  <a:pt x="977939" y="0"/>
                  <a:pt x="1260000" y="282061"/>
                  <a:pt x="1260000" y="630000"/>
                </a:cubicBezTo>
                <a:cubicBezTo>
                  <a:pt x="1260000" y="977939"/>
                  <a:pt x="977939" y="1260000"/>
                  <a:pt x="630000" y="1260000"/>
                </a:cubicBezTo>
                <a:cubicBezTo>
                  <a:pt x="282061" y="1260000"/>
                  <a:pt x="0" y="977939"/>
                  <a:pt x="0" y="630000"/>
                </a:cubicBezTo>
                <a:cubicBezTo>
                  <a:pt x="0" y="282061"/>
                  <a:pt x="282061" y="0"/>
                  <a:pt x="63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36" name="Арка 35">
            <a:extLst>
              <a:ext uri="{FF2B5EF4-FFF2-40B4-BE49-F238E27FC236}">
                <a16:creationId xmlns="" xmlns:a16="http://schemas.microsoft.com/office/drawing/2014/main" id="{6D833C22-1EBA-4BDE-80BF-640A1F6794B8}"/>
              </a:ext>
            </a:extLst>
          </p:cNvPr>
          <p:cNvSpPr/>
          <p:nvPr/>
        </p:nvSpPr>
        <p:spPr>
          <a:xfrm>
            <a:off x="3981000" y="3410130"/>
            <a:ext cx="1260000" cy="1260000"/>
          </a:xfrm>
          <a:prstGeom prst="blockArc">
            <a:avLst>
              <a:gd name="adj1" fmla="val 1800030"/>
              <a:gd name="adj2" fmla="val 16195566"/>
              <a:gd name="adj3" fmla="val 76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B45463FE-4A1A-45DC-BB84-A0BC36A5F5F2}"/>
              </a:ext>
            </a:extLst>
          </p:cNvPr>
          <p:cNvSpPr txBox="1"/>
          <p:nvPr/>
        </p:nvSpPr>
        <p:spPr>
          <a:xfrm>
            <a:off x="4254062" y="3806990"/>
            <a:ext cx="720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35</a:t>
            </a:r>
            <a:r>
              <a:rPr lang="ru-RU" sz="2400" b="1" dirty="0">
                <a:solidFill>
                  <a:schemeClr val="tx2"/>
                </a:solidFill>
              </a:rPr>
              <a:t>%</a:t>
            </a:r>
          </a:p>
        </p:txBody>
      </p:sp>
      <p:sp>
        <p:nvSpPr>
          <p:cNvPr id="38" name="Полилиния: фигура 37">
            <a:extLst>
              <a:ext uri="{FF2B5EF4-FFF2-40B4-BE49-F238E27FC236}">
                <a16:creationId xmlns="" xmlns:a16="http://schemas.microsoft.com/office/drawing/2014/main" id="{075B6009-04D3-4722-9FF4-CB984FDE4F13}"/>
              </a:ext>
            </a:extLst>
          </p:cNvPr>
          <p:cNvSpPr/>
          <p:nvPr/>
        </p:nvSpPr>
        <p:spPr>
          <a:xfrm>
            <a:off x="9741000" y="3511176"/>
            <a:ext cx="1260000" cy="1260000"/>
          </a:xfrm>
          <a:custGeom>
            <a:avLst/>
            <a:gdLst>
              <a:gd name="connsiteX0" fmla="*/ 630000 w 1260000"/>
              <a:gd name="connsiteY0" fmla="*/ 95508 h 1260000"/>
              <a:gd name="connsiteX1" fmla="*/ 90000 w 1260000"/>
              <a:gd name="connsiteY1" fmla="*/ 632754 h 1260000"/>
              <a:gd name="connsiteX2" fmla="*/ 630000 w 1260000"/>
              <a:gd name="connsiteY2" fmla="*/ 1170000 h 1260000"/>
              <a:gd name="connsiteX3" fmla="*/ 1170000 w 1260000"/>
              <a:gd name="connsiteY3" fmla="*/ 632754 h 1260000"/>
              <a:gd name="connsiteX4" fmla="*/ 630000 w 1260000"/>
              <a:gd name="connsiteY4" fmla="*/ 95508 h 1260000"/>
              <a:gd name="connsiteX5" fmla="*/ 630000 w 1260000"/>
              <a:gd name="connsiteY5" fmla="*/ 0 h 1260000"/>
              <a:gd name="connsiteX6" fmla="*/ 1260000 w 1260000"/>
              <a:gd name="connsiteY6" fmla="*/ 630000 h 1260000"/>
              <a:gd name="connsiteX7" fmla="*/ 630000 w 1260000"/>
              <a:gd name="connsiteY7" fmla="*/ 1260000 h 1260000"/>
              <a:gd name="connsiteX8" fmla="*/ 0 w 1260000"/>
              <a:gd name="connsiteY8" fmla="*/ 630000 h 1260000"/>
              <a:gd name="connsiteX9" fmla="*/ 630000 w 1260000"/>
              <a:gd name="connsiteY9" fmla="*/ 0 h 12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60000" h="1260000">
                <a:moveTo>
                  <a:pt x="630000" y="95508"/>
                </a:moveTo>
                <a:cubicBezTo>
                  <a:pt x="331766" y="95508"/>
                  <a:pt x="90000" y="336041"/>
                  <a:pt x="90000" y="632754"/>
                </a:cubicBezTo>
                <a:cubicBezTo>
                  <a:pt x="90000" y="929467"/>
                  <a:pt x="331766" y="1170000"/>
                  <a:pt x="630000" y="1170000"/>
                </a:cubicBezTo>
                <a:cubicBezTo>
                  <a:pt x="928234" y="1170000"/>
                  <a:pt x="1170000" y="929467"/>
                  <a:pt x="1170000" y="632754"/>
                </a:cubicBezTo>
                <a:cubicBezTo>
                  <a:pt x="1170000" y="336041"/>
                  <a:pt x="928234" y="95508"/>
                  <a:pt x="630000" y="95508"/>
                </a:cubicBezTo>
                <a:close/>
                <a:moveTo>
                  <a:pt x="630000" y="0"/>
                </a:moveTo>
                <a:cubicBezTo>
                  <a:pt x="977939" y="0"/>
                  <a:pt x="1260000" y="282061"/>
                  <a:pt x="1260000" y="630000"/>
                </a:cubicBezTo>
                <a:cubicBezTo>
                  <a:pt x="1260000" y="977939"/>
                  <a:pt x="977939" y="1260000"/>
                  <a:pt x="630000" y="1260000"/>
                </a:cubicBezTo>
                <a:cubicBezTo>
                  <a:pt x="282061" y="1260000"/>
                  <a:pt x="0" y="977939"/>
                  <a:pt x="0" y="630000"/>
                </a:cubicBezTo>
                <a:cubicBezTo>
                  <a:pt x="0" y="282061"/>
                  <a:pt x="282061" y="0"/>
                  <a:pt x="63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39" name="Арка 38">
            <a:extLst>
              <a:ext uri="{FF2B5EF4-FFF2-40B4-BE49-F238E27FC236}">
                <a16:creationId xmlns="" xmlns:a16="http://schemas.microsoft.com/office/drawing/2014/main" id="{86B5B53C-143C-4D9C-ACC3-4CB8D041A8BD}"/>
              </a:ext>
            </a:extLst>
          </p:cNvPr>
          <p:cNvSpPr/>
          <p:nvPr/>
        </p:nvSpPr>
        <p:spPr>
          <a:xfrm>
            <a:off x="9741000" y="3511176"/>
            <a:ext cx="1260000" cy="1260000"/>
          </a:xfrm>
          <a:prstGeom prst="blockArc">
            <a:avLst>
              <a:gd name="adj1" fmla="val 10857266"/>
              <a:gd name="adj2" fmla="val 16195566"/>
              <a:gd name="adj3" fmla="val 76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E4CB4C0B-D827-4494-A60C-E373E8B0CFC0}"/>
              </a:ext>
            </a:extLst>
          </p:cNvPr>
          <p:cNvSpPr txBox="1"/>
          <p:nvPr/>
        </p:nvSpPr>
        <p:spPr>
          <a:xfrm>
            <a:off x="10010964" y="3910343"/>
            <a:ext cx="720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</a:rPr>
              <a:t>75%</a:t>
            </a:r>
          </a:p>
        </p:txBody>
      </p:sp>
      <p:sp>
        <p:nvSpPr>
          <p:cNvPr id="41" name="Полилиния: фигура 40">
            <a:extLst>
              <a:ext uri="{FF2B5EF4-FFF2-40B4-BE49-F238E27FC236}">
                <a16:creationId xmlns="" xmlns:a16="http://schemas.microsoft.com/office/drawing/2014/main" id="{CFE0DDCE-1107-4332-96BD-95C4939B9BB4}"/>
              </a:ext>
            </a:extLst>
          </p:cNvPr>
          <p:cNvSpPr/>
          <p:nvPr/>
        </p:nvSpPr>
        <p:spPr>
          <a:xfrm>
            <a:off x="6951000" y="3429000"/>
            <a:ext cx="1260000" cy="1260000"/>
          </a:xfrm>
          <a:custGeom>
            <a:avLst/>
            <a:gdLst>
              <a:gd name="connsiteX0" fmla="*/ 630000 w 1260000"/>
              <a:gd name="connsiteY0" fmla="*/ 95508 h 1260000"/>
              <a:gd name="connsiteX1" fmla="*/ 90000 w 1260000"/>
              <a:gd name="connsiteY1" fmla="*/ 632754 h 1260000"/>
              <a:gd name="connsiteX2" fmla="*/ 630000 w 1260000"/>
              <a:gd name="connsiteY2" fmla="*/ 1170000 h 1260000"/>
              <a:gd name="connsiteX3" fmla="*/ 1170000 w 1260000"/>
              <a:gd name="connsiteY3" fmla="*/ 632754 h 1260000"/>
              <a:gd name="connsiteX4" fmla="*/ 630000 w 1260000"/>
              <a:gd name="connsiteY4" fmla="*/ 95508 h 1260000"/>
              <a:gd name="connsiteX5" fmla="*/ 630000 w 1260000"/>
              <a:gd name="connsiteY5" fmla="*/ 0 h 1260000"/>
              <a:gd name="connsiteX6" fmla="*/ 1260000 w 1260000"/>
              <a:gd name="connsiteY6" fmla="*/ 630000 h 1260000"/>
              <a:gd name="connsiteX7" fmla="*/ 630000 w 1260000"/>
              <a:gd name="connsiteY7" fmla="*/ 1260000 h 1260000"/>
              <a:gd name="connsiteX8" fmla="*/ 0 w 1260000"/>
              <a:gd name="connsiteY8" fmla="*/ 630000 h 1260000"/>
              <a:gd name="connsiteX9" fmla="*/ 630000 w 1260000"/>
              <a:gd name="connsiteY9" fmla="*/ 0 h 12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60000" h="1260000">
                <a:moveTo>
                  <a:pt x="630000" y="95508"/>
                </a:moveTo>
                <a:cubicBezTo>
                  <a:pt x="331766" y="95508"/>
                  <a:pt x="90000" y="336041"/>
                  <a:pt x="90000" y="632754"/>
                </a:cubicBezTo>
                <a:cubicBezTo>
                  <a:pt x="90000" y="929467"/>
                  <a:pt x="331766" y="1170000"/>
                  <a:pt x="630000" y="1170000"/>
                </a:cubicBezTo>
                <a:cubicBezTo>
                  <a:pt x="928234" y="1170000"/>
                  <a:pt x="1170000" y="929467"/>
                  <a:pt x="1170000" y="632754"/>
                </a:cubicBezTo>
                <a:cubicBezTo>
                  <a:pt x="1170000" y="336041"/>
                  <a:pt x="928234" y="95508"/>
                  <a:pt x="630000" y="95508"/>
                </a:cubicBezTo>
                <a:close/>
                <a:moveTo>
                  <a:pt x="630000" y="0"/>
                </a:moveTo>
                <a:cubicBezTo>
                  <a:pt x="977939" y="0"/>
                  <a:pt x="1260000" y="282061"/>
                  <a:pt x="1260000" y="630000"/>
                </a:cubicBezTo>
                <a:cubicBezTo>
                  <a:pt x="1260000" y="977939"/>
                  <a:pt x="977939" y="1260000"/>
                  <a:pt x="630000" y="1260000"/>
                </a:cubicBezTo>
                <a:cubicBezTo>
                  <a:pt x="282061" y="1260000"/>
                  <a:pt x="0" y="977939"/>
                  <a:pt x="0" y="630000"/>
                </a:cubicBezTo>
                <a:cubicBezTo>
                  <a:pt x="0" y="282061"/>
                  <a:pt x="282061" y="0"/>
                  <a:pt x="63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42" name="Арка 41">
            <a:extLst>
              <a:ext uri="{FF2B5EF4-FFF2-40B4-BE49-F238E27FC236}">
                <a16:creationId xmlns="" xmlns:a16="http://schemas.microsoft.com/office/drawing/2014/main" id="{D6357ECC-7971-403C-8AD4-7822D45A2928}"/>
              </a:ext>
            </a:extLst>
          </p:cNvPr>
          <p:cNvSpPr/>
          <p:nvPr/>
        </p:nvSpPr>
        <p:spPr>
          <a:xfrm>
            <a:off x="6951000" y="3429000"/>
            <a:ext cx="1260000" cy="1260000"/>
          </a:xfrm>
          <a:prstGeom prst="blockArc">
            <a:avLst>
              <a:gd name="adj1" fmla="val 5406162"/>
              <a:gd name="adj2" fmla="val 16195566"/>
              <a:gd name="adj3" fmla="val 76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7697FAFA-A0A2-41F2-A693-4D3D0F60A97B}"/>
              </a:ext>
            </a:extLst>
          </p:cNvPr>
          <p:cNvSpPr txBox="1"/>
          <p:nvPr/>
        </p:nvSpPr>
        <p:spPr>
          <a:xfrm>
            <a:off x="7224062" y="3825860"/>
            <a:ext cx="720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</a:rPr>
              <a:t>50%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0762BB28-54F8-4999-A207-DCC58B5E2BB1}"/>
              </a:ext>
            </a:extLst>
          </p:cNvPr>
          <p:cNvSpPr txBox="1"/>
          <p:nvPr/>
        </p:nvSpPr>
        <p:spPr>
          <a:xfrm>
            <a:off x="611302" y="4821706"/>
            <a:ext cx="2583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tx2"/>
                </a:solidFill>
              </a:rPr>
              <a:t>Вставьте ваш текст </a:t>
            </a:r>
          </a:p>
        </p:txBody>
      </p:sp>
      <p:sp>
        <p:nvSpPr>
          <p:cNvPr id="45" name="Прямоугольник 44">
            <a:extLst>
              <a:ext uri="{FF2B5EF4-FFF2-40B4-BE49-F238E27FC236}">
                <a16:creationId xmlns="" xmlns:a16="http://schemas.microsoft.com/office/drawing/2014/main" id="{DCBCC38A-0CBB-49B2-9C11-0A99187A1BFA}"/>
              </a:ext>
            </a:extLst>
          </p:cNvPr>
          <p:cNvSpPr/>
          <p:nvPr/>
        </p:nvSpPr>
        <p:spPr>
          <a:xfrm>
            <a:off x="599866" y="5167312"/>
            <a:ext cx="22867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>
                <a:solidFill>
                  <a:schemeClr val="bg1"/>
                </a:solidFill>
              </a:rPr>
              <a:t>Lorem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ipsum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dolor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sit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amet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consectetur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adipiscing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elit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sed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do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eiusmod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tempor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incididunt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C2B33B28-9B08-459B-BD7F-A32941544861}"/>
              </a:ext>
            </a:extLst>
          </p:cNvPr>
          <p:cNvSpPr txBox="1"/>
          <p:nvPr/>
        </p:nvSpPr>
        <p:spPr>
          <a:xfrm>
            <a:off x="3515792" y="4821706"/>
            <a:ext cx="2583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tx2"/>
                </a:solidFill>
              </a:rPr>
              <a:t>Вставьте ваш текст 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="" xmlns:a16="http://schemas.microsoft.com/office/drawing/2014/main" id="{0B6C684E-7D8D-4E83-9205-C818F4C61223}"/>
              </a:ext>
            </a:extLst>
          </p:cNvPr>
          <p:cNvSpPr/>
          <p:nvPr/>
        </p:nvSpPr>
        <p:spPr>
          <a:xfrm>
            <a:off x="3504356" y="5167312"/>
            <a:ext cx="22867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>
                <a:solidFill>
                  <a:schemeClr val="bg1"/>
                </a:solidFill>
              </a:rPr>
              <a:t>Lorem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ipsum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dolor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sit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amet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consectetur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adipiscing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elit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sed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do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eiusmod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tempor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incididunt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E6B7AFE9-0AB5-452F-9597-63D5DCBF5821}"/>
              </a:ext>
            </a:extLst>
          </p:cNvPr>
          <p:cNvSpPr txBox="1"/>
          <p:nvPr/>
        </p:nvSpPr>
        <p:spPr>
          <a:xfrm>
            <a:off x="6431718" y="4821706"/>
            <a:ext cx="2583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tx2"/>
                </a:solidFill>
              </a:rPr>
              <a:t>Вставьте ваш текст </a:t>
            </a:r>
          </a:p>
        </p:txBody>
      </p:sp>
      <p:sp>
        <p:nvSpPr>
          <p:cNvPr id="49" name="Прямоугольник 48">
            <a:extLst>
              <a:ext uri="{FF2B5EF4-FFF2-40B4-BE49-F238E27FC236}">
                <a16:creationId xmlns="" xmlns:a16="http://schemas.microsoft.com/office/drawing/2014/main" id="{596F3FB6-C5C9-4F0C-AEF5-2B10452AD8F1}"/>
              </a:ext>
            </a:extLst>
          </p:cNvPr>
          <p:cNvSpPr/>
          <p:nvPr/>
        </p:nvSpPr>
        <p:spPr>
          <a:xfrm>
            <a:off x="6420282" y="5167312"/>
            <a:ext cx="22867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>
                <a:solidFill>
                  <a:schemeClr val="bg1"/>
                </a:solidFill>
              </a:rPr>
              <a:t>Lorem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ipsum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dolor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sit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amet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consectetur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adipiscing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elit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sed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do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eiusmod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tempor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incididunt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8495C8E9-3E06-4478-BE99-349E7C77404A}"/>
              </a:ext>
            </a:extLst>
          </p:cNvPr>
          <p:cNvSpPr txBox="1"/>
          <p:nvPr/>
        </p:nvSpPr>
        <p:spPr>
          <a:xfrm>
            <a:off x="9347644" y="4821706"/>
            <a:ext cx="2583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tx2"/>
                </a:solidFill>
              </a:rPr>
              <a:t>Вставьте ваш текст </a:t>
            </a:r>
          </a:p>
        </p:txBody>
      </p:sp>
      <p:sp>
        <p:nvSpPr>
          <p:cNvPr id="51" name="Прямоугольник 50">
            <a:extLst>
              <a:ext uri="{FF2B5EF4-FFF2-40B4-BE49-F238E27FC236}">
                <a16:creationId xmlns="" xmlns:a16="http://schemas.microsoft.com/office/drawing/2014/main" id="{95849384-59B6-4AEE-9AEC-5F9AE1AB1D69}"/>
              </a:ext>
            </a:extLst>
          </p:cNvPr>
          <p:cNvSpPr/>
          <p:nvPr/>
        </p:nvSpPr>
        <p:spPr>
          <a:xfrm>
            <a:off x="9336208" y="5167312"/>
            <a:ext cx="22867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>
                <a:solidFill>
                  <a:schemeClr val="bg1"/>
                </a:solidFill>
              </a:rPr>
              <a:t>Lorem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ipsum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dolor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sit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amet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consectetur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adipiscing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elit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sed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do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eiusmod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tempor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incididunt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250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12A1E4A6-7EB5-43F2-AECE-2CE164D7945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>
            <a:normAutofit/>
          </a:bodyPr>
          <a:lstStyle/>
          <a:p>
            <a:r>
              <a:rPr lang="ru-RU" sz="5400" b="1" dirty="0">
                <a:solidFill>
                  <a:schemeClr val="accent1"/>
                </a:solidFill>
              </a:rPr>
              <a:t>РЕСУРСЫ</a:t>
            </a:r>
            <a:endParaRPr lang="ru-RU" sz="5400" dirty="0"/>
          </a:p>
        </p:txBody>
      </p:sp>
      <p:sp>
        <p:nvSpPr>
          <p:cNvPr id="5" name="Объект 4">
            <a:extLst>
              <a:ext uri="{FF2B5EF4-FFF2-40B4-BE49-F238E27FC236}">
                <a16:creationId xmlns="" xmlns:a16="http://schemas.microsoft.com/office/drawing/2014/main" id="{4E5203F6-9308-471D-930E-01AB4FE482F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/>
          <a:lstStyle/>
          <a:p>
            <a:r>
              <a:rPr lang="ru-RU" dirty="0"/>
              <a:t>Бесплатные шаблоны с сайта </a:t>
            </a:r>
            <a:r>
              <a:rPr lang="en-US" dirty="0">
                <a:hlinkClick r:id="rId2"/>
              </a:rPr>
              <a:t>presentation-creation.ru</a:t>
            </a:r>
            <a:endParaRPr lang="ru-RU" dirty="0"/>
          </a:p>
          <a:p>
            <a:r>
              <a:rPr lang="en-US" dirty="0"/>
              <a:t>Icons made by </a:t>
            </a:r>
            <a:r>
              <a:rPr lang="en-US" dirty="0" err="1">
                <a:hlinkClick r:id="rId3"/>
              </a:rPr>
              <a:t>Freepik</a:t>
            </a:r>
            <a:r>
              <a:rPr lang="en-US" dirty="0"/>
              <a:t> from </a:t>
            </a:r>
            <a:r>
              <a:rPr lang="en-US" dirty="0">
                <a:hlinkClick r:id="rId4"/>
              </a:rPr>
              <a:t>www.flaticon.com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2337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91BC62F0-325A-49FE-B5D9-80CDBA928ED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solidFill>
            <a:schemeClr val="accent1"/>
          </a:solidFill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35DFF6E7-5B5E-4BF0-A392-4385EB2ADE3A}"/>
              </a:ext>
            </a:extLst>
          </p:cNvPr>
          <p:cNvSpPr/>
          <p:nvPr/>
        </p:nvSpPr>
        <p:spPr>
          <a:xfrm>
            <a:off x="1" y="1719262"/>
            <a:ext cx="3048000" cy="2569369"/>
          </a:xfrm>
          <a:prstGeom prst="rect">
            <a:avLst/>
          </a:prstGeom>
          <a:solidFill>
            <a:schemeClr val="accent2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318AF694-A128-4034-ADE0-EA71FE624A98}"/>
              </a:ext>
            </a:extLst>
          </p:cNvPr>
          <p:cNvSpPr/>
          <p:nvPr/>
        </p:nvSpPr>
        <p:spPr>
          <a:xfrm>
            <a:off x="3048001" y="4288631"/>
            <a:ext cx="3048000" cy="2569369"/>
          </a:xfrm>
          <a:prstGeom prst="rect">
            <a:avLst/>
          </a:prstGeom>
          <a:solidFill>
            <a:schemeClr val="accent2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9EA1A5DA-65F6-4FE2-BAA7-E4B49C2C74A2}"/>
              </a:ext>
            </a:extLst>
          </p:cNvPr>
          <p:cNvSpPr/>
          <p:nvPr/>
        </p:nvSpPr>
        <p:spPr>
          <a:xfrm>
            <a:off x="6096001" y="1719261"/>
            <a:ext cx="3048000" cy="2569369"/>
          </a:xfrm>
          <a:prstGeom prst="rect">
            <a:avLst/>
          </a:prstGeom>
          <a:solidFill>
            <a:schemeClr val="accent2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37C7F972-7817-4527-B037-2DEFD7E8EAEA}"/>
              </a:ext>
            </a:extLst>
          </p:cNvPr>
          <p:cNvSpPr/>
          <p:nvPr/>
        </p:nvSpPr>
        <p:spPr>
          <a:xfrm>
            <a:off x="9144000" y="4288630"/>
            <a:ext cx="3048000" cy="2569369"/>
          </a:xfrm>
          <a:prstGeom prst="rect">
            <a:avLst/>
          </a:prstGeom>
          <a:solidFill>
            <a:schemeClr val="accent2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ABBCB96C-9248-414C-8781-07306F8CDA03}"/>
              </a:ext>
            </a:extLst>
          </p:cNvPr>
          <p:cNvSpPr/>
          <p:nvPr/>
        </p:nvSpPr>
        <p:spPr>
          <a:xfrm>
            <a:off x="6090360" y="5094000"/>
            <a:ext cx="30327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Выполнение</a:t>
            </a:r>
            <a:r>
              <a:rPr lang="ru-RU" sz="3200" b="1" dirty="0" smtClean="0">
                <a:solidFill>
                  <a:schemeClr val="tx2"/>
                </a:solidFill>
              </a:rPr>
              <a:t> 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788A5D5F-3890-4BE2-A0A7-7FB89E8D2377}"/>
              </a:ext>
            </a:extLst>
          </p:cNvPr>
          <p:cNvSpPr/>
          <p:nvPr/>
        </p:nvSpPr>
        <p:spPr>
          <a:xfrm>
            <a:off x="3349405" y="4565945"/>
            <a:ext cx="2185342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err="1" smtClean="0"/>
              <a:t>Целепо</a:t>
            </a:r>
            <a:r>
              <a:rPr lang="ru-RU" sz="4400" b="1" dirty="0" smtClean="0"/>
              <a:t>-</a:t>
            </a:r>
          </a:p>
          <a:p>
            <a:pPr algn="ctr"/>
            <a:r>
              <a:rPr lang="ru-RU" sz="4400" b="1" dirty="0" err="1" smtClean="0"/>
              <a:t>лагание</a:t>
            </a:r>
            <a:endParaRPr lang="ru-RU" sz="4400" b="1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39379296-3F0A-4A17-AA10-0D4E44223D46}"/>
              </a:ext>
            </a:extLst>
          </p:cNvPr>
          <p:cNvSpPr/>
          <p:nvPr/>
        </p:nvSpPr>
        <p:spPr>
          <a:xfrm>
            <a:off x="6090360" y="2038235"/>
            <a:ext cx="332391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err="1" smtClean="0"/>
              <a:t>Планиро</a:t>
            </a:r>
            <a:endParaRPr lang="ru-RU" sz="4400" b="1" dirty="0" smtClean="0"/>
          </a:p>
          <a:p>
            <a:pPr algn="ctr"/>
            <a:r>
              <a:rPr lang="ru-RU" sz="4400" b="1" dirty="0" err="1" smtClean="0"/>
              <a:t>вание</a:t>
            </a:r>
            <a:endParaRPr lang="ru-RU" sz="4400" b="1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D885D8FE-3629-4E3D-B10B-9936D1B5FC93}"/>
              </a:ext>
            </a:extLst>
          </p:cNvPr>
          <p:cNvSpPr/>
          <p:nvPr/>
        </p:nvSpPr>
        <p:spPr>
          <a:xfrm>
            <a:off x="9579860" y="4570779"/>
            <a:ext cx="240322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/>
              <a:t>Контроль </a:t>
            </a:r>
          </a:p>
          <a:p>
            <a:r>
              <a:rPr lang="ru-RU" sz="4000" b="1" dirty="0" smtClean="0"/>
              <a:t>и оценка </a:t>
            </a:r>
            <a:endParaRPr lang="ru-RU" sz="4000" b="1" dirty="0"/>
          </a:p>
        </p:txBody>
      </p:sp>
      <p:sp>
        <p:nvSpPr>
          <p:cNvPr id="22" name="Заголовок 17">
            <a:extLst>
              <a:ext uri="{FF2B5EF4-FFF2-40B4-BE49-F238E27FC236}">
                <a16:creationId xmlns="" xmlns:a16="http://schemas.microsoft.com/office/drawing/2014/main" id="{9FDFACBC-6419-482D-9A46-A3B99D740E72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000" b="1" dirty="0" smtClean="0">
                <a:solidFill>
                  <a:schemeClr val="accent1"/>
                </a:solidFill>
              </a:rPr>
              <a:t>Структура учебной деятельности</a:t>
            </a:r>
            <a:endParaRPr lang="ru-RU" sz="6000" b="1" dirty="0">
              <a:solidFill>
                <a:schemeClr val="accent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5232499"/>
            <a:ext cx="2901001" cy="76944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Рефлексия</a:t>
            </a:r>
            <a:endParaRPr lang="ru-RU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89413" y="2711557"/>
            <a:ext cx="2221587" cy="76944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Этапы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056650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7">
            <a:extLst>
              <a:ext uri="{FF2B5EF4-FFF2-40B4-BE49-F238E27FC236}">
                <a16:creationId xmlns="" xmlns:a16="http://schemas.microsoft.com/office/drawing/2014/main" id="{9FDFACBC-6419-482D-9A46-A3B99D740E7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000" b="1" dirty="0" smtClean="0">
                <a:solidFill>
                  <a:schemeClr val="accent1"/>
                </a:solidFill>
              </a:rPr>
              <a:t>Структура учебной деятельности</a:t>
            </a:r>
            <a:endParaRPr lang="ru-RU" sz="6000" b="1" dirty="0">
              <a:solidFill>
                <a:schemeClr val="accent1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332700731"/>
              </p:ext>
            </p:extLst>
          </p:nvPr>
        </p:nvGraphicFramePr>
        <p:xfrm>
          <a:off x="0" y="414000"/>
          <a:ext cx="12486000" cy="72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-42191" y="1646547"/>
            <a:ext cx="11881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/>
              <a:t>1 этап</a:t>
            </a:r>
          </a:p>
          <a:p>
            <a:pPr algn="ctr"/>
            <a:r>
              <a:rPr lang="ru-RU" sz="2800" b="1" dirty="0" smtClean="0"/>
              <a:t>1,2 </a:t>
            </a:r>
            <a:r>
              <a:rPr lang="ru-RU" sz="2800" b="1" dirty="0" err="1" smtClean="0"/>
              <a:t>кл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-58830" y="2934000"/>
            <a:ext cx="11881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2 этап</a:t>
            </a:r>
          </a:p>
          <a:p>
            <a:r>
              <a:rPr lang="ru-RU" sz="2800" b="1" dirty="0" smtClean="0"/>
              <a:t>3,4 </a:t>
            </a:r>
            <a:r>
              <a:rPr lang="ru-RU" sz="2800" b="1" dirty="0" err="1" smtClean="0"/>
              <a:t>кл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059000"/>
            <a:ext cx="12394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3 этап</a:t>
            </a:r>
          </a:p>
          <a:p>
            <a:pPr algn="just"/>
            <a:r>
              <a:rPr lang="ru-RU" sz="2800" b="1" dirty="0" smtClean="0"/>
              <a:t>Основ.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4237" y="5644889"/>
            <a:ext cx="11144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4 этап</a:t>
            </a:r>
          </a:p>
          <a:p>
            <a:r>
              <a:rPr lang="ru-RU" sz="2800" b="1" dirty="0" smtClean="0"/>
              <a:t>Сред.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175092" y="1709668"/>
            <a:ext cx="2247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Целеполагание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110518" y="3164694"/>
            <a:ext cx="2247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Целеполагание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176035" y="4562522"/>
            <a:ext cx="2316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Целеполагание 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166350" y="5895877"/>
            <a:ext cx="2247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Целеполагание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83865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7">
            <a:extLst>
              <a:ext uri="{FF2B5EF4-FFF2-40B4-BE49-F238E27FC236}">
                <a16:creationId xmlns="" xmlns:a16="http://schemas.microsoft.com/office/drawing/2014/main" id="{9FDFACBC-6419-482D-9A46-A3B99D740E7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000" b="1" dirty="0" smtClean="0">
                <a:solidFill>
                  <a:schemeClr val="accent1"/>
                </a:solidFill>
              </a:rPr>
              <a:t>Структура учебной деятельности</a:t>
            </a:r>
            <a:endParaRPr lang="ru-RU" sz="6000" b="1" dirty="0">
              <a:solidFill>
                <a:schemeClr val="accent1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0704865"/>
              </p:ext>
            </p:extLst>
          </p:nvPr>
        </p:nvGraphicFramePr>
        <p:xfrm>
          <a:off x="0" y="414000"/>
          <a:ext cx="12486000" cy="72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1646547"/>
            <a:ext cx="1103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prstClr val="black"/>
                </a:solidFill>
              </a:rPr>
              <a:t>1 этап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58830" y="2934000"/>
            <a:ext cx="1114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</a:rPr>
              <a:t>2 этап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059000"/>
            <a:ext cx="1103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</a:rPr>
              <a:t>3 этап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237" y="5644889"/>
            <a:ext cx="1103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</a:rPr>
              <a:t>4 этап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75092" y="1709668"/>
            <a:ext cx="2247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Целеполагание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10518" y="3164694"/>
            <a:ext cx="2247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prstClr val="black"/>
                </a:solidFill>
              </a:rPr>
              <a:t>Целеполагание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76035" y="4562522"/>
            <a:ext cx="2316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prstClr val="black"/>
                </a:solidFill>
              </a:rPr>
              <a:t>Целеполагание 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66350" y="5895877"/>
            <a:ext cx="2247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prstClr val="black"/>
                </a:solidFill>
              </a:rPr>
              <a:t>Целеполагание</a:t>
            </a:r>
            <a:endParaRPr lang="ru-RU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171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4722ABD0-4603-434F-B884-98E52520B73C}"/>
              </a:ext>
            </a:extLst>
          </p:cNvPr>
          <p:cNvSpPr/>
          <p:nvPr/>
        </p:nvSpPr>
        <p:spPr>
          <a:xfrm>
            <a:off x="180000" y="2304000"/>
            <a:ext cx="3240000" cy="1935000"/>
          </a:xfrm>
          <a:prstGeom prst="roundRect">
            <a:avLst/>
          </a:prstGeom>
          <a:noFill/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BA91CA74-EB91-4124-89FB-7717B06E2A6C}"/>
              </a:ext>
            </a:extLst>
          </p:cNvPr>
          <p:cNvSpPr/>
          <p:nvPr/>
        </p:nvSpPr>
        <p:spPr>
          <a:xfrm>
            <a:off x="4230000" y="2297400"/>
            <a:ext cx="3240000" cy="1935000"/>
          </a:xfrm>
          <a:prstGeom prst="roundRect">
            <a:avLst/>
          </a:prstGeom>
          <a:noFill/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="" xmlns:a16="http://schemas.microsoft.com/office/drawing/2014/main" id="{F22B0AB6-277E-4ADA-AC26-C842F8F2256F}"/>
              </a:ext>
            </a:extLst>
          </p:cNvPr>
          <p:cNvSpPr/>
          <p:nvPr/>
        </p:nvSpPr>
        <p:spPr>
          <a:xfrm>
            <a:off x="8280000" y="2304000"/>
            <a:ext cx="3240000" cy="1935000"/>
          </a:xfrm>
          <a:prstGeom prst="roundRect">
            <a:avLst/>
          </a:prstGeom>
          <a:noFill/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="" xmlns:a16="http://schemas.microsoft.com/office/drawing/2014/main" id="{0F77F9AA-62AF-4865-9B21-8142C38CBEDF}"/>
              </a:ext>
            </a:extLst>
          </p:cNvPr>
          <p:cNvSpPr/>
          <p:nvPr/>
        </p:nvSpPr>
        <p:spPr>
          <a:xfrm>
            <a:off x="2925000" y="1802400"/>
            <a:ext cx="990000" cy="99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="" xmlns:a16="http://schemas.microsoft.com/office/drawing/2014/main" id="{21CD48DF-1FDF-491D-B6AF-85722665ADDD}"/>
              </a:ext>
            </a:extLst>
          </p:cNvPr>
          <p:cNvSpPr/>
          <p:nvPr/>
        </p:nvSpPr>
        <p:spPr>
          <a:xfrm>
            <a:off x="6975000" y="1809000"/>
            <a:ext cx="990000" cy="990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="" xmlns:a16="http://schemas.microsoft.com/office/drawing/2014/main" id="{6A78A753-178A-419F-B5EA-1FA6BCD1FBD8}"/>
              </a:ext>
            </a:extLst>
          </p:cNvPr>
          <p:cNvSpPr/>
          <p:nvPr/>
        </p:nvSpPr>
        <p:spPr>
          <a:xfrm>
            <a:off x="11046000" y="1809000"/>
            <a:ext cx="990000" cy="99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7C0C781-5795-4344-A9D0-23C9DD28E968}"/>
              </a:ext>
            </a:extLst>
          </p:cNvPr>
          <p:cNvSpPr txBox="1"/>
          <p:nvPr/>
        </p:nvSpPr>
        <p:spPr>
          <a:xfrm>
            <a:off x="3013956" y="1888501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>
                <a:solidFill>
                  <a:schemeClr val="bg1"/>
                </a:solidFill>
              </a:rPr>
              <a:t>0</a:t>
            </a:r>
            <a:r>
              <a:rPr lang="en-US" sz="4800" b="1" dirty="0">
                <a:solidFill>
                  <a:schemeClr val="bg1"/>
                </a:solidFill>
              </a:rPr>
              <a:t>1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421ABD67-A4A6-4F05-BEFC-3D604BB00EAB}"/>
              </a:ext>
            </a:extLst>
          </p:cNvPr>
          <p:cNvSpPr txBox="1"/>
          <p:nvPr/>
        </p:nvSpPr>
        <p:spPr>
          <a:xfrm>
            <a:off x="7063956" y="1888501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>
                <a:solidFill>
                  <a:schemeClr val="bg1"/>
                </a:solidFill>
              </a:rPr>
              <a:t>0</a:t>
            </a:r>
            <a:r>
              <a:rPr lang="en-US" sz="4800" b="1" dirty="0">
                <a:solidFill>
                  <a:schemeClr val="bg1"/>
                </a:solidFill>
              </a:rPr>
              <a:t>2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AF5EAD86-0441-42C3-841F-7CB644A282C9}"/>
              </a:ext>
            </a:extLst>
          </p:cNvPr>
          <p:cNvSpPr txBox="1"/>
          <p:nvPr/>
        </p:nvSpPr>
        <p:spPr>
          <a:xfrm>
            <a:off x="11115082" y="1881901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>
                <a:solidFill>
                  <a:schemeClr val="bg1"/>
                </a:solidFill>
              </a:rPr>
              <a:t>0</a:t>
            </a:r>
            <a:r>
              <a:rPr lang="en-US" sz="4800" b="1" dirty="0">
                <a:solidFill>
                  <a:schemeClr val="bg1"/>
                </a:solidFill>
              </a:rPr>
              <a:t>3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03A32085-E829-4795-A906-44F4F0DCADA3}"/>
              </a:ext>
            </a:extLst>
          </p:cNvPr>
          <p:cNvSpPr/>
          <p:nvPr/>
        </p:nvSpPr>
        <p:spPr>
          <a:xfrm>
            <a:off x="178874" y="4646099"/>
            <a:ext cx="324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Начало урока</a:t>
            </a:r>
            <a:endParaRPr lang="ru-RU" sz="4000" b="1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CED6E7A6-B8D6-4244-B6A1-E489EE2D22CB}"/>
              </a:ext>
            </a:extLst>
          </p:cNvPr>
          <p:cNvSpPr/>
          <p:nvPr/>
        </p:nvSpPr>
        <p:spPr>
          <a:xfrm>
            <a:off x="4476000" y="4646099"/>
            <a:ext cx="3240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Основная часть урока</a:t>
            </a:r>
            <a:endParaRPr lang="ru-RU" sz="4000" b="1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DE02702E-7844-42D4-9E92-2120B722CE75}"/>
              </a:ext>
            </a:extLst>
          </p:cNvPr>
          <p:cNvSpPr/>
          <p:nvPr/>
        </p:nvSpPr>
        <p:spPr>
          <a:xfrm>
            <a:off x="8528626" y="4646099"/>
            <a:ext cx="324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Итог  урока</a:t>
            </a:r>
            <a:endParaRPr lang="ru-RU" sz="4000" b="1" dirty="0"/>
          </a:p>
        </p:txBody>
      </p:sp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4CE106CB-8EE2-4E78-8CFE-2F5CD5CAC14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338700" y="2709899"/>
            <a:ext cx="1080000" cy="1080000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="" xmlns:a16="http://schemas.microsoft.com/office/drawing/2014/main" id="{AC63A0C4-4072-4D32-82BF-86A0CDEF9F2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237500" y="2886001"/>
            <a:ext cx="1080000" cy="1080000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D3938F70-2098-4E3C-86CC-FAAC9829999B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5310000" y="2883002"/>
            <a:ext cx="1080000" cy="1080000"/>
          </a:xfrm>
          <a:prstGeom prst="rect">
            <a:avLst/>
          </a:prstGeom>
        </p:spPr>
      </p:pic>
      <p:sp>
        <p:nvSpPr>
          <p:cNvPr id="19" name="Заголовок 17">
            <a:extLst>
              <a:ext uri="{FF2B5EF4-FFF2-40B4-BE49-F238E27FC236}">
                <a16:creationId xmlns="" xmlns:a16="http://schemas.microsoft.com/office/drawing/2014/main" id="{A5D74007-E5AE-44D1-B979-130CA5006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chemeClr val="accent1"/>
                </a:solidFill>
              </a:rPr>
              <a:t>Структура   </a:t>
            </a:r>
            <a:r>
              <a:rPr lang="ru-RU" sz="6000" b="1" dirty="0" err="1" smtClean="0">
                <a:solidFill>
                  <a:schemeClr val="accent1"/>
                </a:solidFill>
              </a:rPr>
              <a:t>деятельностного</a:t>
            </a:r>
            <a:r>
              <a:rPr lang="ru-RU" sz="6000" b="1" dirty="0" smtClean="0">
                <a:solidFill>
                  <a:schemeClr val="accent1"/>
                </a:solidFill>
              </a:rPr>
              <a:t>   урока </a:t>
            </a:r>
            <a:endParaRPr lang="ru-RU" sz="6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58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E205C974-A997-49BB-A1DE-DAD565A60B6B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01000" y="1809438"/>
            <a:ext cx="4679734" cy="3792198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9" name="Блок-схема: решение 8">
            <a:extLst>
              <a:ext uri="{FF2B5EF4-FFF2-40B4-BE49-F238E27FC236}">
                <a16:creationId xmlns="" xmlns:a16="http://schemas.microsoft.com/office/drawing/2014/main" id="{36D00F69-75EB-424F-B738-86CD45442AF4}"/>
              </a:ext>
            </a:extLst>
          </p:cNvPr>
          <p:cNvSpPr/>
          <p:nvPr/>
        </p:nvSpPr>
        <p:spPr>
          <a:xfrm>
            <a:off x="4935989" y="1629000"/>
            <a:ext cx="1485000" cy="1599231"/>
          </a:xfrm>
          <a:prstGeom prst="flowChartDecis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Блок-схема: решение 9">
            <a:extLst>
              <a:ext uri="{FF2B5EF4-FFF2-40B4-BE49-F238E27FC236}">
                <a16:creationId xmlns="" xmlns:a16="http://schemas.microsoft.com/office/drawing/2014/main" id="{38742A83-9EA0-4A7F-AF5C-96464284D566}"/>
              </a:ext>
            </a:extLst>
          </p:cNvPr>
          <p:cNvSpPr/>
          <p:nvPr/>
        </p:nvSpPr>
        <p:spPr>
          <a:xfrm>
            <a:off x="4935989" y="3400143"/>
            <a:ext cx="1485000" cy="1599231"/>
          </a:xfrm>
          <a:prstGeom prst="flowChartDecisi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Блок-схема: решение 10">
            <a:extLst>
              <a:ext uri="{FF2B5EF4-FFF2-40B4-BE49-F238E27FC236}">
                <a16:creationId xmlns="" xmlns:a16="http://schemas.microsoft.com/office/drawing/2014/main" id="{90A28D59-8A44-4054-A70D-613FC272D557}"/>
              </a:ext>
            </a:extLst>
          </p:cNvPr>
          <p:cNvSpPr/>
          <p:nvPr/>
        </p:nvSpPr>
        <p:spPr>
          <a:xfrm>
            <a:off x="4955878" y="5094000"/>
            <a:ext cx="1485000" cy="1599231"/>
          </a:xfrm>
          <a:prstGeom prst="flowChartDecisi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91D573D8-F176-448B-93AB-FB402132B523}"/>
              </a:ext>
            </a:extLst>
          </p:cNvPr>
          <p:cNvSpPr/>
          <p:nvPr/>
        </p:nvSpPr>
        <p:spPr>
          <a:xfrm>
            <a:off x="6456000" y="1256689"/>
            <a:ext cx="5735999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u="sng" dirty="0" smtClean="0"/>
              <a:t>Начало урока</a:t>
            </a:r>
          </a:p>
          <a:p>
            <a:r>
              <a:rPr lang="ru-RU" sz="2000" b="1" dirty="0" smtClean="0"/>
              <a:t>Актуализация знаний и умений;</a:t>
            </a:r>
          </a:p>
          <a:p>
            <a:r>
              <a:rPr lang="ru-RU" sz="2000" b="1" dirty="0" smtClean="0"/>
              <a:t>Постановка проблемы;</a:t>
            </a:r>
          </a:p>
          <a:p>
            <a:r>
              <a:rPr lang="ru-RU" sz="2000" b="1" dirty="0" smtClean="0"/>
              <a:t>Постановка цели и определение образа результата;</a:t>
            </a:r>
          </a:p>
          <a:p>
            <a:r>
              <a:rPr lang="ru-RU" sz="2000" b="1" dirty="0" smtClean="0"/>
              <a:t>Определение критериев оценки результата;</a:t>
            </a:r>
          </a:p>
          <a:p>
            <a:r>
              <a:rPr lang="ru-RU" sz="2000" b="1" dirty="0" smtClean="0"/>
              <a:t>Разработка плана достижения цели.</a:t>
            </a:r>
          </a:p>
          <a:p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45D8DFA3-1653-4AC7-8144-55CA92E73217}"/>
              </a:ext>
            </a:extLst>
          </p:cNvPr>
          <p:cNvSpPr/>
          <p:nvPr/>
        </p:nvSpPr>
        <p:spPr>
          <a:xfrm>
            <a:off x="6457817" y="3803816"/>
            <a:ext cx="55230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u="sng" dirty="0" smtClean="0"/>
              <a:t>Основная часть </a:t>
            </a:r>
          </a:p>
          <a:p>
            <a:r>
              <a:rPr lang="ru-RU" sz="2000" b="1" dirty="0" smtClean="0"/>
              <a:t>Действия по  реализации плана.</a:t>
            </a:r>
            <a:endParaRPr lang="ru-RU" sz="2000" b="1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10E74415-A06C-4609-B1BD-4F79F4D3D33D}"/>
              </a:ext>
            </a:extLst>
          </p:cNvPr>
          <p:cNvSpPr/>
          <p:nvPr/>
        </p:nvSpPr>
        <p:spPr>
          <a:xfrm>
            <a:off x="6456000" y="4985643"/>
            <a:ext cx="573600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u="sng" dirty="0" smtClean="0"/>
              <a:t>Итог урока</a:t>
            </a:r>
          </a:p>
          <a:p>
            <a:r>
              <a:rPr lang="ru-RU" sz="2000" b="1" dirty="0" smtClean="0"/>
              <a:t>Фиксация результата;</a:t>
            </a:r>
          </a:p>
          <a:p>
            <a:r>
              <a:rPr lang="ru-RU" sz="2000" b="1" dirty="0" smtClean="0"/>
              <a:t>Оценивание результата по критериям;</a:t>
            </a:r>
          </a:p>
          <a:p>
            <a:r>
              <a:rPr lang="ru-RU" sz="2000" b="1" dirty="0" smtClean="0"/>
              <a:t>Рефлексия пути достижения результата.</a:t>
            </a:r>
            <a:endParaRPr lang="ru-RU" sz="2000" b="1" dirty="0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B3F26745-1E34-42A2-B98C-F434033FB06A}"/>
              </a:ext>
            </a:extLst>
          </p:cNvPr>
          <p:cNvSpPr txBox="1"/>
          <p:nvPr/>
        </p:nvSpPr>
        <p:spPr>
          <a:xfrm>
            <a:off x="5293460" y="1928876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FF7CD723-3E98-4F5B-83AE-5AE1D415D6E0}"/>
              </a:ext>
            </a:extLst>
          </p:cNvPr>
          <p:cNvSpPr txBox="1"/>
          <p:nvPr/>
        </p:nvSpPr>
        <p:spPr>
          <a:xfrm>
            <a:off x="5293460" y="3780457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>
                <a:solidFill>
                  <a:schemeClr val="bg1"/>
                </a:solidFill>
              </a:rPr>
              <a:t>0</a:t>
            </a:r>
            <a:r>
              <a:rPr lang="en-US" sz="4800" b="1" dirty="0">
                <a:solidFill>
                  <a:schemeClr val="bg1"/>
                </a:solidFill>
              </a:rPr>
              <a:t>2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F2828FFC-22DD-42DD-A1DD-1E9E0251233F}"/>
              </a:ext>
            </a:extLst>
          </p:cNvPr>
          <p:cNvSpPr txBox="1"/>
          <p:nvPr/>
        </p:nvSpPr>
        <p:spPr>
          <a:xfrm>
            <a:off x="5293460" y="5478085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3" name="Заголовок 17">
            <a:extLst>
              <a:ext uri="{FF2B5EF4-FFF2-40B4-BE49-F238E27FC236}">
                <a16:creationId xmlns="" xmlns:a16="http://schemas.microsoft.com/office/drawing/2014/main" id="{93CAE8A1-5702-4CA2-90A6-1F3DF1C5A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1564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chemeClr val="accent1"/>
                </a:solidFill>
              </a:rPr>
              <a:t>Структура </a:t>
            </a:r>
            <a:r>
              <a:rPr lang="ru-RU" sz="6000" b="1" dirty="0" err="1" smtClean="0">
                <a:solidFill>
                  <a:schemeClr val="accent1"/>
                </a:solidFill>
              </a:rPr>
              <a:t>деятельностного</a:t>
            </a:r>
            <a:r>
              <a:rPr lang="ru-RU" sz="6000" b="1" dirty="0" smtClean="0">
                <a:solidFill>
                  <a:schemeClr val="accent1"/>
                </a:solidFill>
              </a:rPr>
              <a:t> урока </a:t>
            </a:r>
            <a:endParaRPr lang="ru-RU" sz="6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43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03A32085-E829-4795-A906-44F4F0DCADA3}"/>
              </a:ext>
            </a:extLst>
          </p:cNvPr>
          <p:cNvSpPr/>
          <p:nvPr/>
        </p:nvSpPr>
        <p:spPr>
          <a:xfrm>
            <a:off x="156000" y="3588845"/>
            <a:ext cx="496315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/>
              <a:t>Этапы актуализации знаний и постановка проблемы могут следовать  один за другим в любой из двух комбинаций.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/>
              <a:t>Цель всегда вытекает из проблемы. Образ результата описывает тот предполагаемый продукт, который укажет на достижение цели.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9" name="Заголовок 17">
            <a:extLst>
              <a:ext uri="{FF2B5EF4-FFF2-40B4-BE49-F238E27FC236}">
                <a16:creationId xmlns="" xmlns:a16="http://schemas.microsoft.com/office/drawing/2014/main" id="{A5D74007-E5AE-44D1-B979-130CA5006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dirty="0" smtClean="0">
                <a:solidFill>
                  <a:schemeClr val="accent1"/>
                </a:solidFill>
              </a:rPr>
              <a:t>Связь между этапами и элементами внутри этапов</a:t>
            </a:r>
            <a:endParaRPr lang="ru-RU" sz="6000" b="1" dirty="0">
              <a:solidFill>
                <a:schemeClr val="accent1"/>
              </a:solidFill>
            </a:endParaRPr>
          </a:p>
        </p:txBody>
      </p:sp>
      <p:sp>
        <p:nvSpPr>
          <p:cNvPr id="2" name="Овал 1">
            <a:extLst>
              <a:ext uri="{FF2B5EF4-FFF2-40B4-BE49-F238E27FC236}">
                <a16:creationId xmlns="" xmlns:a16="http://schemas.microsoft.com/office/drawing/2014/main" id="{5496D36E-AA89-4A03-8F79-B777CDFB4B70}"/>
              </a:ext>
            </a:extLst>
          </p:cNvPr>
          <p:cNvSpPr/>
          <p:nvPr/>
        </p:nvSpPr>
        <p:spPr>
          <a:xfrm>
            <a:off x="1506000" y="998553"/>
            <a:ext cx="2580674" cy="258067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>
            <a:extLst>
              <a:ext uri="{FF2B5EF4-FFF2-40B4-BE49-F238E27FC236}">
                <a16:creationId xmlns="" xmlns:a16="http://schemas.microsoft.com/office/drawing/2014/main" id="{59142D68-21CB-4371-BDE0-85AF700B61F6}"/>
              </a:ext>
            </a:extLst>
          </p:cNvPr>
          <p:cNvSpPr/>
          <p:nvPr/>
        </p:nvSpPr>
        <p:spPr>
          <a:xfrm>
            <a:off x="4802363" y="1895156"/>
            <a:ext cx="2580674" cy="258067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>
            <a:extLst>
              <a:ext uri="{FF2B5EF4-FFF2-40B4-BE49-F238E27FC236}">
                <a16:creationId xmlns="" xmlns:a16="http://schemas.microsoft.com/office/drawing/2014/main" id="{98E2F829-B33E-4B85-BCF8-101F14EA1CFC}"/>
              </a:ext>
            </a:extLst>
          </p:cNvPr>
          <p:cNvSpPr/>
          <p:nvPr/>
        </p:nvSpPr>
        <p:spPr>
          <a:xfrm>
            <a:off x="7980064" y="1023291"/>
            <a:ext cx="2580674" cy="258067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extLst>
              <a:ext uri="{FF2B5EF4-FFF2-40B4-BE49-F238E27FC236}">
                <a16:creationId xmlns="" xmlns:a16="http://schemas.microsoft.com/office/drawing/2014/main" id="{E1081748-0063-4E05-A6BF-5FCAA6BA4C09}"/>
              </a:ext>
            </a:extLst>
          </p:cNvPr>
          <p:cNvSpPr/>
          <p:nvPr/>
        </p:nvSpPr>
        <p:spPr>
          <a:xfrm>
            <a:off x="3832842" y="2664000"/>
            <a:ext cx="1286315" cy="1083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>
            <a:extLst>
              <a:ext uri="{FF2B5EF4-FFF2-40B4-BE49-F238E27FC236}">
                <a16:creationId xmlns="" xmlns:a16="http://schemas.microsoft.com/office/drawing/2014/main" id="{20DE24B7-DD08-44CA-A32F-E719FEC42D57}"/>
              </a:ext>
            </a:extLst>
          </p:cNvPr>
          <p:cNvSpPr/>
          <p:nvPr/>
        </p:nvSpPr>
        <p:spPr>
          <a:xfrm>
            <a:off x="7072845" y="2664000"/>
            <a:ext cx="1286315" cy="1083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B09073E6-67F1-4094-A755-1F3D4DBF2FF8}"/>
              </a:ext>
            </a:extLst>
          </p:cNvPr>
          <p:cNvSpPr/>
          <p:nvPr/>
        </p:nvSpPr>
        <p:spPr>
          <a:xfrm>
            <a:off x="4857681" y="4856244"/>
            <a:ext cx="25806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Действия по реализации плана.</a:t>
            </a:r>
            <a:endParaRPr lang="ru-RU" sz="2400" b="1" dirty="0"/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F1FAF628-619B-4CC8-A02E-69515A0CA8FF}"/>
              </a:ext>
            </a:extLst>
          </p:cNvPr>
          <p:cNvSpPr/>
          <p:nvPr/>
        </p:nvSpPr>
        <p:spPr>
          <a:xfrm>
            <a:off x="7072845" y="3834000"/>
            <a:ext cx="459363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/>
              <a:t>Содержательная часть урока заканчивается, когда исчерпан план достижения цели. Мы фиксируем результат, что мы получили?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/>
              <a:t>Переходим к оцениванию. По известным критериям.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400" b="1" dirty="0"/>
          </a:p>
        </p:txBody>
      </p:sp>
      <p:sp>
        <p:nvSpPr>
          <p:cNvPr id="9" name="Равнобедренный треугольник 8">
            <a:extLst>
              <a:ext uri="{FF2B5EF4-FFF2-40B4-BE49-F238E27FC236}">
                <a16:creationId xmlns="" xmlns:a16="http://schemas.microsoft.com/office/drawing/2014/main" id="{5DF37821-3231-4541-90C5-2414FA906685}"/>
              </a:ext>
            </a:extLst>
          </p:cNvPr>
          <p:cNvSpPr/>
          <p:nvPr/>
        </p:nvSpPr>
        <p:spPr>
          <a:xfrm rot="5400000">
            <a:off x="4237676" y="2968839"/>
            <a:ext cx="665931" cy="574078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>
            <a:extLst>
              <a:ext uri="{FF2B5EF4-FFF2-40B4-BE49-F238E27FC236}">
                <a16:creationId xmlns="" xmlns:a16="http://schemas.microsoft.com/office/drawing/2014/main" id="{912405FF-58BB-4DB7-83A5-A63462D662A3}"/>
              </a:ext>
            </a:extLst>
          </p:cNvPr>
          <p:cNvSpPr/>
          <p:nvPr/>
        </p:nvSpPr>
        <p:spPr>
          <a:xfrm rot="5400000">
            <a:off x="7568833" y="2968840"/>
            <a:ext cx="665931" cy="574078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Рисунок 26">
            <a:extLst>
              <a:ext uri="{FF2B5EF4-FFF2-40B4-BE49-F238E27FC236}">
                <a16:creationId xmlns="" xmlns:a16="http://schemas.microsoft.com/office/drawing/2014/main" id="{69F5F98F-CC53-427C-AEB8-8B108F3A56E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841000" y="1773628"/>
            <a:ext cx="1080000" cy="1080000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="" xmlns:a16="http://schemas.microsoft.com/office/drawing/2014/main" id="{E6E6E9DF-E665-4E62-96BF-791BFBAF86D3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352903" y="1773628"/>
            <a:ext cx="1080000" cy="1080000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="" xmlns:a16="http://schemas.microsoft.com/office/drawing/2014/main" id="{A21C6EC0-3631-40F2-9CC2-D27DE77B9A68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5556001" y="2628393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20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D65700DF-C020-4475-A195-AAB8F5D3EBCD}"/>
              </a:ext>
            </a:extLst>
          </p:cNvPr>
          <p:cNvSpPr/>
          <p:nvPr/>
        </p:nvSpPr>
        <p:spPr>
          <a:xfrm>
            <a:off x="-14400" y="-19800"/>
            <a:ext cx="1461000" cy="6877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1C3F872B-93FD-494E-8019-646DC54C255D}"/>
              </a:ext>
            </a:extLst>
          </p:cNvPr>
          <p:cNvSpPr/>
          <p:nvPr/>
        </p:nvSpPr>
        <p:spPr>
          <a:xfrm>
            <a:off x="1446600" y="1359000"/>
            <a:ext cx="68544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b="1" dirty="0" smtClean="0"/>
              <a:t>Этап актуализации знаний может проходить как до, так и после </a:t>
            </a:r>
            <a:r>
              <a:rPr lang="ru-RU" sz="2400" b="1" dirty="0" err="1" smtClean="0"/>
              <a:t>проблематизации</a:t>
            </a:r>
            <a:r>
              <a:rPr lang="ru-RU" sz="2400" b="1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b="1" dirty="0" smtClean="0"/>
              <a:t>Постановка проблемы. Это всегда противоречие, «белое пятно», разрыв, неопределенность.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b="1" dirty="0" smtClean="0"/>
              <a:t>Несоответствие между  имеющимися знаниями и новыми требованиями.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b="1" dirty="0" smtClean="0"/>
              <a:t>Цель урока чаще всего формулируется через действие или в виде проблемного вопроса, на который нужно найти ответ.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b="1" dirty="0" smtClean="0"/>
              <a:t>Цель обязательно нужно записать и сформулировать «образ результата». Чаще всего это осуществляется через вопрос «Как мы поймем, что достигли цели?».</a:t>
            </a:r>
          </a:p>
          <a:p>
            <a:endParaRPr lang="ru-RU" dirty="0"/>
          </a:p>
        </p:txBody>
      </p:sp>
      <p:pic>
        <p:nvPicPr>
          <p:cNvPr id="59" name="Рисунок 58">
            <a:extLst>
              <a:ext uri="{FF2B5EF4-FFF2-40B4-BE49-F238E27FC236}">
                <a16:creationId xmlns="" xmlns:a16="http://schemas.microsoft.com/office/drawing/2014/main" id="{DA9910F6-659E-4AE1-BDFB-D72EFBC7D70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258354" y="1359001"/>
            <a:ext cx="3942765" cy="3194999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6" name="Заголовок 17">
            <a:extLst>
              <a:ext uri="{FF2B5EF4-FFF2-40B4-BE49-F238E27FC236}">
                <a16:creationId xmlns="" xmlns:a16="http://schemas.microsoft.com/office/drawing/2014/main" id="{93CAE8A1-5702-4CA2-90A6-1F3DF1C5A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6863" y="84138"/>
            <a:ext cx="10093325" cy="11414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dirty="0" smtClean="0">
                <a:solidFill>
                  <a:schemeClr val="accent1"/>
                </a:solidFill>
              </a:rPr>
              <a:t>Проектирование начала </a:t>
            </a:r>
            <a:r>
              <a:rPr lang="ru-RU" sz="6000" b="1" dirty="0" err="1" smtClean="0">
                <a:solidFill>
                  <a:schemeClr val="accent1"/>
                </a:solidFill>
              </a:rPr>
              <a:t>деятельностного</a:t>
            </a:r>
            <a:r>
              <a:rPr lang="ru-RU" sz="6000" b="1" dirty="0" smtClean="0">
                <a:solidFill>
                  <a:schemeClr val="accent1"/>
                </a:solidFill>
              </a:rPr>
              <a:t> урока</a:t>
            </a:r>
            <a:endParaRPr lang="ru-RU" sz="6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71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D65700DF-C020-4475-A195-AAB8F5D3EBCD}"/>
              </a:ext>
            </a:extLst>
          </p:cNvPr>
          <p:cNvSpPr/>
          <p:nvPr/>
        </p:nvSpPr>
        <p:spPr>
          <a:xfrm>
            <a:off x="-14400" y="-19800"/>
            <a:ext cx="1461000" cy="6877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1C3F872B-93FD-494E-8019-646DC54C255D}"/>
              </a:ext>
            </a:extLst>
          </p:cNvPr>
          <p:cNvSpPr/>
          <p:nvPr/>
        </p:nvSpPr>
        <p:spPr>
          <a:xfrm>
            <a:off x="1446600" y="1359000"/>
            <a:ext cx="68544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6. Критерии оценивания. Оценивание на уроке – это сопоставление полученного результата с поставленной целью по заранее установленным критериям.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7. Задачи и план урока. Из поставленной цели должен логично вытекать вопрос:  «Что мы должны для этого сделать?»  (задачи), а далее : «В каком порядке и как мы будем это делать?» (это план).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9" name="Рисунок 58">
            <a:extLst>
              <a:ext uri="{FF2B5EF4-FFF2-40B4-BE49-F238E27FC236}">
                <a16:creationId xmlns="" xmlns:a16="http://schemas.microsoft.com/office/drawing/2014/main" id="{DA9910F6-659E-4AE1-BDFB-D72EFBC7D70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258354" y="1359001"/>
            <a:ext cx="3942765" cy="3194999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6" name="Заголовок 17">
            <a:extLst>
              <a:ext uri="{FF2B5EF4-FFF2-40B4-BE49-F238E27FC236}">
                <a16:creationId xmlns="" xmlns:a16="http://schemas.microsoft.com/office/drawing/2014/main" id="{93CAE8A1-5702-4CA2-90A6-1F3DF1C5A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6863" y="84138"/>
            <a:ext cx="10093325" cy="11414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dirty="0" smtClean="0">
                <a:solidFill>
                  <a:schemeClr val="accent1"/>
                </a:solidFill>
              </a:rPr>
              <a:t>Проектирование начала </a:t>
            </a:r>
            <a:r>
              <a:rPr lang="ru-RU" sz="6000" b="1" dirty="0" err="1" smtClean="0">
                <a:solidFill>
                  <a:schemeClr val="accent1"/>
                </a:solidFill>
              </a:rPr>
              <a:t>деятельностного</a:t>
            </a:r>
            <a:r>
              <a:rPr lang="ru-RU" sz="6000" b="1" dirty="0" smtClean="0">
                <a:solidFill>
                  <a:schemeClr val="accent1"/>
                </a:solidFill>
              </a:rPr>
              <a:t> урока</a:t>
            </a:r>
            <a:endParaRPr lang="ru-RU" sz="6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937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5976322a44a97ac26d815ee62557e8e28e4d658"/>
</p:tagLst>
</file>

<file path=ppt/theme/theme1.xml><?xml version="1.0" encoding="utf-8"?>
<a:theme xmlns:a="http://schemas.openxmlformats.org/drawingml/2006/main" name="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1404</TotalTime>
  <Words>701</Words>
  <Application>Microsoft Office PowerPoint</Application>
  <PresentationFormat>Произвольный</PresentationFormat>
  <Paragraphs>136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Мастер-класс по теме: «Проектирования урока на основе системно-деятельностного подхода»</vt:lpstr>
      <vt:lpstr>Презентация PowerPoint</vt:lpstr>
      <vt:lpstr>Структура учебной деятельности</vt:lpstr>
      <vt:lpstr>Структура учебной деятельности</vt:lpstr>
      <vt:lpstr>Структура   деятельностного   урока </vt:lpstr>
      <vt:lpstr>Структура деятельностного урока </vt:lpstr>
      <vt:lpstr>Связь между этапами и элементами внутри этапов</vt:lpstr>
      <vt:lpstr>Проектирование начала деятельностного урока</vt:lpstr>
      <vt:lpstr>Проектирование начала деятельностного урока</vt:lpstr>
      <vt:lpstr>Презентация PowerPoint</vt:lpstr>
      <vt:lpstr>Заголовок слайда</vt:lpstr>
      <vt:lpstr>Заголовок слайда</vt:lpstr>
      <vt:lpstr>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Master</cp:lastModifiedBy>
  <cp:revision>55</cp:revision>
  <cp:lastPrinted>2023-08-09T00:23:37Z</cp:lastPrinted>
  <dcterms:created xsi:type="dcterms:W3CDTF">2020-07-14T14:01:38Z</dcterms:created>
  <dcterms:modified xsi:type="dcterms:W3CDTF">2023-09-16T08:30:09Z</dcterms:modified>
</cp:coreProperties>
</file>