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78" r:id="rId26"/>
    <p:sldId id="281" r:id="rId27"/>
    <p:sldId id="279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84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6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716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0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87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92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2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07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4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5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43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A6F35-DEAA-49DC-BD00-5283235D33CA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2A8F5-B708-4C7E-859C-9995277F7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9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640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Картотека пословиц и поговорок 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2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руся\Desktop\пословицы\2022-05-28-23-13-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t="13853" r="154" b="8608"/>
          <a:stretch/>
        </p:blipFill>
        <p:spPr bwMode="auto">
          <a:xfrm>
            <a:off x="0" y="57944"/>
            <a:ext cx="9143999" cy="67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507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руся\Desktop\пословицы\2022-05-28-23-13-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/>
          <a:stretch/>
        </p:blipFill>
        <p:spPr bwMode="auto">
          <a:xfrm>
            <a:off x="-20572" y="116632"/>
            <a:ext cx="9164572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90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руся\Desktop\пословицы\2022-05-28-23-14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6824" cy="683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9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руся\Desktop\пословицы\2022-05-28-23-14-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" y="0"/>
            <a:ext cx="9141583" cy="685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5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руся\Desktop\пословицы\2022-05-28-23-14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64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руся\Desktop\пословицы\2022-05-28-23-14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" y="0"/>
            <a:ext cx="9129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23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Маруся\Desktop\пословицы\2022-05-28-23-18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54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руся\Desktop\пословицы\2022-05-28-23-20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7" y="0"/>
            <a:ext cx="9145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18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аруся\Desktop\пословицы\2022-05-28-23-18-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11310"/>
          <a:stretch/>
        </p:blipFill>
        <p:spPr bwMode="auto">
          <a:xfrm>
            <a:off x="1" y="0"/>
            <a:ext cx="9131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2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аруся\Desktop\пословицы\2022-05-28-23-23-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22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уся\Desktop\пословицы\2022-05-28-21-54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76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Маруся\Desktop\пословицы\2022-05-28-23-22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330993" cy="61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Маруся\Desktop\пословицы\2022-05-28-23-22-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038" y="264935"/>
            <a:ext cx="4791837" cy="61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254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Маруся\Desktop\пословицы\2022-05-28-23-23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202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Маруся\Desktop\пословицы\2022-05-28-23-23-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6"/>
          <a:stretch/>
        </p:blipFill>
        <p:spPr bwMode="auto">
          <a:xfrm>
            <a:off x="0" y="116632"/>
            <a:ext cx="9036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89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Маруся\Desktop\пословицы\2022-05-28-23-23-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/>
          <a:stretch/>
        </p:blipFill>
        <p:spPr bwMode="auto">
          <a:xfrm>
            <a:off x="107504" y="404664"/>
            <a:ext cx="903649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414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theslide.ru/img/thumbs/1cbf65ec0d88021098f6dcb637f001c1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8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52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multi-mama.ru/wp-content/uploads/2020/06/poslovici-o-druzhbe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92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8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ds05.infourok.ru/uploads/ex/103e/00052cd5-414c3064/hello_html_m329f9e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33" y="1"/>
            <a:ext cx="9290212" cy="69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multi-mama.ru/wp-content/uploads/2020/06/poslovici-o-druzhbe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113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multi-mama.ru/wp-content/uploads/2020/06/poslovici-o-druzhbe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" y="25360"/>
            <a:ext cx="9125985" cy="68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75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cloud.prezentacii.org/18/06/48126/images/scree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" y="26609"/>
            <a:ext cx="9108521" cy="683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59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уся\Desktop\пословицы\2022-05-28-21-52-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9"/>
          <a:stretch/>
        </p:blipFill>
        <p:spPr bwMode="auto">
          <a:xfrm>
            <a:off x="0" y="116632"/>
            <a:ext cx="9194557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851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ds03.infourok.ru/uploads/ex/03dd/0005d03c-030ed2a8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863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ds04.infourok.ru/uploads/ex/05f6/000a79bd-6e1a4a2b/hello_html_mc6ac7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562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ds04.infourok.ru/uploads/ex/09d8/000fd4cf-2da4e256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38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ds04.infourok.ru/uploads/ex/09d8/000fd4cf-2da4e256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53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ds04.infourok.ru/uploads/ex/09d8/000fd4cf-2da4e256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509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cf2.ppt-online.org/files2/slide/3/3ZTVB6CrdUAIkWnysYF2SQpaJHbgl7OiKjfz9EePuN/slide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2" y="11456"/>
            <a:ext cx="9144000" cy="68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39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ds02.infourok.ru/uploads/ex/05ba/000856a1-22d19515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440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уся\Desktop\пословицы\2022-05-28-21-52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/>
          <a:stretch/>
        </p:blipFill>
        <p:spPr bwMode="auto">
          <a:xfrm>
            <a:off x="0" y="173507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50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ds04.infourok.ru/uploads/ex/051a/00071d81-877b05ff/img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6"/>
          <a:stretch/>
        </p:blipFill>
        <p:spPr bwMode="auto">
          <a:xfrm>
            <a:off x="611560" y="32079"/>
            <a:ext cx="7989021" cy="67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19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Маруся\Desktop\пословицы\2022-05-28-21-55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7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руся\Desktop\пословицы\2022-05-28-21-55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15"/>
            <a:ext cx="7772399" cy="67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517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руся\Desktop\пословицы\2022-05-28-23-14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13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руся\Desktop\пословицы\2022-05-28-23-13-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10856"/>
          <a:stretch/>
        </p:blipFill>
        <p:spPr bwMode="auto">
          <a:xfrm>
            <a:off x="659129" y="71086"/>
            <a:ext cx="777686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2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</Words>
  <Application>Microsoft Office PowerPoint</Application>
  <PresentationFormat>Экран (4:3)</PresentationFormat>
  <Paragraphs>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Маруся</dc:creator>
  <cp:lastModifiedBy>Маруся</cp:lastModifiedBy>
  <cp:revision>7</cp:revision>
  <dcterms:created xsi:type="dcterms:W3CDTF">2022-05-29T17:47:09Z</dcterms:created>
  <dcterms:modified xsi:type="dcterms:W3CDTF">2022-05-30T19:14:04Z</dcterms:modified>
</cp:coreProperties>
</file>