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0E489EE-524C-C56A-13BF-A63F54C18A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BFD2E9-31F3-4091-9834-FBFB7E86D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073" y="1898206"/>
            <a:ext cx="8857672" cy="2343150"/>
          </a:xfrm>
        </p:spPr>
        <p:txBody>
          <a:bodyPr anchor="b">
            <a:normAutofit/>
          </a:bodyPr>
          <a:lstStyle>
            <a:lvl1pPr algn="ctr">
              <a:defRPr sz="7200" b="1"/>
            </a:lvl1pPr>
          </a:lstStyle>
          <a:p>
            <a:r>
              <a:rPr lang="ru-RU" dirty="0"/>
              <a:t>Образец заголовка</a:t>
            </a:r>
            <a:endParaRPr lang="aa-ET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0AA1F10-91C8-B3DA-14FD-57F6BF581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4073" y="4285526"/>
            <a:ext cx="8857672" cy="1653454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aa-ET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E21680-92DC-72E2-A600-EEE2FCE7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D89D9F7-3E14-723B-9BF5-C64B58EF2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A3883DC-6162-AD13-24A3-FE3D9C57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7149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DFCD50-16C3-1BB3-A5E4-4F1FCA561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471583C-7A7A-B4AF-58E8-6F42510D9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FC0AFA2-EB69-D929-2162-6FE6A74A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919BAFC-A17D-95BB-AF56-6BE964EF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98195B0-0F03-0916-4A0D-0EC4AF134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8739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6A134E0-48B4-365D-B3FE-34E29166D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73467EC-5AEF-E2C3-3583-24113099E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5F13DD4-CA64-E393-6E49-15CCEBEB0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00D20D3-89CF-F291-129B-8575046B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F01FFDC-7BEB-9506-72C5-512A4A231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2768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A2A95F-3A93-2A20-4754-51B00AD0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7FD66E-8A32-79B7-F1A4-2F7705C86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8ADA1C5-A32A-781B-FF36-668964E6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58EF50F-239E-5F46-17A3-DFDD3F50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276148-DB1D-49A9-23DF-F3CF0EB6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9267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C999B6-ABBF-D3FE-5AA5-2D4AF201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0DEA880-BAF2-0508-3908-4B9D0EAFE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271AD33-C7B3-C4D8-E74E-759F4B0A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8C4612-8E75-1AFC-39B4-795032E1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404A4B6-F43B-7D2C-06FF-04C1659B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79799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47EDC4-4076-4AAE-F1D8-FC09DA3EB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DF7CE1A-C13E-1FB5-805D-82398F428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10CD5DA-8A96-B708-B556-A9C5956B7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95742CF-8A9C-E442-B85E-B7C02BD3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33609BE-4393-DBEC-82B7-1B5E13C2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D0906ED-4A2A-2226-DA43-AEEC84677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381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2CB369-A498-8C04-E823-99EE87DE8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8990446-FCC4-3FBE-A486-D839C33B5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F8A54BB-24EC-08AB-67BD-E3589F9CE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E1A79F8-37D5-13A2-AB90-25E6A3026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3099FBB-EBC4-0F9E-0E09-8D4077B93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C0A9B8D-48E7-225A-1533-57E82E95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1BB3E84-3397-797F-D1E0-974FAAAD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3F92503-E16E-655D-988D-CA67B167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5296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6813A3-AA47-7E7C-D96F-CC34D9FB1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6B094-6E05-201A-FDA5-2C847396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0B1926D-C413-5BFE-10EC-778143AC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0D042AC-35A2-926A-32A6-9560683E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1262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6A51B65-8C22-7EC1-B586-81A12C0B7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B9E0388-2865-5D31-159E-C1ACED35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0A9F22D-5825-8A5A-4807-6A87EE34A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3881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D08B28-545B-C35F-8D8C-55A5AA85A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D6AECDE-9AFC-3571-F199-E92CC50CB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EA9B78E-B365-B60E-CB23-7196657E9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4EA70F1-638E-D59F-8B9D-7AAA57A1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7EB5EDF-8538-D337-7324-5FBB71F2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0E1F541-143A-3AD9-F68F-8756CD16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3777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373DB5-9A99-7F6D-5BC3-AFCB875CF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B030DA5-C33D-0C66-EFFB-9638A5BDB5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A9AE2DB-EBB3-A93F-AEF5-98D9A8260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193EC07-5A47-614A-CF13-936092E0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6B05D3A-F298-04EA-5549-87F4B7F49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81D1FA1-68EE-F285-B655-69038E2C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6759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текст, доска объявлений">
            <a:extLst>
              <a:ext uri="{FF2B5EF4-FFF2-40B4-BE49-F238E27FC236}">
                <a16:creationId xmlns="" xmlns:a16="http://schemas.microsoft.com/office/drawing/2014/main" id="{6F79D320-B9B4-3ECE-CB61-41C5FCFA608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42338C-9B48-BDF0-C8B2-7E21846A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250"/>
            <a:ext cx="10515600" cy="530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aa-ET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4F6CA2B-9F8C-BD56-CF1C-2D6F93AF8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4F96DF-B15B-E362-E009-EF0F97EE8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4F0B-B36F-4E73-B9CA-DEA5541D8C8F}" type="datetimeFigureOut">
              <a:rPr lang="aa-ET" smtClean="0"/>
              <a:t>26/03/2023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6CDEC07-BCBD-84C0-E7CC-735305379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26E1962-5730-B2B1-BE9F-93FBB9A7F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D200C-FBAA-4711-8CA5-299745924A3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5684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96A4E3-9234-6E15-55A5-890497D19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БЫСТРО СЧИТАТЬ В УМЕ</a:t>
            </a:r>
            <a:endParaRPr lang="aa-E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63FE154-8058-7415-29E3-79B64BB98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2568" y="4285526"/>
            <a:ext cx="7180448" cy="632983"/>
          </a:xfrm>
        </p:spPr>
        <p:txBody>
          <a:bodyPr>
            <a:normAutofit/>
          </a:bodyPr>
          <a:lstStyle/>
          <a:p>
            <a:r>
              <a:rPr lang="ru-RU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ВСЁ, ЧТО ПОЗНАЕТСЯ, ИМЕЕТ ЧИСЛО, ИБО НЕВОЗМОЖНО НИ ПОНЯТЬ НИЧЕГО, НИ ПОЗНАТЬ БЕЗ НЕГО (ПИФАГОР)</a:t>
            </a:r>
            <a:endParaRPr lang="aa-ET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D63FE154-8058-7415-29E3-79B64BB98A55}"/>
              </a:ext>
            </a:extLst>
          </p:cNvPr>
          <p:cNvSpPr txBox="1">
            <a:spLocks/>
          </p:cNvSpPr>
          <p:nvPr/>
        </p:nvSpPr>
        <p:spPr>
          <a:xfrm>
            <a:off x="4631937" y="5212936"/>
            <a:ext cx="5940000" cy="8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</a:p>
          <a:p>
            <a:pPr algn="r">
              <a:spcBef>
                <a:spcPts val="0"/>
              </a:spcBef>
            </a:pP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Гимназия №53</a:t>
            </a:r>
          </a:p>
          <a:p>
            <a:pPr algn="r">
              <a:spcBef>
                <a:spcPts val="0"/>
              </a:spcBef>
            </a:pPr>
            <a:r>
              <a:rPr lang="ru-RU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Баюкова Н.И.</a:t>
            </a:r>
            <a:endParaRPr lang="aa-ET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61F102-B500-044D-B150-F1882D7D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5429" y="679256"/>
            <a:ext cx="7141143" cy="5308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УМНОЖЕНИЕ ЧИСЕЛ ДО 10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7417" y="2358189"/>
            <a:ext cx="3057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 8 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86275" y="2358189"/>
            <a:ext cx="1210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826773" y="2356589"/>
            <a:ext cx="1210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2637322" y="3556918"/>
            <a:ext cx="1183907" cy="78407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2816209" y="3556918"/>
            <a:ext cx="1197526" cy="78407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2625711" y="3556918"/>
            <a:ext cx="0" cy="7070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013735" y="3562724"/>
            <a:ext cx="0" cy="7070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125319" y="4244984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96239" y="4253567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713091" y="4075152"/>
            <a:ext cx="1280160" cy="12801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888450" y="4273860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1941" y="2356589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+ 6 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52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9" grpId="0"/>
      <p:bldP spid="60" grpId="0"/>
      <p:bldP spid="77" grpId="0"/>
      <p:bldP spid="78" grpId="0"/>
      <p:bldP spid="79" grpId="0" animBg="1"/>
      <p:bldP spid="80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61F102-B500-044D-B150-F1882D7D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163" y="679256"/>
            <a:ext cx="8867675" cy="5308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УМНОЖЕНИЕ ЧИСЕЛ БОЛЬШЕ 10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2163" y="2362395"/>
            <a:ext cx="3313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28270" y="2380044"/>
            <a:ext cx="2236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9300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185927" y="2380044"/>
            <a:ext cx="2236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9312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2637322" y="3556918"/>
            <a:ext cx="1183907" cy="78407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2816209" y="3556918"/>
            <a:ext cx="1197526" cy="78407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2625711" y="3556918"/>
            <a:ext cx="0" cy="7070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013735" y="3562724"/>
            <a:ext cx="0" cy="7070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125319" y="4244984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8976" y="4244984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713091" y="4075152"/>
            <a:ext cx="1280160" cy="12801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743431" y="4263992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97038" y="2380044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</a:t>
            </a:r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3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9" grpId="0"/>
      <p:bldP spid="60" grpId="0"/>
      <p:bldP spid="77" grpId="0"/>
      <p:bldP spid="78" grpId="0"/>
      <p:bldP spid="79" grpId="0" animBg="1"/>
      <p:bldP spid="80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61F102-B500-044D-B150-F1882D7D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878" y="679256"/>
            <a:ext cx="8704245" cy="5308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УМНОЖЕНИЕ ЧИСЕЛ ОТ 10 ДО 20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3878" y="3211410"/>
            <a:ext cx="35702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79087" y="3211410"/>
            <a:ext cx="172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144627" y="3211410"/>
            <a:ext cx="172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093529" y="1551181"/>
            <a:ext cx="973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23225" y="1551181"/>
            <a:ext cx="973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35193" y="1545738"/>
            <a:ext cx="1280160" cy="12801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10552" y="174444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637322" y="2440386"/>
            <a:ext cx="1183907" cy="78407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2816209" y="2440386"/>
            <a:ext cx="1197526" cy="78407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625711" y="2440386"/>
            <a:ext cx="0" cy="7070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013735" y="2446192"/>
            <a:ext cx="0" cy="7070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795844" y="3211410"/>
            <a:ext cx="2544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 </a:t>
            </a:r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5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9" grpId="0"/>
      <p:bldP spid="60" grpId="0"/>
      <p:bldP spid="77" grpId="0"/>
      <p:bldP spid="78" grpId="0"/>
      <p:bldP spid="79" grpId="0" animBg="1"/>
      <p:bldP spid="14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61F102-B500-044D-B150-F1882D7D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981" y="679256"/>
            <a:ext cx="8892038" cy="5308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УМНОЖЕНИЕ ЧИСЕЛ БОЛЬШЕ 100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566" y="3188565"/>
            <a:ext cx="4339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90888" y="3188564"/>
            <a:ext cx="2680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11000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05873" y="3188565"/>
            <a:ext cx="2680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11024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8976" y="1558080"/>
            <a:ext cx="1280160" cy="12801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99316" y="174692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892687" y="2487914"/>
            <a:ext cx="2050217" cy="81084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2744452" y="2523102"/>
            <a:ext cx="1197526" cy="78407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892687" y="2487914"/>
            <a:ext cx="850839" cy="80167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932351" y="2514687"/>
            <a:ext cx="0" cy="7070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12616" y="1635886"/>
            <a:ext cx="973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312" y="1635886"/>
            <a:ext cx="973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53046" y="3188564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+24</a:t>
            </a:r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1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9" grpId="0"/>
      <p:bldP spid="60" grpId="0"/>
      <p:bldP spid="10" grpId="0" animBg="1"/>
      <p:bldP spid="11" grpId="0"/>
      <p:bldP spid="16" grpId="0"/>
      <p:bldP spid="1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61F102-B500-044D-B150-F1882D7D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879" y="679256"/>
            <a:ext cx="6512242" cy="5308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КОМБИНАЦИЯ МЕТОДОВ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13091" y="4075152"/>
            <a:ext cx="1280160" cy="12801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43431" y="4263992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506" y="2362395"/>
            <a:ext cx="3313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17613" y="2380044"/>
            <a:ext cx="2236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8500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39674" y="2397692"/>
            <a:ext cx="2236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8556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645312" y="3453255"/>
            <a:ext cx="436628" cy="83786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511166" y="3465095"/>
            <a:ext cx="1097052" cy="82602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80084" y="3465095"/>
            <a:ext cx="837529" cy="87589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35970" y="4184861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9260" y="4200482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5319" y="5612517"/>
            <a:ext cx="800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93952" y="5612517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511166" y="3465095"/>
            <a:ext cx="2310063" cy="87589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713091" y="5384188"/>
            <a:ext cx="1280160" cy="12801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888450" y="558289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2824199" y="5023254"/>
            <a:ext cx="1197526" cy="78407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633701" y="5023254"/>
            <a:ext cx="0" cy="7070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021725" y="5029060"/>
            <a:ext cx="0" cy="7070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645312" y="5023254"/>
            <a:ext cx="1183907" cy="78407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573522" y="2380043"/>
            <a:ext cx="1210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8111" y="2397692"/>
            <a:ext cx="7232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674470" y="2388867"/>
            <a:ext cx="17748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+6=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6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5" grpId="0" animBg="1"/>
      <p:bldP spid="26" grpId="0"/>
      <p:bldP spid="3" grpId="0"/>
      <p:bldP spid="4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">
            <a:extLst>
              <a:ext uri="{FF2B5EF4-FFF2-40B4-BE49-F238E27FC236}">
                <a16:creationId xmlns="" xmlns:a16="http://schemas.microsoft.com/office/drawing/2014/main" id="{5E96A4E3-9234-6E15-55A5-890497D192DB}"/>
              </a:ext>
            </a:extLst>
          </p:cNvPr>
          <p:cNvSpPr txBox="1">
            <a:spLocks/>
          </p:cNvSpPr>
          <p:nvPr/>
        </p:nvSpPr>
        <p:spPr>
          <a:xfrm>
            <a:off x="864670" y="1898206"/>
            <a:ext cx="10462661" cy="2343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aa-ET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Заголовок 1">
            <a:extLst>
              <a:ext uri="{FF2B5EF4-FFF2-40B4-BE49-F238E27FC236}">
                <a16:creationId xmlns="" xmlns:a16="http://schemas.microsoft.com/office/drawing/2014/main" id="{5E96A4E3-9234-6E15-55A5-890497D192DB}"/>
              </a:ext>
            </a:extLst>
          </p:cNvPr>
          <p:cNvSpPr txBox="1">
            <a:spLocks/>
          </p:cNvSpPr>
          <p:nvPr/>
        </p:nvSpPr>
        <p:spPr>
          <a:xfrm>
            <a:off x="5238549" y="5140315"/>
            <a:ext cx="1714901" cy="2343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ПЕНЗА • 2023</a:t>
            </a:r>
            <a:endParaRPr lang="aa-E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6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142</Words>
  <Application>Microsoft Office PowerPoint</Application>
  <PresentationFormat>Широкоэкранный</PresentationFormat>
  <Paragraphs>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КАК БЫСТРО СЧИТАТЬ В УМЕ</vt:lpstr>
      <vt:lpstr>УМНОЖЕНИЕ ЧИСЕЛ ДО 10</vt:lpstr>
      <vt:lpstr>УМНОЖЕНИЕ ЧИСЕЛ БОЛЬШЕ 10</vt:lpstr>
      <vt:lpstr>УМНОЖЕНИЕ ЧИСЕЛ ОТ 10 ДО 20</vt:lpstr>
      <vt:lpstr>УМНОЖЕНИЕ ЧИСЕЛ БОЛЬШЕ 100</vt:lpstr>
      <vt:lpstr>КОМБИНАЦИЯ МЕТОДОВ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Баюкова Анна Андреевна</cp:lastModifiedBy>
  <cp:revision>31</cp:revision>
  <dcterms:created xsi:type="dcterms:W3CDTF">2023-02-07T21:36:41Z</dcterms:created>
  <dcterms:modified xsi:type="dcterms:W3CDTF">2023-03-26T12:09:48Z</dcterms:modified>
</cp:coreProperties>
</file>