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21" r:id="rId3"/>
    <p:sldId id="320" r:id="rId4"/>
    <p:sldId id="317" r:id="rId5"/>
    <p:sldId id="318" r:id="rId6"/>
    <p:sldId id="294" r:id="rId7"/>
    <p:sldId id="308" r:id="rId8"/>
    <p:sldId id="309" r:id="rId9"/>
    <p:sldId id="310" r:id="rId10"/>
    <p:sldId id="322" r:id="rId11"/>
    <p:sldId id="323" r:id="rId12"/>
    <p:sldId id="324" r:id="rId13"/>
    <p:sldId id="325" r:id="rId14"/>
    <p:sldId id="327" r:id="rId15"/>
    <p:sldId id="328" r:id="rId16"/>
    <p:sldId id="329" r:id="rId17"/>
    <p:sldId id="337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280" r:id="rId26"/>
    <p:sldId id="279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000000"/>
    <a:srgbClr val="FFFF99"/>
    <a:srgbClr val="FFFFCC"/>
    <a:srgbClr val="35759D"/>
    <a:srgbClr val="35B19D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5596" autoAdjust="0"/>
  </p:normalViewPr>
  <p:slideViewPr>
    <p:cSldViewPr>
      <p:cViewPr varScale="1">
        <p:scale>
          <a:sx n="67" d="100"/>
          <a:sy n="67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5EAB5B-527E-4CE3-9583-49C2191068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56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88414-3188-41CC-948D-382FBA323D8B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3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FD339-3D7B-4353-9415-1794E4007ABD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3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11/12/2023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mapdata.ru/leningradskaya-oblast/priozerskiy-raion/priozersk/ulica-pushkina/" TargetMode="External"/><Relationship Id="rId3" Type="http://schemas.openxmlformats.org/officeDocument/2006/relationships/hyperlink" Target="http://mapdata.ru/leningradskaya-oblast/priozerskiy-raion/priozersk/ulica-gogolya/" TargetMode="External"/><Relationship Id="rId7" Type="http://schemas.openxmlformats.org/officeDocument/2006/relationships/hyperlink" Target="http://mapdata.ru/leningradskaya-oblast/priozerskiy-raion/priozersk/ulica-mayakovskogo/" TargetMode="External"/><Relationship Id="rId2" Type="http://schemas.openxmlformats.org/officeDocument/2006/relationships/hyperlink" Target="http://mapdata.ru/leningradskaya-oblast/priozerskiy-raion/priozersk/ulica-belinskog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pdata.ru/leningradskaya-oblast/priozerskiy-raion/priozersk/ulica-korolenko/" TargetMode="External"/><Relationship Id="rId11" Type="http://schemas.openxmlformats.org/officeDocument/2006/relationships/hyperlink" Target="http://mapdata.ru/leningradskaya-oblast/priozerskiy-raion/priozersk/ulica-tolstogo/" TargetMode="External"/><Relationship Id="rId5" Type="http://schemas.openxmlformats.org/officeDocument/2006/relationships/hyperlink" Target="http://mapdata.ru/leningradskaya-oblast/priozerskiy-raion/priozersk/ulica-zhukovskogo/" TargetMode="External"/><Relationship Id="rId10" Type="http://schemas.openxmlformats.org/officeDocument/2006/relationships/hyperlink" Target="http://mapdata.ru/leningradskaya-oblast/priozerskiy-raion/priozersk/ulica-chernishevskogo/" TargetMode="External"/><Relationship Id="rId4" Type="http://schemas.openxmlformats.org/officeDocument/2006/relationships/hyperlink" Target="http://mapdata.ru/leningradskaya-oblast/priozerskiy-raion/priozersk/ulica-gorkogo/" TargetMode="External"/><Relationship Id="rId9" Type="http://schemas.openxmlformats.org/officeDocument/2006/relationships/hyperlink" Target="http://mapdata.ru/leningradskaya-oblast/priozerskiy-raion/priozersk/ulica-chehova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sergey-nikitin-23133/strana-imen-kak-my-nazyvaem-ulicy-derevni-i-goroda-v/?lfrom=67830300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60648"/>
            <a:ext cx="8064896" cy="25922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Литературная Викторина по теме»Улицы города Приозерска, названные в честь писателей и  поэтов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589240"/>
            <a:ext cx="8280920" cy="90182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Разработана педагогом - библиотекарем СОШ №4  города Приозерска  Горской С.А.</a:t>
            </a:r>
          </a:p>
        </p:txBody>
      </p:sp>
      <p:pic>
        <p:nvPicPr>
          <p:cNvPr id="5" name="Picture 2" descr="http://static.panoramio.com/photos/large/405083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6001391" cy="20393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552728" cy="1584176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Почему названия улиц нашего  города менялись несколько раз?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8680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№4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827584" y="3087543"/>
            <a:ext cx="3888432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Потому что  город в разные исторические периоды принадлежал разным государствам.  Он был  русским, шведским, финским и снова русским.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2" descr="https://gas-kvas.com/uploads/posts/2023-01/1674000897_gas-kvas-com-p-risunok-na-temu-slovari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12976"/>
            <a:ext cx="346365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498178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Когда были заменены финские названия улиц ?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827584" y="2924944"/>
            <a:ext cx="7920880" cy="120032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Замена происходила после освобождения города после 1944года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6672"/>
            <a:ext cx="1547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№5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786210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</a:rPr>
              <a:t>Именами, каких поэтов названы улицы Приозерска?</a:t>
            </a:r>
            <a:br>
              <a:rPr lang="ru-RU" sz="3600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ru-RU" sz="3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347864" y="1905798"/>
            <a:ext cx="525658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Пушкина, Маяковского, Жуковского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1763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№6 </a:t>
            </a:r>
            <a:endParaRPr lang="ru-RU" sz="3600" b="1" dirty="0"/>
          </a:p>
        </p:txBody>
      </p:sp>
      <p:pic>
        <p:nvPicPr>
          <p:cNvPr id="7" name="Picture 2" descr="https://avatars.mds.yandex.net/i?id=fed32e7d4d258b90d8ad1237e6926bef_l-513053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1936002" cy="3068960"/>
          </a:xfrm>
          <a:prstGeom prst="rect">
            <a:avLst/>
          </a:prstGeom>
          <a:noFill/>
        </p:spPr>
      </p:pic>
      <p:pic>
        <p:nvPicPr>
          <p:cNvPr id="77827" name="Picture 3" descr="https://fkniga.ru/media/product/04/040408/KA-00214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624940"/>
            <a:ext cx="2088232" cy="2841132"/>
          </a:xfrm>
          <a:prstGeom prst="rect">
            <a:avLst/>
          </a:prstGeom>
          <a:noFill/>
        </p:spPr>
      </p:pic>
      <p:pic>
        <p:nvPicPr>
          <p:cNvPr id="77829" name="Picture 5" descr="https://avatars.mds.yandex.net/get-mpic/4544006/img_id7195509324893157326.jpeg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645024"/>
            <a:ext cx="2230315" cy="2840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192688" cy="216024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Именем, какого поэта советского периода названа одна из улиц Приозерска?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226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№ 7 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76803" name="AutoShape 3" descr="https://bookcity.uk/upload/iblock/92b/92b0d915e850b1ba2631002f1b71bfa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05" name="Picture 5" descr="https://img01.kupiprodai.ru/022017/1486811047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587553" cy="26906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35696" y="2636912"/>
            <a:ext cx="638247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atin typeface="Calibri" pitchFamily="34" charset="0"/>
                <a:cs typeface="Arial" pitchFamily="34" charset="0"/>
              </a:rPr>
              <a:t>Владимира Маяковского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35080" cy="187220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Какие литературные критики увековечены в названиях улиц Приозерска?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№ 8 </a:t>
            </a:r>
            <a:endParaRPr lang="ru-RU" sz="3600" b="1" dirty="0"/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979712" y="2348880"/>
            <a:ext cx="568863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Белинский, Жуковский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4755" name="Picture 3" descr="https://rgnp.ru/wp-content/uploads/8/3/a/83a6a69468eb4f174b6da97e8f0272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89040"/>
            <a:ext cx="4736525" cy="2664296"/>
          </a:xfrm>
          <a:prstGeom prst="rect">
            <a:avLst/>
          </a:prstGeom>
          <a:noFill/>
        </p:spPr>
      </p:pic>
      <p:pic>
        <p:nvPicPr>
          <p:cNvPr id="74757" name="Picture 5" descr="https://www.bookvoed.ru/files/1836/39/88/66/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89040"/>
            <a:ext cx="1656184" cy="2674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419056" cy="172819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Calibri" pitchFamily="34" charset="0"/>
              </a:rPr>
              <a:t> Назовите самую длинную улицу с  литературным названием.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4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№9 </a:t>
            </a:r>
            <a:endParaRPr lang="ru-RU" sz="3600" b="1" dirty="0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267744" y="3789910"/>
            <a:ext cx="590465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Улица Гоголя – 58 домов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347048" cy="1584176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 какой  литературной улице всего 1 дом?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1691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№ 10 </a:t>
            </a:r>
            <a:endParaRPr lang="ru-RU" sz="3600" b="1" dirty="0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2339752" y="1844824"/>
            <a:ext cx="525658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Улица Чехова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91139" name="AutoShape 3" descr="https://cdn1.ozone.ru/multimedia/10115385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1141" name="Picture 5" descr="http://cdn1.ozone.ru/s3/multimedia-h/6034820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52936"/>
            <a:ext cx="2630204" cy="3476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419056" cy="230425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Какая из улиц названная, именем русского поэта,  была переименована в улицу Гагарина?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№ 11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843808" y="2581743"/>
            <a:ext cx="5544616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1944года улица Белая стала улицей Лермонтова, а   после 1961 года стала называться улицей Гагарина.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2160240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 какой улице находится 2 храма: церковь Всех Святых и храм  Рождества Христова?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8680"/>
            <a:ext cx="1691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№ 12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589240"/>
            <a:ext cx="77048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 улице Пушкина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90114" name="Picture 2" descr="https://sportishka.com/uploads/posts/2022-04/1650630535_56-sportishka-com-p-vsekhsvyatskaya-tserkov-krasivo-foto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3648405" cy="2736304"/>
          </a:xfrm>
          <a:prstGeom prst="rect">
            <a:avLst/>
          </a:prstGeom>
          <a:noFill/>
        </p:spPr>
      </p:pic>
      <p:pic>
        <p:nvPicPr>
          <p:cNvPr id="90116" name="Picture 4" descr="https://susanintop.com/wp-content/uploads/2019/01/pri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74894"/>
            <a:ext cx="3508962" cy="2631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480720" cy="194421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С какой улицей связана трагедия, произошедшая   в декабре  1996 года?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868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№ 13 </a:t>
            </a:r>
            <a:endParaRPr lang="ru-RU" sz="3600" b="1" dirty="0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323528" y="4581128"/>
            <a:ext cx="4032448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 улицей Горького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4" descr="Есть в городе Приозерске один дом, историю которого знают далеко за пределами нашего района и области. Дом №32 по улице Горького.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3888432" cy="3032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704856" cy="1877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ТОПОНИ́МИКА 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</a:rPr>
              <a:t>- это наука  изучающая географические названия (топонимы) – их значение, происхождение, структуру, территорию распространения</a:t>
            </a:r>
            <a:endParaRPr lang="ru-RU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Picture 6" descr="https://ruslania.com/pictures/books_photos/0/5517/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780928"/>
            <a:ext cx="2520280" cy="348806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4" name="Picture 2" descr="https://gas-kvas.com/uploads/posts/2023-01/1674000897_gas-kvas-com-p-risunok-na-temu-slovari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402380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128792" cy="1930226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Кто из литераторов в детстве жил в нашем городе?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2" descr="К. П. Брюллов. Портрет В. А. Жуковского. 1837 Холст, масло. 110 × 83 см Национальный музей Тараса Шевченко, Ки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2697694" cy="3672408"/>
          </a:xfrm>
          <a:prstGeom prst="rect">
            <a:avLst/>
          </a:prstGeom>
          <a:noFill/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3419872" y="5085184"/>
            <a:ext cx="439248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Васи́лий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Андре́евич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Жуко́вский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2" descr="https://avatars.mds.yandex.net/i?id=fed32e7d4d258b90d8ad1237e6926bef_l-5130535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00808"/>
            <a:ext cx="2026853" cy="32129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9559" y="548680"/>
            <a:ext cx="1438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№  14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52728" cy="1944216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 какой литературной  улице находится СОШ №5 и хлебозавод?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№ 15 </a:t>
            </a:r>
            <a:endParaRPr lang="ru-RU" sz="3600" b="1" dirty="0"/>
          </a:p>
        </p:txBody>
      </p:sp>
      <p:pic>
        <p:nvPicPr>
          <p:cNvPr id="87044" name="Picture 4" descr="https://sun6-21.userapi.com/s/v1/if2/2hc3MQD7pbuHCrKl2KvPw83UpQSTsSDRKbZz8WgPtVaGYXytWxM6oFLAozrTOQbV_PQAdP9EiOaczKLuPNku-bMP.jpg?size=1707x1707&amp;quality=96&amp;crop=844,0,1707,1707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708920"/>
            <a:ext cx="2520280" cy="2520280"/>
          </a:xfrm>
          <a:prstGeom prst="rect">
            <a:avLst/>
          </a:prstGeom>
          <a:noFill/>
        </p:spPr>
      </p:pic>
      <p:pic>
        <p:nvPicPr>
          <p:cNvPr id="87046" name="Picture 6" descr="https://photos.wikimapia.org/p/00/04/81/71/0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3517150" cy="2475384"/>
          </a:xfrm>
          <a:prstGeom prst="rect">
            <a:avLst/>
          </a:prstGeom>
          <a:noFill/>
        </p:spPr>
      </p:pic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755576" y="5494674"/>
            <a:ext cx="748883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улице Жуковского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2218258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Улица, какого писателя находится за Сосновским стадионом?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2123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№16 </a:t>
            </a:r>
            <a:endParaRPr lang="ru-RU" sz="3600" b="1" dirty="0"/>
          </a:p>
        </p:txBody>
      </p:sp>
      <p:pic>
        <p:nvPicPr>
          <p:cNvPr id="86018" name="Picture 2" descr="https://avatars.mds.yandex.net/i?id=e0487afbc2db9935136f663690e11ce2_l-848436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140968"/>
            <a:ext cx="1875352" cy="2658646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195736" y="3717032"/>
            <a:ext cx="4392488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Владимира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Галактионовича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Короленко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86021" name="AutoShape 5" descr="https://cdn1.ozone.ru/s3/multimedia-v/61874571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23" name="AutoShape 7" descr="https://cdn1.ozone.ru/s3/multimedia-v/61874571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6025" name="Picture 9" descr="http://cdn1.ozone.ru/s3/multimedia-1/6130592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1627877" cy="2414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840760" cy="2880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 какой улице находятся: школа –интернат, административное здание  (архитектурный памятник – здание бывшего финского лицея), здание «Центра  физической культуры, спорта и молодежной политики» </a:t>
            </a:r>
            <a:b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3789040"/>
            <a:ext cx="338437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latin typeface="Calibri" pitchFamily="34" charset="0"/>
              </a:rPr>
              <a:t>На улице Маяковского</a:t>
            </a:r>
          </a:p>
          <a:p>
            <a:endParaRPr lang="ru-RU" sz="3600" b="1" dirty="0">
              <a:latin typeface="Calibri" pitchFamily="34" charset="0"/>
            </a:endParaRPr>
          </a:p>
        </p:txBody>
      </p:sp>
      <p:pic>
        <p:nvPicPr>
          <p:cNvPr id="5" name="Picture 8" descr="https://core-pht-proxy.maps.yandex.ru/v1/photos/download?photo_id=zAiZHOxRuiV-pYwd3nv09A&amp;image_size=M"/>
          <p:cNvPicPr>
            <a:picLocks noChangeAspect="1" noChangeArrowheads="1"/>
          </p:cNvPicPr>
          <p:nvPr/>
        </p:nvPicPr>
        <p:blipFill>
          <a:blip r:embed="rId2" cstate="print"/>
          <a:srcRect t="13630"/>
          <a:stretch>
            <a:fillRect/>
          </a:stretch>
        </p:blipFill>
        <p:spPr bwMode="auto">
          <a:xfrm>
            <a:off x="6516216" y="3573016"/>
            <a:ext cx="2417782" cy="2088232"/>
          </a:xfrm>
          <a:prstGeom prst="rect">
            <a:avLst/>
          </a:prstGeom>
          <a:noFill/>
        </p:spPr>
      </p:pic>
      <p:pic>
        <p:nvPicPr>
          <p:cNvPr id="6" name="Picture 4" descr="https://upload.wikimedia.org/wikipedia/commons/f/f5/%D0%9F%D1%80%D0%B8%D0%BE%D0%B7%D0%B5%D1%80%D1%81%D0%BA._%D0%9C%D0%B0%D1%8F%D0%BA%D0%BE%D0%B2%D1%81%D0%BA%D0%BE%D0%B3%D0%BE_%D1%83%D0%BB.%2C_36..JPG"/>
          <p:cNvPicPr>
            <a:picLocks noChangeAspect="1" noChangeArrowheads="1"/>
          </p:cNvPicPr>
          <p:nvPr/>
        </p:nvPicPr>
        <p:blipFill>
          <a:blip r:embed="rId3" cstate="print"/>
          <a:srcRect l="4495" t="3393" r="14593"/>
          <a:stretch>
            <a:fillRect/>
          </a:stretch>
        </p:blipFill>
        <p:spPr bwMode="auto">
          <a:xfrm>
            <a:off x="251520" y="3573016"/>
            <a:ext cx="2592288" cy="21220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№ 17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128792" cy="3298378"/>
          </a:xfrm>
        </p:spPr>
        <p:txBody>
          <a:bodyPr>
            <a:noAutofit/>
          </a:bodyPr>
          <a:lstStyle/>
          <a:p>
            <a:pPr lvl="0" algn="l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С каким произведением  карело-финского  поэтического эпоса  были связаны названия  улиц  финского 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Кякисалми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ныне Приозерска ?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3789040"/>
            <a:ext cx="45720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60000"/>
                </a:solidFill>
                <a:latin typeface="Calibri" pitchFamily="34" charset="0"/>
              </a:rPr>
              <a:t>«</a:t>
            </a:r>
            <a:r>
              <a:rPr lang="ru-RU" b="1" dirty="0" err="1" smtClean="0">
                <a:solidFill>
                  <a:srgbClr val="760000"/>
                </a:solidFill>
                <a:latin typeface="Calibri" pitchFamily="34" charset="0"/>
              </a:rPr>
              <a:t>Ка́левала</a:t>
            </a:r>
            <a:r>
              <a:rPr lang="ru-RU" dirty="0" smtClean="0">
                <a:solidFill>
                  <a:srgbClr val="760000"/>
                </a:solidFill>
                <a:latin typeface="Calibri" pitchFamily="34" charset="0"/>
              </a:rPr>
              <a:t>» — карело-финский поэтический </a:t>
            </a:r>
            <a:r>
              <a:rPr lang="ru-RU" b="1" dirty="0" smtClean="0">
                <a:solidFill>
                  <a:srgbClr val="760000"/>
                </a:solidFill>
                <a:latin typeface="Calibri" pitchFamily="34" charset="0"/>
              </a:rPr>
              <a:t>эпос</a:t>
            </a:r>
            <a:r>
              <a:rPr lang="ru-RU" dirty="0" smtClean="0">
                <a:solidFill>
                  <a:srgbClr val="760000"/>
                </a:solidFill>
                <a:latin typeface="Calibri" pitchFamily="34" charset="0"/>
              </a:rPr>
              <a:t>, состоящий из 50 рун. Составлен </a:t>
            </a:r>
            <a:r>
              <a:rPr lang="ru-RU" dirty="0" err="1" smtClean="0">
                <a:solidFill>
                  <a:srgbClr val="760000"/>
                </a:solidFill>
                <a:latin typeface="Calibri" pitchFamily="34" charset="0"/>
              </a:rPr>
              <a:t>Элиасом</a:t>
            </a:r>
            <a:r>
              <a:rPr lang="ru-RU" dirty="0" smtClean="0">
                <a:solidFill>
                  <a:srgbClr val="76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760000"/>
                </a:solidFill>
                <a:latin typeface="Calibri" pitchFamily="34" charset="0"/>
              </a:rPr>
              <a:t>Лённротом</a:t>
            </a:r>
            <a:r>
              <a:rPr lang="ru-RU" dirty="0" smtClean="0">
                <a:solidFill>
                  <a:srgbClr val="760000"/>
                </a:solidFill>
                <a:latin typeface="Calibri" pitchFamily="34" charset="0"/>
              </a:rPr>
              <a:t> (1802—1884) на основе собранных им фольклорных текстов</a:t>
            </a:r>
          </a:p>
          <a:p>
            <a:endParaRPr lang="ru-RU" dirty="0">
              <a:solidFill>
                <a:srgbClr val="760000"/>
              </a:solidFill>
              <a:latin typeface="Calibri" pitchFamily="34" charset="0"/>
            </a:endParaRPr>
          </a:p>
        </p:txBody>
      </p:sp>
      <p:pic>
        <p:nvPicPr>
          <p:cNvPr id="83970" name="Picture 2" descr="https://fkniga.ru/media/product/04/04010104/KA-00490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3861048"/>
            <a:ext cx="1981265" cy="26163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1334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№ 18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Улицы названные в честь писателей и поэтов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988840"/>
            <a:ext cx="4824536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  <a:hlinkClick r:id="rId2"/>
              </a:rPr>
              <a:t>улица Белинского</a:t>
            </a:r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улица Гоголя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улица Горького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>
                    <a:lumMod val="50000"/>
                  </a:schemeClr>
                </a:solidFill>
                <a:hlinkClick r:id="rId5"/>
              </a:rPr>
              <a:t>улица Жуковского</a:t>
            </a: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50000"/>
                  </a:schemeClr>
                </a:solidFill>
                <a:hlinkClick r:id="rId6"/>
              </a:rPr>
              <a:t>улица Короленко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улица Маяковского</a:t>
            </a: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50000"/>
                  </a:schemeClr>
                </a:solidFill>
                <a:hlinkClick r:id="rId8"/>
              </a:rPr>
              <a:t>улица Пушкина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>
                    <a:lumMod val="50000"/>
                  </a:schemeClr>
                </a:solidFill>
                <a:hlinkClick r:id="rId9"/>
              </a:rPr>
              <a:t>улица Чехова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>
                    <a:lumMod val="50000"/>
                  </a:schemeClr>
                </a:solidFill>
                <a:hlinkClick r:id="rId10"/>
              </a:rPr>
              <a:t>улица Чернышевского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>
                    <a:lumMod val="50000"/>
                  </a:schemeClr>
                </a:solidFill>
                <a:hlinkClick r:id="rId11"/>
              </a:rPr>
              <a:t>улица Толстого</a:t>
            </a:r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1043608" y="1916832"/>
            <a:ext cx="6840760" cy="4536504"/>
          </a:xfrm>
          <a:prstGeom prst="roundRect">
            <a:avLst>
              <a:gd name="adj" fmla="val 589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Текст слайда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768752" cy="122413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Использованы ресурсы Интернета для оформления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704856" cy="501675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Топонимика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ошибочно недооценивается в современном обществе, несмотря на факт возникновения данного термина уже в 60-х годах девятнадцатого столетия. Знания, получаемые путем исследования топонимов, могут быть полезны людям не только с точки зрения географии или истории, но и существенно помочь им в изучении культуры и даже родного языка. Именно этой разносторонней направленностью использования результатов и обусловлена необходимость уделить должное внимания топонимике как науке.</a:t>
            </a:r>
          </a:p>
          <a:p>
            <a:endParaRPr lang="ru-RU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4896544" cy="12920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Calibri" pitchFamily="34" charset="0"/>
              </a:rPr>
              <a:t>Литература </a:t>
            </a:r>
            <a:endParaRPr lang="ru-RU" sz="54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3" name="Picture 8" descr="https://sun9-46.userapi.com/c855720/v855720435/84e57/eVztdodjk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440160" cy="2100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2" descr="https://content2.rozetka.com.ua/goods/images/original/24022030.jpg"/>
          <p:cNvPicPr>
            <a:picLocks noChangeAspect="1" noChangeArrowheads="1"/>
          </p:cNvPicPr>
          <p:nvPr/>
        </p:nvPicPr>
        <p:blipFill>
          <a:blip r:embed="rId3" cstate="print"/>
          <a:srcRect l="15790" t="-1315" r="17105"/>
          <a:stretch>
            <a:fillRect/>
          </a:stretch>
        </p:blipFill>
        <p:spPr bwMode="auto">
          <a:xfrm>
            <a:off x="3635896" y="2348880"/>
            <a:ext cx="2527761" cy="3816424"/>
          </a:xfrm>
          <a:prstGeom prst="rect">
            <a:avLst/>
          </a:prstGeom>
          <a:noFill/>
        </p:spPr>
      </p:pic>
      <p:pic>
        <p:nvPicPr>
          <p:cNvPr id="5" name="Picture 8" descr="https://rgub.ru/searchcat/covers/RGUB-BIBL-0000738626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5061" y="1916832"/>
            <a:ext cx="2316978" cy="3528392"/>
          </a:xfrm>
          <a:prstGeom prst="rect">
            <a:avLst/>
          </a:prstGeom>
          <a:noFill/>
        </p:spPr>
      </p:pic>
      <p:pic>
        <p:nvPicPr>
          <p:cNvPr id="6" name="Picture 16" descr="https://rgub.ru/searchcat/covers/BOOK-14413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780928"/>
            <a:ext cx="2376264" cy="3791912"/>
          </a:xfrm>
          <a:prstGeom prst="rect">
            <a:avLst/>
          </a:prstGeom>
          <a:noFill/>
        </p:spPr>
      </p:pic>
      <p:pic>
        <p:nvPicPr>
          <p:cNvPr id="7" name="Picture 4" descr="https://leader-id.storage.yandexcloud.net/upload/456566/504cc2af-b418-46fe-a4f4-7f11628c65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88640"/>
            <a:ext cx="1882980" cy="1309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pp.userapi.com/c855136/v855136892/9731/KQj7yRyW-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48272" cy="3236393"/>
          </a:xfrm>
          <a:prstGeom prst="rect">
            <a:avLst/>
          </a:prstGeom>
          <a:noFill/>
        </p:spPr>
      </p:pic>
      <p:pic>
        <p:nvPicPr>
          <p:cNvPr id="3" name="Picture 14" descr="https://www.toponimika.ru/img/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5"/>
            <a:ext cx="2376264" cy="3528392"/>
          </a:xfrm>
          <a:prstGeom prst="rect">
            <a:avLst/>
          </a:prstGeom>
          <a:noFill/>
        </p:spPr>
      </p:pic>
      <p:pic>
        <p:nvPicPr>
          <p:cNvPr id="4" name="Picture 6" descr="https://rgub.ru/searchcat/covers/BOOK-36418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0648"/>
            <a:ext cx="2232248" cy="3258757"/>
          </a:xfrm>
          <a:prstGeom prst="rect">
            <a:avLst/>
          </a:prstGeom>
          <a:noFill/>
        </p:spPr>
      </p:pic>
      <p:pic>
        <p:nvPicPr>
          <p:cNvPr id="5" name="Picture 8" descr="https://spblib.ru/en/catalog?p_p_id=ru_spb_iac_esbo_portal_catalog_CatalogPortlet&amp;p_p_lifecycle=2&amp;p_p_state=normal&amp;p_p_mode=view&amp;p_p_resource_id=%2Fcover&amp;p_p_cacheability=cacheLevelPage&amp;_ru_spb_iac_esbo_portal_catalog_CatalogPortlet_url=http%3A%2F%2Fftp.libs.spb.ru%2Fcovers%2Fimages%2Fcover_19817029-ks_2020-12-04_15-23-16.jpg&amp;_ru_spb_iac_esbo_portal_catalog_CatalogPortlet_mvcRenderCommandName=%2Fpublication&amp;_ru_spb_iac_esbo_portal_catalog_CatalogPortlet_publicationId=12622287&amp;_ru_spb_iac_esbo_portal_catalog_CatalogPortlet_slug=slovo-na-karte-toponimika-i-geografi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996952"/>
            <a:ext cx="2520280" cy="3528392"/>
          </a:xfrm>
          <a:prstGeom prst="rect">
            <a:avLst/>
          </a:prstGeom>
          <a:noFill/>
        </p:spPr>
      </p:pic>
      <p:pic>
        <p:nvPicPr>
          <p:cNvPr id="6" name="Picture 10" descr="https://www.toponimika.ru/img/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0648"/>
            <a:ext cx="2180210" cy="3312367"/>
          </a:xfrm>
          <a:prstGeom prst="rect">
            <a:avLst/>
          </a:prstGeom>
          <a:noFill/>
        </p:spPr>
      </p:pic>
      <p:pic>
        <p:nvPicPr>
          <p:cNvPr id="7" name="Picture 12" descr="https://www.toponimika.ru/img/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996952"/>
            <a:ext cx="230517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21088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 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26626" name="Picture 2" descr="https://sun9-53.userapi.com/impg/BV-Yka3Sw-ptumNxn9t_tlSRnqpLpzWw98D_RA/OR-TSBvOGHs.jpg?size=807x807&amp;quality=96&amp;sign=278606194c8d1a0d4864aea639ec601e&amp;c_uniq_tag=c7d_6iKbO5cNjvfaB32DoCFmm3i_pTkWebHZFJEusE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7"/>
            <a:ext cx="4032448" cy="40324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499992" y="332656"/>
            <a:ext cx="4374232" cy="5324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Книга историка-урбаниста Сергея Никитина «Страна имен» приглашает в гран-тур по карте страны, чтобы раскрыть красоту и смысл названий площадей, улиц, городов, сел.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Страна живет, дышит именами, возмущается, восхищается ими, про неё и ее имена эта книга. </a:t>
            </a:r>
          </a:p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Имена – отличная тема для общения с любым собеседником. Написанная на архивных источниках, материалах прессы и интервью, книга историка Сергея Никитина раскрывает красоту, изначальный эмоциональный заряд и смысл сотен знаменитых и малоизвестных имен. Каждая глава – путешествие по огромной стране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581128"/>
            <a:ext cx="381642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itchFamily="34" charset="0"/>
                <a:hlinkClick r:id="rId3"/>
              </a:rPr>
              <a:t>«Страна имен. Как мы называем улицы, деревни и города в России»</a:t>
            </a:r>
            <a:endParaRPr lang="ru-RU" sz="2000" b="1" dirty="0" smtClean="0">
              <a:latin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</a:rPr>
              <a:t>Сергей Никитин</a:t>
            </a:r>
          </a:p>
          <a:p>
            <a:r>
              <a:rPr lang="ru-RU" sz="2000" b="1" dirty="0" smtClean="0">
                <a:latin typeface="Calibri" pitchFamily="34" charset="0"/>
              </a:rPr>
              <a:t>Издательство Новое Литературное Обозрение, 2020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79512"/>
            <a:ext cx="1512168" cy="151216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3212976"/>
            <a:ext cx="7920880" cy="23698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Белинского, Горького, Гоголя, Жуковского, Короленко, Маяковского, Пушкина,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Толстого, Чехова, Чернышевского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7" name="Picture 3" descr="https://papik.pro/uploads/posts/2023-01/1674235713_papik-pro-p-risunok-chelovek-dumaet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6" y="234446"/>
            <a:ext cx="1341032" cy="1682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1988840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№1</a:t>
            </a:r>
            <a:endParaRPr lang="ru-RU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0608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400600" cy="16561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Сколько улиц Приозерска носят фамилии писателей и поэтов 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112568" cy="144016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Кто дает названия улицам?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203848" y="2492896"/>
            <a:ext cx="5544616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каждом населённом пункте работает своя администрация, которая и занимается придумыванием названий новым улицам или переименованием старых. Утверждает исполком Ленинградского областного Совета народных депутатов.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0179" name="Picture 3" descr="https://avatars.mds.yandex.net/get-altay/758957/2a00000160858af2541057a0b2d7240ee5d7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53136"/>
            <a:ext cx="2688299" cy="2016224"/>
          </a:xfrm>
          <a:prstGeom prst="rect">
            <a:avLst/>
          </a:prstGeom>
          <a:noFill/>
        </p:spPr>
      </p:pic>
      <p:pic>
        <p:nvPicPr>
          <p:cNvPr id="50181" name="Picture 5" descr="https://sun6-21.userapi.com/s/v1/ig2/05FLOk5yeAa-eOZEZ_65pm1oyszpc0j19pYrmK7i1fx0R7CTjEGaQgDej1COIzJSndeg7MCBDRhqmR6n7jQXsd3W.jpg?size=2560x2560&amp;quality=95&amp;crop=0,0,2560,2560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224136" cy="12241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95536" y="476672"/>
            <a:ext cx="161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№ 2 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216" y="332656"/>
            <a:ext cx="4933056" cy="165618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dirty="0" smtClean="0">
                <a:latin typeface="Calibri" pitchFamily="34" charset="0"/>
              </a:rPr>
              <a:t/>
            </a:r>
            <a:br>
              <a:rPr lang="ru-RU" sz="3200" b="1" dirty="0" smtClean="0">
                <a:latin typeface="Calibri" pitchFamily="34" charset="0"/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Как называется наука, изучающая название улиц?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9552" y="3059669"/>
            <a:ext cx="34563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4" descr="https://leader-id.storage.yandexcloud.net/upload/456566/504cc2af-b418-46fe-a4f4-7f11628c6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8642" y="260648"/>
            <a:ext cx="1670925" cy="11521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204864"/>
            <a:ext cx="842493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Годонимика</a:t>
            </a: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</a:rPr>
              <a:t> – это наука, которая изучает названия улиц, их смысловое значение, написание, произношение, а также историю их появления.</a:t>
            </a:r>
            <a:endParaRPr lang="ru-RU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04664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№ 3 </a:t>
            </a:r>
            <a:endParaRPr lang="ru-RU" sz="3200" b="1" dirty="0"/>
          </a:p>
        </p:txBody>
      </p:sp>
      <p:pic>
        <p:nvPicPr>
          <p:cNvPr id="12" name="Picture 6" descr="https://gas-kvas.com/uploads/posts/2023-01/1674175394_gas-kvas-com-p-risunok-moya-ulitsa-dnem-i-vecherom-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25144"/>
            <a:ext cx="338437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1783</TotalTime>
  <Words>465</Words>
  <Application>Microsoft Office PowerPoint</Application>
  <PresentationFormat>Экран (4:3)</PresentationFormat>
  <Paragraphs>84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Литературная Викторина по теме»Улицы города Приозерска, названные в честь писателей и  поэтов</vt:lpstr>
      <vt:lpstr>Презентация PowerPoint</vt:lpstr>
      <vt:lpstr>Презентация PowerPoint</vt:lpstr>
      <vt:lpstr>Литература </vt:lpstr>
      <vt:lpstr>Презентация PowerPoint</vt:lpstr>
      <vt:lpstr>Презентация PowerPoint</vt:lpstr>
      <vt:lpstr>Сколько улиц Приозерска носят фамилии писателей и поэтов ?</vt:lpstr>
      <vt:lpstr> Кто дает названия улицам? </vt:lpstr>
      <vt:lpstr> Как называется наука, изучающая название улиц? </vt:lpstr>
      <vt:lpstr> Почему названия улиц нашего  города менялись несколько раз? </vt:lpstr>
      <vt:lpstr>Когда были заменены финские названия улиц ? </vt:lpstr>
      <vt:lpstr>Именами, каких поэтов названы улицы Приозерска? </vt:lpstr>
      <vt:lpstr>  Именем, какого поэта советского периода названа одна из улиц Приозерска?  </vt:lpstr>
      <vt:lpstr> Какие литературные критики увековечены в названиях улиц Приозерска? </vt:lpstr>
      <vt:lpstr>  Назовите самую длинную улицу с  литературным названием. </vt:lpstr>
      <vt:lpstr>На какой  литературной улице всего 1 дом? </vt:lpstr>
      <vt:lpstr>Какая из улиц названная, именем русского поэта,  была переименована в улицу Гагарина? </vt:lpstr>
      <vt:lpstr>На какой улице находится 2 храма: церковь Всех Святых и храм  Рождества Христова? </vt:lpstr>
      <vt:lpstr>С какой улицей связана трагедия, произошедшая   в декабре  1996 года? </vt:lpstr>
      <vt:lpstr>Кто из литераторов в детстве жил в нашем городе? </vt:lpstr>
      <vt:lpstr>На какой литературной  улице находится СОШ №5 и хлебозавод? </vt:lpstr>
      <vt:lpstr>Улица, какого писателя находится за Сосновским стадионом? </vt:lpstr>
      <vt:lpstr>   На какой улице находятся: школа –интернат, административное здание  (архитектурный памятник – здание бывшего финского лицея), здание «Центра  физической культуры, спорта и молодежной политики»   </vt:lpstr>
      <vt:lpstr> С каким произведением  карело-финского  поэтического эпоса  были связаны названия  улиц  финского  Кякисалми, ныне Приозерска ? </vt:lpstr>
      <vt:lpstr>Презентация PowerPoint</vt:lpstr>
      <vt:lpstr>Использованы ресурсы Интернета для оформления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Олег</dc:creator>
  <cp:lastModifiedBy>Пользователь</cp:lastModifiedBy>
  <cp:revision>154</cp:revision>
  <dcterms:created xsi:type="dcterms:W3CDTF">2012-08-03T06:29:03Z</dcterms:created>
  <dcterms:modified xsi:type="dcterms:W3CDTF">2023-11-12T10:30:21Z</dcterms:modified>
</cp:coreProperties>
</file>