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5" r:id="rId8"/>
    <p:sldId id="264" r:id="rId9"/>
    <p:sldId id="263" r:id="rId10"/>
    <p:sldId id="267" r:id="rId11"/>
    <p:sldId id="266" r:id="rId12"/>
    <p:sldId id="269" r:id="rId13"/>
    <p:sldId id="268" r:id="rId14"/>
    <p:sldId id="271" r:id="rId15"/>
    <p:sldId id="270" r:id="rId16"/>
    <p:sldId id="273" r:id="rId17"/>
    <p:sldId id="272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5048-9521-41D6-BF3C-2BDCBA10E65F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DAB9-4995-4108-8D92-F696B3C2E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5048-9521-41D6-BF3C-2BDCBA10E65F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DAB9-4995-4108-8D92-F696B3C2E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5048-9521-41D6-BF3C-2BDCBA10E65F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DAB9-4995-4108-8D92-F696B3C2E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5048-9521-41D6-BF3C-2BDCBA10E65F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DAB9-4995-4108-8D92-F696B3C2E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5048-9521-41D6-BF3C-2BDCBA10E65F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DAB9-4995-4108-8D92-F696B3C2E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5048-9521-41D6-BF3C-2BDCBA10E65F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DAB9-4995-4108-8D92-F696B3C2E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5048-9521-41D6-BF3C-2BDCBA10E65F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DAB9-4995-4108-8D92-F696B3C2E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5048-9521-41D6-BF3C-2BDCBA10E65F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DAB9-4995-4108-8D92-F696B3C2E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5048-9521-41D6-BF3C-2BDCBA10E65F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DAB9-4995-4108-8D92-F696B3C2E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5048-9521-41D6-BF3C-2BDCBA10E65F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DAB9-4995-4108-8D92-F696B3C2E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5048-9521-41D6-BF3C-2BDCBA10E65F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DAB9-4995-4108-8D92-F696B3C2E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25048-9521-41D6-BF3C-2BDCBA10E65F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DDAB9-4995-4108-8D92-F696B3C2E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Консультация для родителей </a:t>
            </a:r>
            <a:br>
              <a:rPr lang="ru-RU" sz="3600" dirty="0" smtClean="0"/>
            </a:br>
            <a:r>
              <a:rPr lang="ru-RU" sz="3600" dirty="0" smtClean="0"/>
              <a:t>и педагогов «Здоровье детей!» </a:t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4357694"/>
            <a:ext cx="4000528" cy="150019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Воспитатель МБДОУ № 14 «Брусничка» : </a:t>
            </a:r>
            <a:r>
              <a:rPr lang="ru-RU" sz="2400" dirty="0">
                <a:solidFill>
                  <a:schemeClr val="tx1"/>
                </a:solidFill>
              </a:rPr>
              <a:t>Хисматуллина Гузалия Маснавиевна</a:t>
            </a:r>
          </a:p>
        </p:txBody>
      </p:sp>
      <p:pic>
        <p:nvPicPr>
          <p:cNvPr id="28674" name="Picture 2" descr="https://im0-tub-ru.yandex.net/i?id=001fa8397a90b7ec60c199e211ed5bbd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357563"/>
            <a:ext cx="4214842" cy="2809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62500" lnSpcReduction="20000"/>
          </a:bodyPr>
          <a:lstStyle/>
          <a:p>
            <a:r>
              <a:rPr lang="ru-RU" sz="4000" dirty="0"/>
              <a:t>Пусть для вас путеводителем будет стихотворение </a:t>
            </a:r>
            <a:r>
              <a:rPr lang="ru-RU" sz="4000" dirty="0" err="1"/>
              <a:t>А.Барто</a:t>
            </a:r>
            <a:endParaRPr lang="ru-RU" sz="4000" dirty="0"/>
          </a:p>
          <a:p>
            <a:r>
              <a:rPr lang="ru-RU" sz="4000" dirty="0"/>
              <a:t>Лиф на байке,</a:t>
            </a:r>
          </a:p>
          <a:p>
            <a:r>
              <a:rPr lang="ru-RU" sz="4000" dirty="0"/>
              <a:t>Три фуфайки,</a:t>
            </a:r>
          </a:p>
          <a:p>
            <a:r>
              <a:rPr lang="ru-RU" sz="4000" dirty="0"/>
              <a:t>На подкладке платьице,</a:t>
            </a:r>
          </a:p>
          <a:p>
            <a:r>
              <a:rPr lang="ru-RU" sz="4000" dirty="0"/>
              <a:t>Шарф на шее,</a:t>
            </a:r>
          </a:p>
          <a:p>
            <a:r>
              <a:rPr lang="ru-RU" sz="4000" u="sng" dirty="0"/>
              <a:t>Шаль</a:t>
            </a:r>
            <a:r>
              <a:rPr lang="ru-RU" sz="4000" dirty="0"/>
              <a:t> большая,</a:t>
            </a:r>
          </a:p>
          <a:p>
            <a:r>
              <a:rPr lang="ru-RU" sz="4000" dirty="0"/>
              <a:t>Что за шарик катится?</a:t>
            </a:r>
          </a:p>
          <a:p>
            <a:r>
              <a:rPr lang="ru-RU" sz="4000" dirty="0"/>
              <a:t>Сто одежек,</a:t>
            </a:r>
          </a:p>
          <a:p>
            <a:r>
              <a:rPr lang="ru-RU" sz="4000" dirty="0"/>
              <a:t>Сто застежек.</a:t>
            </a:r>
          </a:p>
          <a:p>
            <a:r>
              <a:rPr lang="ru-RU" sz="4000" dirty="0"/>
              <a:t>Слово вымолвить не может:</a:t>
            </a:r>
          </a:p>
          <a:p>
            <a:r>
              <a:rPr lang="ru-RU" sz="4000" dirty="0"/>
              <a:t>- Так меня закутали,</a:t>
            </a:r>
          </a:p>
          <a:p>
            <a:r>
              <a:rPr lang="ru-RU" sz="4000" dirty="0"/>
              <a:t>Что не знаю,</a:t>
            </a:r>
          </a:p>
          <a:p>
            <a:r>
              <a:rPr lang="ru-RU" sz="4000" dirty="0"/>
              <a:t>Тут ли я?   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ru-RU" sz="2800" b="1" dirty="0"/>
              <a:t>Третий лепесток</a:t>
            </a:r>
            <a:r>
              <a:rPr lang="ru-RU" sz="2800" dirty="0"/>
              <a:t> нашего цветка – режим дня.</a:t>
            </a:r>
          </a:p>
          <a:p>
            <a:r>
              <a:rPr lang="ru-RU" sz="2800" dirty="0"/>
              <a:t>Режим дисциплинирует детей, способствует формированию многих полезных навыков, приучает их к определённому ритму.</a:t>
            </a:r>
          </a:p>
          <a:p>
            <a:r>
              <a:rPr lang="ru-RU" sz="2800" dirty="0"/>
              <a:t>Как вы думаете – какие существуют режимные моменты?</a:t>
            </a:r>
          </a:p>
          <a:p>
            <a:r>
              <a:rPr lang="ru-RU" sz="2800" dirty="0"/>
              <a:t>(ответы родителей)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ru-RU" sz="2800" u="sng" dirty="0"/>
              <a:t>Основные режимные моменты:</a:t>
            </a:r>
            <a:endParaRPr lang="ru-RU" sz="2800" dirty="0"/>
          </a:p>
          <a:p>
            <a:pPr lvl="0"/>
            <a:r>
              <a:rPr lang="ru-RU" sz="2800" u="sng" dirty="0"/>
              <a:t>Гимнастика</a:t>
            </a:r>
          </a:p>
          <a:p>
            <a:pPr lvl="0"/>
            <a:r>
              <a:rPr lang="ru-RU" sz="2800" u="sng" dirty="0"/>
              <a:t>Питание</a:t>
            </a:r>
          </a:p>
          <a:p>
            <a:pPr lvl="0"/>
            <a:r>
              <a:rPr lang="ru-RU" sz="2800" u="sng" dirty="0"/>
              <a:t>Прогулка</a:t>
            </a:r>
          </a:p>
          <a:p>
            <a:pPr lvl="0"/>
            <a:r>
              <a:rPr lang="ru-RU" sz="2800" u="sng" dirty="0"/>
              <a:t>Сон</a:t>
            </a:r>
          </a:p>
          <a:p>
            <a:r>
              <a:rPr lang="ru-RU" sz="2800" dirty="0"/>
              <a:t>Домашний режим должен быть продолжением режима дня детского сада, особенно в выходные дни.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Autofit/>
          </a:bodyPr>
          <a:lstStyle/>
          <a:p>
            <a:r>
              <a:rPr lang="ru-RU" sz="2800" b="1" dirty="0"/>
              <a:t>Четвертый лепесток</a:t>
            </a:r>
            <a:r>
              <a:rPr lang="ru-RU" sz="2800" dirty="0"/>
              <a:t> нашего цветка – питание.</a:t>
            </a:r>
          </a:p>
          <a:p>
            <a:r>
              <a:rPr lang="ru-RU" sz="2800" dirty="0"/>
              <a:t>Питание является важным фактором, влияющим на здоровье ребенка. У каждой семьи свои пищевые традиции. Но когда в семье появляется ребенок, некоторые традиции необходимо менять.</a:t>
            </a:r>
          </a:p>
          <a:p>
            <a:r>
              <a:rPr lang="ru-RU" sz="2800" dirty="0"/>
              <a:t> У каждого ребёнка свой аппетит, свой обмен веществ, свои вкусовые пристрастия, свой индивидуальный темп развития. Поэтому первое и главное правило для всех - никогда не кормить ребёнка насильно. </a:t>
            </a:r>
          </a:p>
          <a:p>
            <a:r>
              <a:rPr lang="ru-RU" sz="2800" dirty="0"/>
              <a:t>Помните о культуре еды: ложки и вилки необходимо учить детей держать во время еды правильно, пользоваться салфеткой.</a:t>
            </a:r>
          </a:p>
          <a:p>
            <a:r>
              <a:rPr lang="ru-RU" sz="2800" dirty="0"/>
              <a:t> Напоминайте ребенку мыть руки перед едой.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r>
              <a:rPr lang="ru-RU" sz="3000" b="1" dirty="0"/>
              <a:t>Пятый лепесток </a:t>
            </a:r>
            <a:r>
              <a:rPr lang="ru-RU" sz="3000" dirty="0"/>
              <a:t>– гигиена. Не зря существует поговорка – Чистота – залог здоровья.</a:t>
            </a:r>
          </a:p>
          <a:p>
            <a:r>
              <a:rPr lang="ru-RU" sz="3000" b="1" dirty="0"/>
              <a:t>Средства личной гигиены предназначены для индивидуального пользования. Об этом </a:t>
            </a:r>
            <a:r>
              <a:rPr lang="ru-RU" sz="3000" b="1" dirty="0" err="1"/>
              <a:t>необхолимо</a:t>
            </a:r>
            <a:r>
              <a:rPr lang="ru-RU" sz="3000" b="1" dirty="0"/>
              <a:t> помнить не только  в общественных местах, но и дома! </a:t>
            </a:r>
            <a:endParaRPr lang="ru-RU" sz="3000" dirty="0"/>
          </a:p>
          <a:p>
            <a:r>
              <a:rPr lang="ru-RU" sz="3000" b="1" dirty="0"/>
              <a:t>А </a:t>
            </a:r>
            <a:r>
              <a:rPr lang="ru-RU" sz="3000" b="1" dirty="0" err="1"/>
              <a:t>еще</a:t>
            </a:r>
            <a:r>
              <a:rPr lang="ru-RU" sz="3000" dirty="0" err="1"/>
              <a:t>чистка</a:t>
            </a:r>
            <a:r>
              <a:rPr lang="ru-RU" sz="3000" dirty="0"/>
              <a:t> зубов, прическа, чистая и опрятная одежда, стриженые ногти, чистый нос, чистая групповая обувь и  чешки, которые необходимо каждую пятницу забирать домой и стирать, носки необходимо ежедневно приносить тоже соответственно чистые.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85000" lnSpcReduction="20000"/>
          </a:bodyPr>
          <a:lstStyle/>
          <a:p>
            <a:r>
              <a:rPr lang="ru-RU" sz="3300" b="1" dirty="0"/>
              <a:t>Шестой лепесток</a:t>
            </a:r>
            <a:r>
              <a:rPr lang="ru-RU" sz="3300" dirty="0"/>
              <a:t> – психологический климат.</a:t>
            </a:r>
          </a:p>
          <a:p>
            <a:r>
              <a:rPr lang="ru-RU" sz="3300" dirty="0"/>
              <a:t>Ребенку необходим спокойный, доброжелательный психологический климат.</a:t>
            </a:r>
          </a:p>
          <a:p>
            <a:r>
              <a:rPr lang="ru-RU" sz="3300" dirty="0"/>
              <a:t>   Ссоры в присутствии ребенка в одних случаях способствуют возникновению у него невроза, а в других усугубляют уже имеющиеся нарушения нервной системы. Все это существенно снижает защитные возможности детского организма. Наше раздражение механически переходит и на ребенка.</a:t>
            </a:r>
          </a:p>
          <a:p>
            <a:r>
              <a:rPr lang="ru-RU" sz="3300" dirty="0"/>
              <a:t> Эмоциональная устойчивость и связанное с ней поведение воспитываются. Здесь важно умение правильно и рационально относиться к тому, что видится, воспринимается, слышится.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0000" lnSpcReduction="20000"/>
          </a:bodyPr>
          <a:lstStyle/>
          <a:p>
            <a:r>
              <a:rPr lang="ru-RU" sz="3600" b="1" dirty="0"/>
              <a:t>Седьмой лепесток</a:t>
            </a:r>
            <a:r>
              <a:rPr lang="ru-RU" sz="3600" dirty="0"/>
              <a:t> – двигательная активность.</a:t>
            </a:r>
          </a:p>
          <a:p>
            <a:r>
              <a:rPr lang="ru-RU" sz="3600" dirty="0"/>
              <a:t>Мощным источником формирования здоровья детей, является </a:t>
            </a:r>
            <a:r>
              <a:rPr lang="ru-RU" sz="3600" b="1" dirty="0"/>
              <a:t>физическая культура, подвижные игры</a:t>
            </a:r>
            <a:r>
              <a:rPr lang="ru-RU" sz="3600" dirty="0"/>
              <a:t>.</a:t>
            </a:r>
          </a:p>
          <a:p>
            <a:r>
              <a:rPr lang="ru-RU" sz="3600" dirty="0"/>
              <a:t>Ребенку необходимо заниматься физкультурой с самого рождения, начиная с простых упражнений.</a:t>
            </a:r>
          </a:p>
          <a:p>
            <a:r>
              <a:rPr lang="ru-RU" sz="3600" dirty="0"/>
              <a:t>Цель занятий физкультурой состоит в том, что удовольствие от двигательной активности постепенно перерастет в привычку, а затем - в потребность.</a:t>
            </a:r>
          </a:p>
          <a:p>
            <a:r>
              <a:rPr lang="ru-RU" sz="3600" dirty="0"/>
              <a:t>Гимнастика и зарядки являются одним из важнейших компонентов двигательного режима детей. для укрепления их здоровья.</a:t>
            </a:r>
          </a:p>
          <a:p>
            <a:r>
              <a:rPr lang="ru-RU" sz="3600" dirty="0"/>
              <a:t>Зрительная, дыхательная, пальчиковая гимнастики проводятся и ежедневно во время режимных моментов, т.е. постоянно.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70000" lnSpcReduction="20000"/>
          </a:bodyPr>
          <a:lstStyle/>
          <a:p>
            <a:r>
              <a:rPr lang="ru-RU" sz="3600" b="1" dirty="0"/>
              <a:t>Вывод:</a:t>
            </a:r>
            <a:endParaRPr lang="ru-RU" sz="3600" dirty="0"/>
          </a:p>
          <a:p>
            <a:r>
              <a:rPr lang="ru-RU" sz="3600" dirty="0"/>
              <a:t>Главными воспитателями ребенка являются родители. От того, как правильно организован режим дня ребенка, какое внимание уделяют родители здоровью ребенка, зависит его настроение, состояние физического комфорта. Здоровый образ жизни ребенка, к которому его приучают в образовательном учреждении, должен находить каждодневную поддержку дома.</a:t>
            </a:r>
          </a:p>
          <a:p>
            <a:r>
              <a:rPr lang="ru-RU" sz="3600" dirty="0"/>
              <a:t>Забота о здоровье – одна из важнейших задач каждого человека.</a:t>
            </a:r>
          </a:p>
          <a:p>
            <a:r>
              <a:rPr lang="ru-RU" sz="3600" dirty="0"/>
              <a:t>Все мы, родители, врачи, педагоги, хотим, чтобы наши дети в дальнейшем хорошо учились, год от года становились сильнее, вырастали и входили в большую жизнь людьми не только знающими, но и здоровыми.</a:t>
            </a:r>
          </a:p>
          <a:p>
            <a:r>
              <a:rPr lang="ru-RU" sz="3600" b="1" dirty="0"/>
              <a:t>Ведь здоровье – это бесценный дар.</a:t>
            </a:r>
            <a:endParaRPr lang="ru-RU" sz="36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8573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Спасибо за внимание!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Здравствуй, ты скажешь человеку.</a:t>
            </a:r>
          </a:p>
          <a:p>
            <a:r>
              <a:rPr lang="ru-RU" sz="2800" dirty="0"/>
              <a:t>Здравствуй, улыбнётся он в ответ.</a:t>
            </a:r>
          </a:p>
          <a:p>
            <a:r>
              <a:rPr lang="ru-RU" sz="2800" dirty="0"/>
              <a:t>Здравствуй не побежит в аптеку.</a:t>
            </a:r>
          </a:p>
          <a:p>
            <a:r>
              <a:rPr lang="ru-RU" sz="2800" dirty="0"/>
              <a:t>И здоровым будет много лет.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Каждый из нас мечтает, чтобы его ребенок вырос здоровым.</a:t>
            </a:r>
          </a:p>
          <a:p>
            <a:r>
              <a:rPr lang="ru-RU" sz="2800" dirty="0"/>
              <a:t>Замечательно, когда все здоровы, а особенно, когда здоровы дети. Лишь маленькое количество родителей могу похвастаться тем, что ни разу не обращались к специалистам за оказанием медицинской помощи</a:t>
            </a:r>
            <a:r>
              <a:rPr lang="ru-RU" sz="2800" dirty="0" smtClean="0"/>
              <a:t>.</a:t>
            </a:r>
            <a:r>
              <a:rPr lang="ru-RU" sz="2800" b="1" i="1" dirty="0"/>
              <a:t> Что такое здоровье?</a:t>
            </a:r>
            <a:endParaRPr lang="ru-RU" sz="2800" dirty="0"/>
          </a:p>
          <a:p>
            <a:r>
              <a:rPr lang="ru-RU" sz="2800" dirty="0"/>
              <a:t>На вопрос, что является более ценным является для человека - богатство или слава - один из древних философов ответил, что ни богатство, ни слава не делает человека счастливым. Самое драгоценное, что есть у человека - это здоровье.</a:t>
            </a:r>
          </a:p>
          <a:p>
            <a:r>
              <a:rPr lang="ru-RU" sz="2800" dirty="0"/>
              <a:t>И с этим трудно не согласиться.</a:t>
            </a:r>
          </a:p>
          <a:p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/>
              <a:t>…. Я предлагаю сегодня вместе с вами понять какие составляющие делают наших детей здоровыми. Научимся укреплять здоровье детей, избегать болезни. И узнаем, что нужно делать, если ребенок все-таки заболел?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Будем вместе собирать цветок</a:t>
            </a:r>
            <a:r>
              <a:rPr lang="ru-RU" sz="2800" b="1" dirty="0"/>
              <a:t>«Здоровья», шаг за шагом, по лепесточку.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197493"/>
          </a:xfrm>
        </p:spPr>
        <p:txBody>
          <a:bodyPr/>
          <a:lstStyle/>
          <a:p>
            <a:r>
              <a:rPr lang="ru-RU" sz="2800" b="1" i="1" dirty="0"/>
              <a:t>1.Закаливание.</a:t>
            </a:r>
            <a:endParaRPr lang="ru-RU" sz="2800" dirty="0"/>
          </a:p>
          <a:p>
            <a:r>
              <a:rPr lang="ru-RU" sz="2800" dirty="0"/>
              <a:t>Итак, </a:t>
            </a:r>
            <a:r>
              <a:rPr lang="ru-RU" sz="2800" b="1" dirty="0"/>
              <a:t>первый лепесток нашего цветка</a:t>
            </a:r>
            <a:r>
              <a:rPr lang="ru-RU" sz="2800" dirty="0"/>
              <a:t> - закаливание. Закаливание — это разумное использование естественных факторов природы – солнца, воды и воздуха. Закаленные дети реже болеют, у них улучшается аппетит, становится крепче сон.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ru-RU" sz="2800" dirty="0"/>
              <a:t>Существуют несколько видов закаливания.</a:t>
            </a:r>
          </a:p>
          <a:p>
            <a:r>
              <a:rPr lang="ru-RU" sz="2800" i="1" dirty="0"/>
              <a:t>Закаливание солнцем</a:t>
            </a:r>
            <a:endParaRPr lang="ru-RU" sz="2800" dirty="0"/>
          </a:p>
          <a:p>
            <a:r>
              <a:rPr lang="ru-RU" sz="2800" i="1" dirty="0"/>
              <a:t>Закаливание водой</a:t>
            </a:r>
            <a:endParaRPr lang="ru-RU" sz="2800" dirty="0"/>
          </a:p>
          <a:p>
            <a:r>
              <a:rPr lang="ru-RU" sz="2800" i="1" dirty="0"/>
              <a:t>Закаливание воздухом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dirty="0"/>
              <a:t>ОСНОВНЫЕ ПРАВИЛА ЗАКАЛИВАНИЯ</a:t>
            </a:r>
            <a:endParaRPr lang="ru-RU" sz="3000" dirty="0"/>
          </a:p>
          <a:p>
            <a:pPr marL="514350" lvl="0" indent="-514350">
              <a:buFont typeface="+mj-lt"/>
              <a:buAutoNum type="arabicPeriod"/>
            </a:pPr>
            <a:r>
              <a:rPr lang="ru-RU" sz="3000" dirty="0"/>
              <a:t>Приступать к закаливанию можно в любое время года.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000" dirty="0"/>
              <a:t>Закаливание эффективно только тогда, когда его проводят систематически.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000" dirty="0"/>
              <a:t>Нельзя резко увеличивать продолжительность и силу закаливающих воздействий.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000" dirty="0"/>
              <a:t>Закаливание нельзя начинать, если ребенок болен.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/>
              <a:t>Процедура должна нравиться ребенку, вызывать положительные эмоции.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70000" lnSpcReduction="20000"/>
          </a:bodyPr>
          <a:lstStyle/>
          <a:p>
            <a:r>
              <a:rPr lang="ru-RU" sz="3600" b="1" dirty="0"/>
              <a:t>Второй лепесток</a:t>
            </a:r>
            <a:r>
              <a:rPr lang="ru-RU" sz="3600" dirty="0"/>
              <a:t> в нашем цветке Здоровья – прогулки. Очень многие родители редко гуляют со своими детьми из-за нехватки времени, вечной занятости.</a:t>
            </a:r>
          </a:p>
          <a:p>
            <a:r>
              <a:rPr lang="ru-RU" sz="3600" dirty="0"/>
              <a:t>Ежедневные прогулки детей это  эффективный  метод  закаливания ребенка. </a:t>
            </a:r>
          </a:p>
          <a:p>
            <a:r>
              <a:rPr lang="ru-RU" sz="3600" dirty="0"/>
              <a:t>Под влиянием воздушных ванн не только повышается тонус нервной, дыхательной и пищеварительной системы, но и в крови возрастает количество эритроцитов и гемоглобина. Хорошо сочетать прогулки со спортивными и подвижными играми. Дети должны гулять не менее 3-х раз в день не менее 4 часов в день, летом неограниченно.</a:t>
            </a:r>
          </a:p>
          <a:p>
            <a:r>
              <a:rPr lang="ru-RU" sz="3600" dirty="0"/>
              <a:t>При нашем полном дефиците времени и общения с собственными детьми нужно пользоваться всякой минуткой для приятного и полезного с ними контакта.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419</Words>
  <Application>Microsoft Office PowerPoint</Application>
  <PresentationFormat>Экран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Консультация для родителей  и педагогов «Здоровье детей!»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  на тему :</dc:title>
  <dc:creator>Asus</dc:creator>
  <cp:lastModifiedBy>Lenovo</cp:lastModifiedBy>
  <cp:revision>5</cp:revision>
  <dcterms:created xsi:type="dcterms:W3CDTF">2019-04-13T11:22:42Z</dcterms:created>
  <dcterms:modified xsi:type="dcterms:W3CDTF">2023-11-20T13:15:14Z</dcterms:modified>
</cp:coreProperties>
</file>