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4" r:id="rId11"/>
    <p:sldId id="265" r:id="rId12"/>
    <p:sldId id="266" r:id="rId13"/>
    <p:sldId id="269" r:id="rId14"/>
    <p:sldId id="270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3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F2930EE-1AB4-45D2-A126-66721C57B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5EAB95C-7AB4-4F0B-8882-D86866461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97ED89D-0BD4-47A1-8927-01A7FBCBE7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3BAC5B-F711-4F03-9695-A6DADEAB1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F28ADE-4AB1-4BEA-BECF-035E55A85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1BC85F-059B-4C52-B9D7-ED58F92C8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D7B1C6D-B8CE-4519-9FF4-BCF1E4364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C77227-FCFA-42D3-883E-4E914FCFE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EAF3DD-84F6-4E12-A1F0-278A018A0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3F9E6A8-2437-4808-B11A-434794457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044755-C576-42CC-B26A-AA26CBCEA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5F37E49-4227-4453-ADCD-067C043DAC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C6AFAAE-BAB9-4BB3-9700-37986E395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17F3FF3-00FF-4BD5-B694-5442309C2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3B4EA8-4543-4978-94A6-4241ED9391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9C7641-F05F-40DE-9343-C37EFB9C0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3448" y="1098813"/>
            <a:ext cx="7302501" cy="4660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1888" y="1254255"/>
            <a:ext cx="7088798" cy="436707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5699" y="1401762"/>
            <a:ext cx="6858001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5699" y="3881437"/>
            <a:ext cx="685800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29" y="2363391"/>
            <a:ext cx="9144001" cy="300540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1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rcRect l="0" t="0" r="0" b="0"/>
          <a:tile tx="0" ty="0" sx="30000" sy="3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87532"/>
            <a:ext cx="9155207" cy="7704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CFC42F3-6D30-4C97-9BB4-D9ABACBC02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729" y="0"/>
            <a:ext cx="454961" cy="16906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267744" y="1412776"/>
            <a:ext cx="5942382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игровых технологий для развития интеллектуальных и творческих способностей у детей дошкольного возраста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5292080" y="4810894"/>
            <a:ext cx="3263250" cy="11693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2400" b="1" spc="50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560" y="3645024"/>
            <a:ext cx="1866875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116632"/>
            <a:ext cx="7886700" cy="108012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Сложи квадрат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23528" y="1196752"/>
            <a:ext cx="4608512" cy="532859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планшет, в которых вставляется 12 квадратов, каждый по возрастающей степени сложности разрезан на кусочки. Собирая квадрат, ребенок развивает логику, цветоощущение, соотносит целое и его часть, учится разбивке одной тяжелой задачи на несколько простых. В игре 3 варианта сложности: 1 уровень – составление квадрата из 2-3 частей. 2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2-tub-ru.yandex.net/i?id=1fd0b389f517eabb707d68f02945af42-l&amp;n=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8064" y="1988840"/>
            <a:ext cx="3588823" cy="2741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260648"/>
            <a:ext cx="7886700" cy="79208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Сложи узор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7504" y="1340768"/>
            <a:ext cx="4824536" cy="4785395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16 кубиков, 6 граней каждого кубика окрашены по - разному. Это дает возможность создавать одно, двух, трех, четырехцветные узоры в больших количествах. Сначала ребенок рассматривает, какого цвета грани у кубиков, называет их. Пробует сложить свои первые узоры – дорожки одного цвета, потом из двух чередующихся цветов, затем усложняйте задачу - приступайте к составлению узоров, которые вы можете сделать по готовому образцу, либо придумать самим. Зарисовывайте придуманные ребенком узоры. Существует такое пособие как альбом к кубикам Никитина. Состоит он из картинок, на которые по готовому образцу малыш накладывает кубик </a:t>
            </a:r>
          </a:p>
        </p:txBody>
      </p:sp>
      <p:pic>
        <p:nvPicPr>
          <p:cNvPr id="2050" name="Picture 2" descr="https://im2-tub-ru.yandex.net/i?id=387f6ba3f021e5a37b123fcabdee8800-l&amp;n=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92079" y="1556792"/>
            <a:ext cx="3519931" cy="297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Кубики Никитина для всех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83568" y="1556792"/>
            <a:ext cx="4464496" cy="4569371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кубиков соединены в 7 разных элементов. Каждая деталь – фигура сложной формы, сложена из 3, 4 кубиков. Каждая фигура окрашена в свой цвет и обладает неограниченными возможностями разных сочетаний. Играя, ребенок решает сразу две задачи: выбирает из 7 фигур те, которые понадобятся для модели, и придает им положение, которое они занимают в модели. </a:t>
            </a:r>
          </a:p>
        </p:txBody>
      </p:sp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60032" y="1484784"/>
            <a:ext cx="3672408" cy="367240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Развивающие игры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79512" y="1196752"/>
            <a:ext cx="8496944" cy="1872209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теории к практике освоение цифр, букв, цвета, формы, величины; тренировка мелкой моторики рук; развитие речи, мышления, внимания, памяти, воображения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Рисунок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1680" y="2996953"/>
            <a:ext cx="5930071" cy="28803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332656"/>
            <a:ext cx="8119814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же развивается с помощью современных игровых технологий?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 noEditPoints="1"/>
          </p:cNvSpPr>
          <p:nvPr>
            <p:ph idx="1"/>
          </p:nvPr>
        </p:nvSpPr>
        <p:spPr>
          <a:xfrm>
            <a:off x="539552" y="1556792"/>
            <a:ext cx="8147248" cy="396044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</a:rPr>
              <a:t>СЕНСОРНОЕ РАЗВИТИЕ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</a:rPr>
              <a:t>: </a:t>
            </a:r>
            <a:r>
              <a:rPr lang="ru-RU" dirty="0"/>
              <a:t>( восприятие: цвет, форма, размер) </a:t>
            </a:r>
            <a:endParaRPr lang="ru-RU" dirty="0" smtClean="0"/>
          </a:p>
          <a:p>
            <a:r>
              <a:rPr lang="ru-RU" dirty="0">
                <a:solidFill>
                  <a:schemeClr val="tx1"/>
                </a:solidFill>
                <a:highlight>
                  <a:srgbClr val="00FF00"/>
                </a:highlight>
              </a:rPr>
              <a:t>ИНТЕЛЛЕКТУАЛЬНОЕ РАЗВИТИЕ</a:t>
            </a:r>
            <a:r>
              <a:rPr lang="ru-RU" dirty="0"/>
              <a:t> ( мышление : сравнение, анализ, синтез, обобщение, и др.) </a:t>
            </a:r>
            <a:endParaRPr lang="ru-RU" dirty="0" smtClean="0"/>
          </a:p>
          <a:p>
            <a:r>
              <a:rPr lang="ru-RU" dirty="0" smtClean="0">
                <a:highlight>
                  <a:srgbClr val="FF00FF"/>
                </a:highlight>
              </a:rPr>
              <a:t>МАТЕМАТИЧЕСКОЕ </a:t>
            </a:r>
            <a:r>
              <a:rPr lang="ru-RU" dirty="0">
                <a:highlight>
                  <a:srgbClr val="FF00FF"/>
                </a:highlight>
              </a:rPr>
              <a:t>РАЗВИТИЕ </a:t>
            </a:r>
            <a:r>
              <a:rPr lang="ru-RU" dirty="0"/>
              <a:t>(форма, размер, количество, пространственные отношения</a:t>
            </a:r>
            <a:r>
              <a:rPr lang="ru-RU" dirty="0" smtClean="0"/>
              <a:t>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ighlight>
                  <a:srgbClr val="00FFFF"/>
                </a:highlight>
              </a:rPr>
              <a:t>ОБУЧЕНИЕ </a:t>
            </a:r>
            <a:r>
              <a:rPr lang="ru-RU" dirty="0">
                <a:highlight>
                  <a:srgbClr val="00FFFF"/>
                </a:highlight>
              </a:rPr>
              <a:t>ЧТЕНИЮ, РАЗВИТИЕ РЕЧИ </a:t>
            </a:r>
            <a:r>
              <a:rPr lang="ru-RU" dirty="0"/>
              <a:t>( звуковой анализ, буквы, слоги, слова и т.д</a:t>
            </a:r>
            <a:r>
              <a:rPr lang="ru-RU" dirty="0" smtClean="0"/>
              <a:t>.)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ighlight>
                  <a:srgbClr val="0000FF"/>
                </a:highlight>
              </a:rPr>
              <a:t>ТВОРЧЕСКОЕ </a:t>
            </a:r>
            <a:r>
              <a:rPr lang="ru-RU" dirty="0">
                <a:highlight>
                  <a:srgbClr val="0000FF"/>
                </a:highlight>
              </a:rPr>
              <a:t>РАЗВИТИЕ</a:t>
            </a:r>
            <a:r>
              <a:rPr lang="ru-RU" dirty="0"/>
              <a:t> (воображение)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277834"/>
            <a:ext cx="8352928" cy="30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95536" y="-1467544"/>
            <a:ext cx="8119814" cy="1656184"/>
          </a:xfrm>
        </p:spPr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548680"/>
            <a:ext cx="78867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помогают стимулировать развитие познавательной сферы и выработку определенных навыков и умений;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С помощью одной игры можно решать большое количество образовательных задач</a:t>
            </a:r>
            <a:endParaRPr lang="ru-RU" sz="3600" dirty="0">
              <a:solidFill>
                <a:schemeClr val="tx1"/>
              </a:solidFill>
              <a:highlight>
                <a:srgbClr val="FFFF00"/>
              </a:highlight>
            </a:endParaRPr>
          </a:p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436096" y="3717032"/>
            <a:ext cx="338861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971600" y="1690688"/>
            <a:ext cx="7543750" cy="802208"/>
          </a:xfrm>
        </p:spPr>
        <p:txBody>
          <a:bodyPr/>
          <a:lstStyle/>
          <a:p>
            <a:pPr marL="0" indent="0">
              <a:buNone/>
            </a:pPr>
            <a:endParaRPr sz="54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569" y="116632"/>
            <a:ext cx="777686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67544" y="1484784"/>
            <a:ext cx="8229600" cy="43099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Развитие </a:t>
            </a:r>
            <a:r>
              <a:rPr lang="ru-RU" b="1" dirty="0">
                <a:solidFill>
                  <a:srgbClr val="00B050"/>
                </a:solidFill>
              </a:rPr>
              <a:t>интеллектуальных способностей детей дошкольного возраста</a:t>
            </a:r>
            <a:r>
              <a:rPr lang="ru-RU" dirty="0"/>
              <a:t> – одна из актуальных проблем современности. </a:t>
            </a:r>
            <a:endParaRPr lang="ru-RU" dirty="0" smtClean="0"/>
          </a:p>
          <a:p>
            <a:r>
              <a:rPr lang="ru-RU" dirty="0" smtClean="0"/>
              <a:t>Дошкольники </a:t>
            </a:r>
            <a:r>
              <a:rPr lang="ru-RU" dirty="0"/>
              <a:t>с развитым интеллектом быстрее запоминают материал, более уверенны в своих силах, легче адаптируются в новой обстановке, лучше подготовлены к школе.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дошкольном детстве происходит становление первых форм абстракции, обобщение простых умозаключений, переход от практического мышления к логическому, развитие восприятия, внимания, памяти, воображения.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99592" y="332656"/>
            <a:ext cx="76535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«Игра - это прекрасный метод развивающего обучения» (Л. Выготский).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67544" y="1700808"/>
            <a:ext cx="8229600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 </a:t>
            </a:r>
            <a:r>
              <a:rPr lang="ru-RU" dirty="0"/>
              <a:t>лучше осуществлять в естественном, самом привлекательном виде деятельности для ребенка – игре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процессе игры развиваются: планирование, умение анализировать результаты, воображение и др.  </a:t>
            </a: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58208" y="4005064"/>
            <a:ext cx="2736303" cy="18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260648"/>
            <a:ext cx="7886700" cy="100811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Палочки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Кюизенера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7504" y="1340768"/>
            <a:ext cx="5544616" cy="478539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Бельгийский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начальной школы Джордж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Кюизинер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универсальный дидактический материал для развития у детей математических способностей.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Палочки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Кюизинера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это счетные палочки, которые еще называют: «числа в цвете», цветными палочками, цветными числами, цветными линеечками. </a:t>
            </a:r>
          </a:p>
        </p:txBody>
      </p:sp>
      <p:pic>
        <p:nvPicPr>
          <p:cNvPr id="1028" name="Рисунок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4832" y="1772816"/>
            <a:ext cx="3255640" cy="311390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числовой последовательности, состава числа. Подвести к осознанию отношений «больше – меньше», «право – лево», «между», «длиннее», «выше» и др.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делить целое на части и измерять объекты условными мерками, освоить в процессе этой практической деятельности некоторые простейшие виды функциональной зависимости.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психические процессы: восприятие, мышление ( анализ, синтез, классификация, сравнение, логические действия, кодирование и декодирование), зрительную и слуховую память, внимание, воображение, речь.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развитию детского творчества, развитию фантазии и воображения, познавательной активности.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работать в коллективе.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188640"/>
            <a:ext cx="7886700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блоки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Дьенеша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11560" y="1484784"/>
            <a:ext cx="4608512" cy="4641379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венгерский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математик, психолог и педагог, профессор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Шербрукского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игр, песен и танцев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37945" y="1690688"/>
            <a:ext cx="3487885" cy="348788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7504" y="1844824"/>
            <a:ext cx="4896544" cy="2448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материал представляет собой набор из 48 логических блоков, различающихся четырьмя свойствами: 1. Формой - круглые, квадратные, треугольные, прямоугольные; 2. Цветом - красные, желтые, синие; 3. Размером -большие и маленькие; 4. Толщиной -толстые и тонкие. </a:t>
            </a:r>
          </a:p>
          <a:p>
            <a:endParaRPr lang="ru-RU" dirty="0"/>
          </a:p>
        </p:txBody>
      </p:sp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4048" y="1628800"/>
            <a:ext cx="3877399" cy="295232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8650" y="188640"/>
            <a:ext cx="7886700" cy="57606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95536" y="908720"/>
            <a:ext cx="8640960" cy="42813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логическое мышление.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 выявлять свойства в объектах, называть их, адекватно обозначать их отсутствие, обобщать объекты по их свойствам (по одному, по двум, трем), объяснять сходство и различие объектов, обосновывать свои рассуждения.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формой, цветом, размером, толщиной объектов.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пространственные представления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познавательные процессы, мыслительные операции.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способности, воображение, фантазию, способность к моделированию и конструированию.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психические функции, связанные с речевой деятельностью.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раннего развития семьи Никитиных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457200" y="1988840"/>
            <a:ext cx="4042792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своих развивающих играх создатели «волшебных» кубиков объединили принцип « от простого к сложному» с принципом «самостоятельно и по способностям». </a:t>
            </a: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1000" y="1916832"/>
            <a:ext cx="3456384" cy="345638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Чайный клуб">
  <a:themeElements>
    <a:clrScheme name="Чайный клуб">
      <a:dk1>
        <a:sysClr val="windowText" lastClr="000000"/>
      </a:dk1>
      <a:lt1>
        <a:sysClr val="window" lastClr="FFFFFF"/>
      </a:lt1>
      <a:dk2>
        <a:srgbClr val="182945"/>
      </a:dk2>
      <a:lt2>
        <a:srgbClr val="DBEFF9"/>
      </a:lt2>
      <a:accent1>
        <a:srgbClr val="46A5E5"/>
      </a:accent1>
      <a:accent2>
        <a:srgbClr val="76B89F"/>
      </a:accent2>
      <a:accent3>
        <a:srgbClr val="92D624"/>
      </a:accent3>
      <a:accent4>
        <a:srgbClr val="0BD5D0"/>
      </a:accent4>
      <a:accent5>
        <a:srgbClr val="F2E058"/>
      </a:accent5>
      <a:accent6>
        <a:srgbClr val="9AB4CB"/>
      </a:accent6>
      <a:hlink>
        <a:srgbClr val="46A5E5"/>
      </a:hlink>
      <a:folHlink>
        <a:srgbClr val="8DC7EF"/>
      </a:folHlink>
    </a:clrScheme>
    <a:fontScheme name="Чайный клуб">
      <a:majorFont>
        <a:latin typeface="Arial Bold"/>
        <a:ea typeface=""/>
        <a:cs typeface=""/>
      </a:majorFont>
      <a:minorFont>
        <a:latin typeface="Calibri"/>
        <a:ea typeface=""/>
        <a:cs typeface=""/>
      </a:minorFont>
    </a:fontScheme>
    <a:fmtScheme name="Чайный клу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843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Использование игровых технологий для развития интеллектуальных и творческих способностей у детей дошкольного возраста</vt:lpstr>
      <vt:lpstr>Актуальность</vt:lpstr>
      <vt:lpstr>«Игра - это прекрасный метод развивающего обучения» (Л. Выготский).</vt:lpstr>
      <vt:lpstr>Палочки Кюизенера</vt:lpstr>
      <vt:lpstr>Задачи:</vt:lpstr>
      <vt:lpstr>Логические блоки Дьенеша</vt:lpstr>
      <vt:lpstr>Логические блоки Дьенеша</vt:lpstr>
      <vt:lpstr>Задачи:</vt:lpstr>
      <vt:lpstr>Методика раннего развития семьи Никитиных</vt:lpstr>
      <vt:lpstr>Сложи квадрат</vt:lpstr>
      <vt:lpstr>Сложи узор</vt:lpstr>
      <vt:lpstr>Кубики Никитина для всех</vt:lpstr>
      <vt:lpstr>Развивающие игры В.В. Воскобовича </vt:lpstr>
      <vt:lpstr>Развитие познавательных способностей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для развития интеллектуальных и творческих способностей у детей дошкольного возраста</dc:title>
  <dc:creator>SamLab.ws</dc:creator>
  <cp:lastModifiedBy>Чернышова Алена Алексеевна</cp:lastModifiedBy>
  <cp:revision>20</cp:revision>
  <dcterms:created xsi:type="dcterms:W3CDTF">2017-03-15T14:20:16Z</dcterms:created>
  <dcterms:modified xsi:type="dcterms:W3CDTF">2023-11-20T15:03:03Z</dcterms:modified>
</cp:coreProperties>
</file>