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7E"/>
    <a:srgbClr val="C5700A"/>
    <a:srgbClr val="4A2B0E"/>
    <a:srgbClr val="1D120E"/>
    <a:srgbClr val="000306"/>
    <a:srgbClr val="FF6C99"/>
    <a:srgbClr val="526664"/>
    <a:srgbClr val="B5B5B3"/>
    <a:srgbClr val="00B9CD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490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6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0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7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21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71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1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6556-29AD-44B1-8A1C-ABE338D926E3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1149"/>
          <a:stretch/>
        </p:blipFill>
        <p:spPr>
          <a:xfrm>
            <a:off x="0" y="3784600"/>
            <a:ext cx="9144000" cy="307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9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8%D0%B4_%D1%81%D0%BF%D0%BE%D1%80%D1%82%D0%B0" TargetMode="External"/><Relationship Id="rId3" Type="http://schemas.openxmlformats.org/officeDocument/2006/relationships/hyperlink" Target="http://ru.wikipedia.org/wiki/%D0%A1%D0%BF%D0%BE%D1%80%D1%82" TargetMode="External"/><Relationship Id="rId7" Type="http://schemas.openxmlformats.org/officeDocument/2006/relationships/hyperlink" Target="http://ru.wikipedia.org/wiki/%D0%92%D0%BE%D1%80%D0%BE%D1%82%D0%B0_(%D1%81%D0%BF%D0%BE%D1%80%D1%82)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1%83%D1%82%D0%B1%D0%BE%D0%BB:%D0%9F%D1%80%D0%B0%D0%B2%D0%B8%D0%BB%D0%BE_2:%D0%9C%D1%8F%D1%87" TargetMode="External"/><Relationship Id="rId5" Type="http://schemas.openxmlformats.org/officeDocument/2006/relationships/hyperlink" Target="http://ru.wikipedia.org/w/index.php?title=%D0%A1%D0%B5%D1%82%D0%BA%D0%B0_(%D1%81%D0%BF%D0%BE%D1%80%D1%82%D0%B8%D0%B2%D0%BD%D0%B0%D1%8F)&amp;action=edit&amp;redlink=1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ru.wikipedia.org/wiki/%D0%92%D0%BE%D0%BB%D0%B5%D0%B9%D0%B1%D0%BE%D0%BB%D1%8C%D0%BD%D0%B0%D1%8F_%D0%BF%D0%BB%D0%BE%D1%89%D0%B0%D0%B4%D0%BA%D0%B0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9766" y="2435095"/>
            <a:ext cx="8339372" cy="1595535"/>
          </a:xfrm>
        </p:spPr>
        <p:txBody>
          <a:bodyPr>
            <a:noAutofit/>
          </a:bodyPr>
          <a:lstStyle/>
          <a:p>
            <a:pPr algn="ctr"/>
            <a:r>
              <a:rPr lang="ru-RU" sz="60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ТЕМА ПРОЕКТА</a:t>
            </a:r>
            <a:r>
              <a:rPr lang="en-US" sz="60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:”</a:t>
            </a:r>
            <a:r>
              <a:rPr lang="ru-RU" sz="60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СПОРТ В НАШЕЙ ЖИЗНИ</a:t>
            </a:r>
            <a:r>
              <a:rPr lang="en-US" sz="60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”</a:t>
            </a:r>
            <a:endParaRPr lang="ru-RU" sz="60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0854" y="5383764"/>
            <a:ext cx="40612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Работу </a:t>
            </a:r>
            <a:r>
              <a:rPr lang="ru-RU" dirty="0" smtClean="0"/>
              <a:t>выполнила:  </a:t>
            </a:r>
            <a:r>
              <a:rPr lang="ru-RU" dirty="0" smtClean="0"/>
              <a:t>Мельник О.Л.,</a:t>
            </a:r>
          </a:p>
          <a:p>
            <a:r>
              <a:rPr lang="ru-RU" dirty="0" smtClean="0"/>
              <a:t>учитель физической культуры.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28850" y="6550223"/>
            <a:ext cx="5981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с.Осиновка, 2021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4100" y="0"/>
            <a:ext cx="43529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Муниципальное бюджетное общеобразовательное учреждение</a:t>
            </a:r>
            <a:endParaRPr lang="ru-RU" sz="1000" dirty="0" smtClean="0"/>
          </a:p>
          <a:p>
            <a:pPr algn="ctr"/>
            <a:r>
              <a:rPr lang="ru-RU" sz="1000" b="1" dirty="0" smtClean="0"/>
              <a:t>«Средняя общеобразовательная школа с. Осиновка»</a:t>
            </a:r>
            <a:endParaRPr lang="ru-RU" sz="1000" dirty="0" smtClean="0"/>
          </a:p>
          <a:p>
            <a:pPr algn="ctr"/>
            <a:r>
              <a:rPr lang="ru-RU" sz="1000" b="1" dirty="0" smtClean="0"/>
              <a:t>Михайловского муниципального района</a:t>
            </a:r>
            <a:endParaRPr lang="ru-RU" sz="1000" dirty="0" smtClean="0"/>
          </a:p>
          <a:p>
            <a:pPr algn="ctr"/>
            <a:r>
              <a:rPr lang="ru-RU" sz="1000" b="1" dirty="0" smtClean="0"/>
              <a:t>Приморского края</a:t>
            </a:r>
            <a:endParaRPr lang="ru-RU" sz="1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Актуальность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9319" y="1816294"/>
            <a:ext cx="7886700" cy="43513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Актуальность спорта в нашей жизни, обусловлена тем, что в настоящее время происходит постоянный рост требований к физическим возможностям  человека. Занятия спортом – состязания, конкуренция, стремление к максимальным результатам дает возможность человеку адаптироваться к сложным жизненным условиям.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Цели и задачи</a:t>
            </a:r>
            <a:endParaRPr lang="ru-RU" sz="63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b="1" dirty="0" smtClean="0"/>
              <a:t>Цель работы:</a:t>
            </a:r>
            <a:endParaRPr lang="ru-RU" dirty="0" smtClean="0"/>
          </a:p>
          <a:p>
            <a:r>
              <a:rPr lang="ru-RU" dirty="0" smtClean="0"/>
              <a:t> Ознакомиться с видами спорта, и выявить влияние спорта на образ жизни человека.</a:t>
            </a:r>
          </a:p>
          <a:p>
            <a:r>
              <a:rPr lang="ru-RU" b="1" u="sng" dirty="0" smtClean="0"/>
              <a:t>Задачи: </a:t>
            </a:r>
            <a:endParaRPr lang="ru-RU" dirty="0" smtClean="0"/>
          </a:p>
          <a:p>
            <a:pPr lvl="0"/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ru-RU" dirty="0" smtClean="0"/>
              <a:t>Раскрыть понятие спорт, с позиции профессионала и любителя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en-US" dirty="0" smtClean="0"/>
              <a:t>2.</a:t>
            </a:r>
            <a:r>
              <a:rPr lang="ru-RU" dirty="0" smtClean="0"/>
              <a:t>Изучить возникновения видов спорта.</a:t>
            </a:r>
          </a:p>
          <a:p>
            <a:pPr lvl="0"/>
            <a:r>
              <a:rPr lang="en-US" dirty="0" smtClean="0"/>
              <a:t>3.</a:t>
            </a:r>
            <a:r>
              <a:rPr lang="ru-RU" dirty="0" smtClean="0"/>
              <a:t>Привить интерес к занятиям спортом. </a:t>
            </a:r>
          </a:p>
          <a:p>
            <a:pPr lvl="0"/>
            <a:r>
              <a:rPr lang="en-US" dirty="0" smtClean="0"/>
              <a:t>4.</a:t>
            </a:r>
            <a:r>
              <a:rPr lang="ru-RU" dirty="0" smtClean="0"/>
              <a:t>Пробудить у учащихся  желания заниматься активным спортом.</a:t>
            </a:r>
          </a:p>
          <a:p>
            <a:pPr lvl="0"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Введение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спорте удачно сочетаются подвижные игры, к которым человек испытывает естественное стремление, с систематическими физическими упражнениями.</a:t>
            </a:r>
          </a:p>
          <a:p>
            <a:r>
              <a:rPr lang="ru-RU" dirty="0" smtClean="0"/>
              <a:t>Стимулом спорта является радость, которая доставляет человеку сознание своего физического развития, и стремление к совершенствованию своих спортивных достижений.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9065" y="4055006"/>
            <a:ext cx="4061523" cy="2644374"/>
          </a:xfrm>
          <a:prstGeom prst="rect">
            <a:avLst/>
          </a:prstGeom>
        </p:spPr>
      </p:pic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384" y="4042876"/>
            <a:ext cx="4022098" cy="26778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005" y="0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История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4674" y="1135160"/>
            <a:ext cx="7886700" cy="435133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Спорт – это составная часть физической культуры, средство и метод физического воспитания, система организации соревнований по различным физическим упражнениям. В давние времена первобытные люди занимались охотой, вели различные войны и просто пытались выжить. Чтобы вернуться с охоты, с добычей, необходимо было быть физически крепким и ловким. Чтоб выжить, надо было быстро бегать, метко метать копье, кидать камни, ориентироваться на месте, стрелять с лука и т.д. С развитием цивилизации начали появляться ритуальные соревнования в честь богов. Олимпийские игры появились в IX в. до н.э. Они должны были проходить в Олимпии. Отсюда и название – Олимпийские игры.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4549" y="5382830"/>
            <a:ext cx="2278380" cy="1280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Виды спорта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Хоккей</a:t>
            </a:r>
            <a:r>
              <a:rPr lang="ru-RU" dirty="0" smtClean="0"/>
              <a:t> - спортивная командная игра с клюшками и мячом (или шайбой), содержание и цель которой — используя индивидуальное ведение и передачи мяча партнёром, забить его наибольшее число раз в ворота соперника. Существуют 3 основных вида хоккея: с шайбой, с мячом, на траве.</a:t>
            </a:r>
          </a:p>
          <a:p>
            <a:r>
              <a:rPr lang="ru-RU" b="1" dirty="0" smtClean="0"/>
              <a:t>Волейбол</a:t>
            </a:r>
            <a:r>
              <a:rPr lang="ru-RU" dirty="0" smtClean="0"/>
              <a:t> — вид </a:t>
            </a:r>
            <a:r>
              <a:rPr lang="ru-RU" dirty="0" smtClean="0">
                <a:hlinkClick r:id="rId3"/>
              </a:rPr>
              <a:t>спорта</a:t>
            </a:r>
            <a:r>
              <a:rPr lang="ru-RU" dirty="0" smtClean="0"/>
              <a:t>, командная спортивная игра, в процессе которой две команды соревнуются на специальной </a:t>
            </a:r>
            <a:r>
              <a:rPr lang="ru-RU" dirty="0" smtClean="0">
                <a:hlinkClick r:id="rId4"/>
              </a:rPr>
              <a:t>площадке</a:t>
            </a:r>
            <a:r>
              <a:rPr lang="ru-RU" dirty="0" smtClean="0"/>
              <a:t>, разделённой </a:t>
            </a:r>
            <a:r>
              <a:rPr lang="ru-RU" dirty="0" smtClean="0">
                <a:hlinkClick r:id="rId5"/>
              </a:rPr>
              <a:t>сеткой</a:t>
            </a:r>
            <a:r>
              <a:rPr lang="ru-RU" dirty="0" smtClean="0"/>
              <a:t> . Сетка по-английски звучит просто "</a:t>
            </a:r>
            <a:r>
              <a:rPr lang="ru-RU" dirty="0" err="1" smtClean="0"/>
              <a:t>volley</a:t>
            </a:r>
            <a:r>
              <a:rPr lang="ru-RU" dirty="0" smtClean="0"/>
              <a:t>", А мяч произносится в Англии "</a:t>
            </a:r>
            <a:r>
              <a:rPr lang="ru-RU" dirty="0" err="1" smtClean="0"/>
              <a:t>ball</a:t>
            </a:r>
            <a:r>
              <a:rPr lang="ru-RU" dirty="0" smtClean="0"/>
              <a:t>". Играют в игру эту в зале и в поле, Через сетку мячи колотя прямо в пол.</a:t>
            </a:r>
          </a:p>
          <a:p>
            <a:r>
              <a:rPr lang="ru-RU" b="1" dirty="0" smtClean="0"/>
              <a:t>Футбол</a:t>
            </a:r>
            <a:r>
              <a:rPr lang="ru-RU" dirty="0" smtClean="0"/>
              <a:t>  — командный вид </a:t>
            </a:r>
            <a:r>
              <a:rPr lang="ru-RU" dirty="0" smtClean="0">
                <a:hlinkClick r:id="rId3"/>
              </a:rPr>
              <a:t>спорта</a:t>
            </a:r>
            <a:r>
              <a:rPr lang="ru-RU" dirty="0" smtClean="0"/>
              <a:t>, в котором целью является забить </a:t>
            </a:r>
            <a:r>
              <a:rPr lang="ru-RU" dirty="0" smtClean="0">
                <a:hlinkClick r:id="rId6"/>
              </a:rPr>
              <a:t>мяч</a:t>
            </a:r>
            <a:r>
              <a:rPr lang="ru-RU" dirty="0" smtClean="0"/>
              <a:t> в </a:t>
            </a:r>
            <a:r>
              <a:rPr lang="ru-RU" dirty="0" smtClean="0">
                <a:hlinkClick r:id="rId7"/>
              </a:rPr>
              <a:t>ворота</a:t>
            </a:r>
            <a:r>
              <a:rPr lang="ru-RU" dirty="0" smtClean="0"/>
              <a:t> соперника ногами или другими частями тела (кроме рук) большее количество раз, чем команда соперника. В настоящее время самый популярный и массовый </a:t>
            </a:r>
            <a:r>
              <a:rPr lang="ru-RU" dirty="0" smtClean="0">
                <a:hlinkClick r:id="rId8"/>
              </a:rPr>
              <a:t>вид спорта</a:t>
            </a:r>
            <a:r>
              <a:rPr lang="ru-RU" dirty="0" smtClean="0"/>
              <a:t> в мире. Стих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5737" y="133816"/>
            <a:ext cx="1821180" cy="1607820"/>
          </a:xfrm>
          <a:prstGeom prst="rect">
            <a:avLst/>
          </a:prstGeom>
        </p:spPr>
      </p:pic>
      <p:pic>
        <p:nvPicPr>
          <p:cNvPr id="7" name="Рисунок 6" descr="Без названия (4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71303" y="277820"/>
            <a:ext cx="2095500" cy="1394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Роль спорта в жизни человека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Какую роль играет спорт в жизни человека? Все больше и больше людей каждый день начинают увлекаться спортом. Спорт делает людей более здоровыми, более стройными и красивыми. Причём каждый может иметь разное отношение к спорту: кто-то предпочитает смотреть его по телевизору, кто-то предпочитает, просто заниматься каким-либо видом спорта или общефизической подготовкой, ну а для кого-то спорт – это средство существования. Не зря говорят в здоровом теле здоровый дух.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Анкетирование и результаты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школе среди 5-11 классов я провёл   опрос.</a:t>
            </a:r>
          </a:p>
          <a:p>
            <a:r>
              <a:rPr lang="ru-RU" dirty="0" smtClean="0"/>
              <a:t>После опроса я получил такие результаты: выяснилось, что многие ребята занимаются спортом, делают зарядку по утрам.  Занимаются разными видами спорта, футболом, </a:t>
            </a:r>
            <a:r>
              <a:rPr lang="ru-RU" dirty="0" err="1" smtClean="0"/>
              <a:t>кудо</a:t>
            </a:r>
            <a:r>
              <a:rPr lang="ru-RU" dirty="0" smtClean="0"/>
              <a:t>, </a:t>
            </a:r>
            <a:r>
              <a:rPr lang="ru-RU" dirty="0" err="1" smtClean="0"/>
              <a:t>тхэквондо</a:t>
            </a:r>
            <a:r>
              <a:rPr lang="ru-RU" dirty="0" smtClean="0"/>
              <a:t>, баскетболом, хоккеем. Все это очень замечательно, т.к. благодаря спорту мы все будем здоровы.</a:t>
            </a:r>
          </a:p>
          <a:p>
            <a:r>
              <a:rPr lang="ru-RU" dirty="0" smtClean="0"/>
              <a:t>ВЫВОДЫ И РЕКОМЕНДАЦИИ</a:t>
            </a:r>
          </a:p>
          <a:p>
            <a:r>
              <a:rPr lang="ru-RU" dirty="0" smtClean="0"/>
              <a:t>Сохранение здоровья школьника зависит от систематического занятия спортом</a:t>
            </a:r>
            <a:r>
              <a:rPr lang="ru-RU" smtClean="0"/>
              <a:t>. </a:t>
            </a:r>
            <a:endParaRPr lang="ru-RU" dirty="0" smtClean="0"/>
          </a:p>
          <a:p>
            <a:r>
              <a:rPr lang="ru-RU" dirty="0" smtClean="0"/>
              <a:t>Проведя свое исследование и узнав много нового, важного и интересного о спорте, я пришел к выводу:</a:t>
            </a:r>
          </a:p>
          <a:p>
            <a:r>
              <a:rPr lang="ru-RU" dirty="0" smtClean="0"/>
              <a:t>1. Занятия физкультурой и спортом полезны для укрепления здоровья;</a:t>
            </a:r>
          </a:p>
          <a:p>
            <a:r>
              <a:rPr lang="ru-RU" dirty="0" smtClean="0"/>
              <a:t>2. Если хочешь стать целеустремленным, ловким, дисциплинированным, организованным, уверенным в свои силы занимайся спортом;</a:t>
            </a:r>
          </a:p>
          <a:p>
            <a:r>
              <a:rPr lang="ru-RU" dirty="0" smtClean="0"/>
              <a:t>3. Занимаясь спортом, приобретаешь новых друзей, учишься работать в команде;</a:t>
            </a:r>
          </a:p>
          <a:p>
            <a:r>
              <a:rPr lang="ru-RU" dirty="0" smtClean="0"/>
              <a:t>4. Спорт – это здоровье, здоровье –это ЖИЗНЬ!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 названия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6669" y="1698172"/>
            <a:ext cx="3844213" cy="35363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Заключение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32487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Итак, спортом должны заниматься все. Не ставьте перед собой цель обязательно побить мировой рекорд. Поставьте перед собой более скромную задачу: укрепить свое здоровье, вернуть себе силу и ловкость. Спорт должен быть спутником каждого человека на протяжении всей его жизни - только тогда спорт может принести ощутимую пользу. Спорт важен в жизни человека. Он дает нам силу, здоровую и долгую жизнь. Всем нужен спорт всегда и везде.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662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ПРОЕКТА:”СПОРТ В НАШЕЙ ЖИЗНИ”</vt:lpstr>
      <vt:lpstr>Актуальность </vt:lpstr>
      <vt:lpstr> Введение</vt:lpstr>
      <vt:lpstr>История</vt:lpstr>
      <vt:lpstr>Виды спорта</vt:lpstr>
      <vt:lpstr>Роль спорта в жизни человека</vt:lpstr>
      <vt:lpstr>Анкетирование и результаты</vt:lpstr>
      <vt:lpstr>Заключение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user</cp:lastModifiedBy>
  <cp:revision>67</cp:revision>
  <dcterms:created xsi:type="dcterms:W3CDTF">2014-10-08T06:06:36Z</dcterms:created>
  <dcterms:modified xsi:type="dcterms:W3CDTF">2023-11-21T10:08:21Z</dcterms:modified>
</cp:coreProperties>
</file>