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5" r:id="rId5"/>
    <p:sldId id="257" r:id="rId6"/>
    <p:sldId id="258" r:id="rId7"/>
    <p:sldId id="259" r:id="rId8"/>
    <p:sldId id="260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D80B-151F-41A9-80E5-85E482296D07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C164-F090-4304-85C1-9C986DF4E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D80B-151F-41A9-80E5-85E482296D07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C164-F090-4304-85C1-9C986DF4E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D80B-151F-41A9-80E5-85E482296D07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C164-F090-4304-85C1-9C986DF4E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D80B-151F-41A9-80E5-85E482296D07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C164-F090-4304-85C1-9C986DF4E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D80B-151F-41A9-80E5-85E482296D07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C164-F090-4304-85C1-9C986DF4E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D80B-151F-41A9-80E5-85E482296D07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C164-F090-4304-85C1-9C986DF4E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D80B-151F-41A9-80E5-85E482296D07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C164-F090-4304-85C1-9C986DF4E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D80B-151F-41A9-80E5-85E482296D07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C164-F090-4304-85C1-9C986DF4E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D80B-151F-41A9-80E5-85E482296D07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C164-F090-4304-85C1-9C986DF4E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D80B-151F-41A9-80E5-85E482296D07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C164-F090-4304-85C1-9C986DF4E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D80B-151F-41A9-80E5-85E482296D07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C164-F090-4304-85C1-9C986DF4E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D80B-151F-41A9-80E5-85E482296D07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DC164-F090-4304-85C1-9C986DF4E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3"/>
            <a:ext cx="8280920" cy="108012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Литература о Приозерске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661248"/>
            <a:ext cx="8496944" cy="8367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Презентация подготовлена </a:t>
            </a:r>
            <a:r>
              <a:rPr lang="ru-RU" sz="3000" dirty="0" smtClean="0">
                <a:solidFill>
                  <a:srgbClr val="002060"/>
                </a:solidFill>
              </a:rPr>
              <a:t>педагогом-библиотекарем СОШ №4</a:t>
            </a:r>
            <a:r>
              <a:rPr lang="ru-RU" dirty="0" smtClean="0">
                <a:solidFill>
                  <a:srgbClr val="002060"/>
                </a:solidFill>
              </a:rPr>
              <a:t> Горской С.А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Picture 2" descr="Малые города России. ПРИОЗЕРСК, изображение №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72816"/>
            <a:ext cx="5616624" cy="366785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Малые города России. ПРИОЗЕРСК, изображение №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8208" y="1196752"/>
            <a:ext cx="6655821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Малые города России. ПРИОЗЕРСК, изображение №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7686675" cy="5019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24936" cy="60016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 всякий город может похвастать такой богатой историей, как Приозерск в Ленинградской области.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 свое многовековое существование он переименовывался несколько раз: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Кякисалми: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по-карельски – «кукушкин пролив»,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Кексгольм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по-шведски – крепость на острове, кукушкин остров,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Корела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Корельский городок (город),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Корельск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новгородское наименование центра древней Карелии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Свиягород, Свейский град, Кемзоль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по-русски «шведский город»,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Кексгольмская крепость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Городенский погост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 наконец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Приозерск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 преданию, под стенами старой крепости, которую на Руси называли Корела, в бою погиб легендарный Рюрик, здесь бывал Петр I, служил Суворов, в застенках томились декабристы и семья Емельяна Пугачева, в середине XIX века в Кексгольм, ныне Приозерск, наведался знаменитый романист Александр Дюма…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gas-kvas.com/uploads/posts/2023-01/1674641441_gas-kvas-com-p-konturnii-risunok-knigi-45.jpg"/>
          <p:cNvPicPr>
            <a:picLocks noChangeAspect="1" noChangeArrowheads="1"/>
          </p:cNvPicPr>
          <p:nvPr/>
        </p:nvPicPr>
        <p:blipFill>
          <a:blip r:embed="rId2" cstate="print"/>
          <a:srcRect l="20591" t="4838" r="18425"/>
          <a:stretch>
            <a:fillRect/>
          </a:stretch>
        </p:blipFill>
        <p:spPr bwMode="auto">
          <a:xfrm>
            <a:off x="0" y="179508"/>
            <a:ext cx="3563888" cy="66784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635896" y="2420888"/>
            <a:ext cx="51125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Обзор литературы о городе Приозерске</a:t>
            </a:r>
            <a:endParaRPr lang="ru-RU" sz="4400" b="1" dirty="0"/>
          </a:p>
        </p:txBody>
      </p:sp>
      <p:pic>
        <p:nvPicPr>
          <p:cNvPr id="7" name="Picture 4" descr="Книга в руках рисунок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0"/>
            <a:ext cx="1799853" cy="2241063"/>
          </a:xfrm>
          <a:prstGeom prst="rect">
            <a:avLst/>
          </a:prstGeom>
          <a:noFill/>
        </p:spPr>
      </p:pic>
      <p:pic>
        <p:nvPicPr>
          <p:cNvPr id="1030" name="Picture 6" descr="https://img2.freepng.ru/20190627/kc/kisspng-portable-network-graphics-clip-art-child-vector-gr-reading-book-clip-art-vector-graphics-15-x1-5d14580fa593e7.362078781561614351678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4077072"/>
            <a:ext cx="3315916" cy="2210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6563072" cy="129614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Громов</a:t>
            </a:r>
            <a:r>
              <a:rPr lang="ru-RU" sz="2800" b="1" dirty="0"/>
              <a:t>, В. И. Приозерск / В. И. Громов, И. П. </a:t>
            </a:r>
            <a:r>
              <a:rPr lang="ru-RU" sz="2800" b="1" dirty="0" err="1"/>
              <a:t>Шаскольский</a:t>
            </a:r>
            <a:r>
              <a:rPr lang="ru-RU" sz="2800" b="1" dirty="0"/>
              <a:t>. - 3-е изд., </a:t>
            </a:r>
            <a:r>
              <a:rPr lang="ru-RU" sz="2800" b="1" dirty="0" err="1"/>
              <a:t>испр</a:t>
            </a:r>
            <a:r>
              <a:rPr lang="ru-RU" sz="2800" b="1" dirty="0"/>
              <a:t>. и доп. - Л. : </a:t>
            </a:r>
            <a:r>
              <a:rPr lang="ru-RU" sz="2800" b="1" dirty="0" err="1"/>
              <a:t>Лениздат</a:t>
            </a:r>
            <a:r>
              <a:rPr lang="ru-RU" sz="2800" b="1" dirty="0"/>
              <a:t>, 1976. – 156 с. - (Города Ленинградской области).</a:t>
            </a:r>
            <a:endParaRPr lang="ru-RU" sz="2800" dirty="0"/>
          </a:p>
        </p:txBody>
      </p:sp>
      <p:pic>
        <p:nvPicPr>
          <p:cNvPr id="1026" name="Picture 2" descr="Малые города России. ПРИОЗЕРСК, изображение №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08920"/>
            <a:ext cx="2381250" cy="29718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63888" y="270892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Книга рассказывает о настоящем и прошлом Приозерска, одного из старейших городов Ленинградской области. Приозерск (Корела — Кексгольм) — это промышленный и административный центр Ленинградской области. Он принадлежит к старейшим городам нашей Родины, имеет богатую и славную историю.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93022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err="1" smtClean="0"/>
              <a:t>Краснолуцкий</a:t>
            </a:r>
            <a:r>
              <a:rPr lang="ru-RU" sz="3600" b="1" dirty="0" smtClean="0"/>
              <a:t>, А. Ю. Приозерск / Александр </a:t>
            </a:r>
            <a:r>
              <a:rPr lang="ru-RU" sz="3600" b="1" dirty="0" err="1" smtClean="0"/>
              <a:t>Краснолуцкий</a:t>
            </a:r>
            <a:r>
              <a:rPr lang="ru-RU" sz="3600" b="1" dirty="0" smtClean="0"/>
              <a:t>. - Санкт-Петербург : Крига, 2017. - 767 с.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2" name="Picture 2" descr="Малые города России. ПРИОЗЕРСК, изображение №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564904"/>
            <a:ext cx="2808312" cy="397657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851920" y="2643783"/>
            <a:ext cx="475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Книга посвящена </a:t>
            </a:r>
            <a:r>
              <a:rPr lang="ru-RU" i="1" dirty="0"/>
              <a:t>Приозерску - древнему городу в Ленинградской области, расположенному на Карельском перешейке</a:t>
            </a:r>
            <a:r>
              <a:rPr lang="ru-RU" i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786210"/>
          </a:xfrm>
        </p:spPr>
        <p:txBody>
          <a:bodyPr>
            <a:noAutofit/>
          </a:bodyPr>
          <a:lstStyle/>
          <a:p>
            <a:r>
              <a:rPr lang="ru-RU" sz="2800" b="1" dirty="0"/>
              <a:t>Петухов, А. Б. Приозерск : история северной крепости : [иллюстрированный путеводитель] / Андрей Петухов. - Санкт-Петербург : Балтийская звезда, 2014. – 69 с. - (Русская провинция).</a:t>
            </a:r>
            <a:endParaRPr lang="ru-RU" sz="2800" dirty="0"/>
          </a:p>
        </p:txBody>
      </p:sp>
      <p:pic>
        <p:nvPicPr>
          <p:cNvPr id="16386" name="Picture 2" descr="Малые города России. ПРИОЗЕРСК, изображение №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24944"/>
            <a:ext cx="3212111" cy="334059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067944" y="28529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Исторический иллюстрированный путеводитель.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Исторические достопримечательности Карельского перешейка / [сост. А. Л. Макарычевой]. - Санкт-Петербург : Б. и., 2007. – 95 с.</a:t>
            </a:r>
            <a:endParaRPr lang="ru-RU" sz="2800" dirty="0"/>
          </a:p>
        </p:txBody>
      </p:sp>
      <p:pic>
        <p:nvPicPr>
          <p:cNvPr id="17410" name="Picture 2" descr="Малые города России. ПРИОЗЕРСК, изображение №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7622" y="1772816"/>
            <a:ext cx="3380561" cy="5016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786210"/>
          </a:xfrm>
        </p:spPr>
        <p:txBody>
          <a:bodyPr>
            <a:noAutofit/>
          </a:bodyPr>
          <a:lstStyle/>
          <a:p>
            <a:r>
              <a:rPr lang="ru-RU" sz="2800" b="1" dirty="0"/>
              <a:t>Архитектурное наследие </a:t>
            </a:r>
            <a:r>
              <a:rPr lang="ru-RU" sz="2800" b="1" dirty="0" smtClean="0"/>
              <a:t>Ленинградской </a:t>
            </a:r>
            <a:r>
              <a:rPr lang="ru-RU" sz="2800" b="1" dirty="0"/>
              <a:t>земли : [фотоальбом / фот. и сост. Н. А. и К. А. Дока ; вступ. ст. Ю. С. Ушакова]. - Л. : Лениздат, 1983. - 287 с. - (Охраняется государством).</a:t>
            </a:r>
            <a:endParaRPr lang="ru-RU" sz="2800" dirty="0"/>
          </a:p>
        </p:txBody>
      </p:sp>
      <p:pic>
        <p:nvPicPr>
          <p:cNvPr id="20482" name="Picture 2" descr="Малые города России. ПРИОЗЕРСК, изображение №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996952"/>
            <a:ext cx="2857500" cy="27717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851920" y="314096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Настоящий альбом знакомит с памятниками архитектуры, которые наиболее ярко отражают страницы отечественной истории, в которых воплощены национальные строительные традиции, эстетические принципы и художественный опыт русского народа.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403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Литература о Приозерске</vt:lpstr>
      <vt:lpstr>Презентация PowerPoint</vt:lpstr>
      <vt:lpstr>Презентация PowerPoint</vt:lpstr>
      <vt:lpstr>Презентация PowerPoint</vt:lpstr>
      <vt:lpstr>Громов, В. И. Приозерск / В. И. Громов, И. П. Шаскольский. - 3-е изд., испр. и доп. - Л. : Лениздат, 1976. – 156 с. - (Города Ленинградской области).</vt:lpstr>
      <vt:lpstr>   Краснолуцкий, А. Ю. Приозерск / Александр Краснолуцкий. - Санкт-Петербург : Крига, 2017. - 767 с.  </vt:lpstr>
      <vt:lpstr>Петухов, А. Б. Приозерск : история северной крепости : [иллюстрированный путеводитель] / Андрей Петухов. - Санкт-Петербург : Балтийская звезда, 2014. – 69 с. - (Русская провинция).</vt:lpstr>
      <vt:lpstr>Исторические достопримечательности Карельского перешейка / [сост. А. Л. Макарычевой]. - Санкт-Петербург : Б. и., 2007. – 95 с.</vt:lpstr>
      <vt:lpstr>Архитектурное наследие Ленинградской земли : [фотоальбом / фот. и сост. Н. А. и К. А. Дока ; вступ. ст. Ю. С. Ушакова]. - Л. : Лениздат, 1983. - 287 с. - (Охраняется государством).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Литература о приозерске</dc:title>
  <dc:creator>Айки</dc:creator>
  <cp:lastModifiedBy>Пользователь</cp:lastModifiedBy>
  <cp:revision>9</cp:revision>
  <dcterms:created xsi:type="dcterms:W3CDTF">2023-11-07T16:07:24Z</dcterms:created>
  <dcterms:modified xsi:type="dcterms:W3CDTF">2023-11-28T09:43:19Z</dcterms:modified>
</cp:coreProperties>
</file>