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протяженности дорог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Таптыково 34%</c:v>
                </c:pt>
                <c:pt idx="1">
                  <c:v>Лекаревка 17%</c:v>
                </c:pt>
                <c:pt idx="2">
                  <c:v>Осоргино 17%</c:v>
                </c:pt>
                <c:pt idx="3">
                  <c:v>Дубрава 13%</c:v>
                </c:pt>
                <c:pt idx="4">
                  <c:v>Дебовка 12%</c:v>
                </c:pt>
                <c:pt idx="5">
                  <c:v>Глумилино 7%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0.34</c:v>
                </c:pt>
                <c:pt idx="1">
                  <c:v>8.4000000000000005E-2</c:v>
                </c:pt>
                <c:pt idx="2">
                  <c:v>8.0500000000000002E-2</c:v>
                </c:pt>
                <c:pt idx="3" formatCode="0%">
                  <c:v>0.13</c:v>
                </c:pt>
                <c:pt idx="4" formatCode="0%">
                  <c:v>0.12</c:v>
                </c:pt>
                <c:pt idx="5" formatCode="0%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868164916885392"/>
          <c:y val="0.34618547681539807"/>
          <c:w val="0.20418872120151649"/>
          <c:h val="0.430545556805399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aseline="0">
                <a:latin typeface="Times New Roman" pitchFamily="18" charset="0"/>
              </a:rPr>
              <a:t>Время движения от центра г. Уфа до села Таптыково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 автомобиле</c:v>
                </c:pt>
                <c:pt idx="1">
                  <c:v>На автобусе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18.600000000000001</c:v>
                </c:pt>
                <c:pt idx="1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23136"/>
        <c:axId val="130524672"/>
      </c:barChart>
      <c:catAx>
        <c:axId val="13052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130524672"/>
        <c:crosses val="autoZero"/>
        <c:auto val="1"/>
        <c:lblAlgn val="ctr"/>
        <c:lblOffset val="100"/>
        <c:noMultiLvlLbl val="0"/>
      </c:catAx>
      <c:valAx>
        <c:axId val="13052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3052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8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5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0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5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0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4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1E81-32F3-4DD1-ACFC-6A25DC8EBF8A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1657-03F3-4BBA-808B-5897040C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071562"/>
            <a:ext cx="9382125" cy="4714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898" y="1826051"/>
            <a:ext cx="4632101" cy="1033059"/>
          </a:xfrm>
        </p:spPr>
        <p:txBody>
          <a:bodyPr/>
          <a:lstStyle/>
          <a:p>
            <a:r>
              <a:rPr lang="ru-RU" b="1" dirty="0" smtClean="0"/>
              <a:t>ДОКЛАД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4428" y="3602038"/>
            <a:ext cx="5503572" cy="1655762"/>
          </a:xfrm>
        </p:spPr>
        <p:txBody>
          <a:bodyPr/>
          <a:lstStyle/>
          <a:p>
            <a:r>
              <a:rPr lang="ru-RU" dirty="0" smtClean="0"/>
              <a:t>Выполнила:</a:t>
            </a:r>
            <a:endParaRPr lang="ru-RU" dirty="0"/>
          </a:p>
          <a:p>
            <a:r>
              <a:rPr lang="ru-RU" dirty="0"/>
              <a:t>Ученица 6А класса</a:t>
            </a:r>
          </a:p>
          <a:p>
            <a:r>
              <a:rPr lang="ru-RU" dirty="0"/>
              <a:t>Малявина Валерия</a:t>
            </a:r>
          </a:p>
        </p:txBody>
      </p:sp>
    </p:spTree>
    <p:extLst>
      <p:ext uri="{BB962C8B-B14F-4D97-AF65-F5344CB8AC3E}">
        <p14:creationId xmlns:p14="http://schemas.microsoft.com/office/powerpoint/2010/main" val="2811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1" y="412125"/>
            <a:ext cx="9929610" cy="54870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131" y="3507570"/>
            <a:ext cx="9929610" cy="14636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моего села</a:t>
            </a:r>
          </a:p>
        </p:txBody>
      </p:sp>
    </p:spTree>
    <p:extLst>
      <p:ext uri="{BB962C8B-B14F-4D97-AF65-F5344CB8AC3E}">
        <p14:creationId xmlns:p14="http://schemas.microsoft.com/office/powerpoint/2010/main" val="21490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5" y="327547"/>
            <a:ext cx="9431627" cy="6005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1775" y="1178159"/>
            <a:ext cx="4857706" cy="31393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Республики Башкортостан в Уфимском районе, на расстоянии 25 км от г. Уфа, располагается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Таптыковский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сельсовет. Он включает в себя 6 населенных пунктов: село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Таптыково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деревни –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Лекаревка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Глумилино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Дубрава,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Осоргино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Дебовка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Был основан на территории Уфимского уезда, предположительно помещичьими крестьянами подпоручика Е. З.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Таптыкова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известно с 1787 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9775" y="50216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работы:</a:t>
            </a:r>
            <a:r>
              <a:rPr lang="ru-RU" sz="1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Узнать историю своего села в числах. Изучить и исследовать историю своего села в 2019-2021 гг. Отметить числа значимые для села, с которыми мы встречаемся в повседневной жизни.</a:t>
            </a:r>
            <a:endParaRPr lang="ru-RU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229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Протяженность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по всему сельскому поселению составляет 47 километров.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общая протяженность дорог составляет 16 км (34%);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Лекаревка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8,4 км (17%);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Глумилино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3,3 км (7%); в деревне Дубрава – 5,75 км (13%);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Осоргино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8,05 км (17%); в 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5,5 км (12%). На основании этих данных можем составить диаграмму «Соотношение протяженности дорог».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943990"/>
              </p:ext>
            </p:extLst>
          </p:nvPr>
        </p:nvGraphicFramePr>
        <p:xfrm>
          <a:off x="2073498" y="2575776"/>
          <a:ext cx="8139447" cy="356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0" y="846161"/>
            <a:ext cx="10379491" cy="60118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571188"/>
            <a:ext cx="5459569" cy="350949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центра г. Уфа до центра села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25 км. Средняя скорость автомобиля 80 км/ч, а автобуса 60 км/ч. Рассмотрим: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быстрее на автомобиле, чем на автобусе мы доедем из г. Уфа в село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делаем вывод, что на автомобиле от центра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Уфа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села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доедем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6,6 минут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чем на автобусе.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83119"/>
              </p:ext>
            </p:extLst>
          </p:nvPr>
        </p:nvGraphicFramePr>
        <p:xfrm>
          <a:off x="7684650" y="2337516"/>
          <a:ext cx="4005330" cy="45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66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2698"/>
            <a:ext cx="10515600" cy="46817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8086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по программе «Безопасные и качественные дороги» были заасфальтированы улицы: Въездная, протяженностью 0,240 км; 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Минниахметова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 км; Центральная – 1,4 км. Ширина данных дорог составляет 4 метра, а высота асфальтного слоя 0,06 метра. Расход асфальта на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толщине слоя 1 см равен 25 кг.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стояла задача рассчитать: сколько тонн асфальта было израсходовано в 2020 году на асфальтирование этих улиц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25*6=150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(кг) – расход асфальта на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толщине слоя 6 см;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240+700+1400)*4=9360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площадь заасфальтированного участка в метрах;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9360*150=1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404 000 (кг) – всего израсходовано асфальта.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таким образом делаем вывод, что на асфальтирование данного участка дорог потребовалось 1 404 тонны асфальта.</a:t>
            </a:r>
          </a:p>
        </p:txBody>
      </p:sp>
    </p:spTree>
    <p:extLst>
      <p:ext uri="{BB962C8B-B14F-4D97-AF65-F5344CB8AC3E}">
        <p14:creationId xmlns:p14="http://schemas.microsoft.com/office/powerpoint/2010/main" val="4153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415654"/>
            <a:ext cx="11307651" cy="4442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365126"/>
            <a:ext cx="11307651" cy="402657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гг.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проводились работы по укладке щебня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Ширина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дорог также составляет 4 метра. Высота щебеночного слоя – 0,2 метра. Для устройства одного квадратного метра щебеночного основания толщиной 20 сантиметров из гранитного щебня потребуется около 382 кг нерудного материала (согласно ГОСТ).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стоит аналогичная: рассчитать количество израсходованного щебня для покрытия данных улиц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Согласно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ГОСТу расход щебня составляет 382 кг/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(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700+220+320+375+240+420)*4=9100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площадь отсыпанного щебнем участка в метрах;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9100*382=3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476 200 (кг) – всего израсходовано щебня.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таким образом, делаем вывод, что на отсыпание данного участка дорог потребовалось 3 476,2 тонны щебня.</a:t>
            </a:r>
          </a:p>
        </p:txBody>
      </p:sp>
    </p:spTree>
    <p:extLst>
      <p:ext uri="{BB962C8B-B14F-4D97-AF65-F5344CB8AC3E}">
        <p14:creationId xmlns:p14="http://schemas.microsoft.com/office/powerpoint/2010/main" val="25414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 что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2019-2021гг. в селе </a:t>
            </a:r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Таптыково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81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заасфальтировано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5,85%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отсыпано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щебнем – 5,68%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числа улиц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отсыпано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щебнем – 16,6% улиц;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заасфальтировано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8,3% всех улиц.</a:t>
            </a:r>
          </a:p>
        </p:txBody>
      </p:sp>
    </p:spTree>
    <p:extLst>
      <p:ext uri="{BB962C8B-B14F-4D97-AF65-F5344CB8AC3E}">
        <p14:creationId xmlns:p14="http://schemas.microsoft.com/office/powerpoint/2010/main" val="35229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46690" cy="58118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заключении, хотелось бы отметить, что математика действительно важна в повседневной жизни. Мы ежедневно окружены числами и решением различных задач. В наши дни общество просто этого не замечает, т.к. математика стала неотъемлемой частью жизни каждого человека.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доклада еще больше погрузила меня в мой любимый предмет – математика. 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позволила быть мне не только в роли ученика, но и в роли автора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Придумывая собственную задачу, удается глубже вникнуть в ее математическую суть, проанализировать и сравнить известные типы задач и пополнить свой математический опыт.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889" y="696035"/>
            <a:ext cx="5083695" cy="4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323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ДОКЛАД</vt:lpstr>
      <vt:lpstr>в жизни моего села</vt:lpstr>
      <vt:lpstr>Презентация PowerPoint</vt:lpstr>
      <vt:lpstr>            Протяженность дорог по всему сельскому поселению составляет 47 километров. В селе Таптыково общая протяженность дорог составляет 16 км (34%); в деревне Лекаревка – 8,4 км (17%); в деревне Глумилино – 3,3 км (7%); в деревне Дубрава – 5,75 км (13%); в деревне Осоргино – 8,05 км (17%); в деревне Дебовка – 5,5 км (12%). На основании этих данных можем составить диаграмму «Соотношение протяженности дорог».</vt:lpstr>
      <vt:lpstr>  Расстояние от центра г. Уфа до центра села Таптыково составляет 25 км. Средняя скорость автомобиля 80 км/ч, а автобуса 60 км/ч. Рассмотрим: насколько быстрее на автомобиле, чем на автобусе мы доедем из г. Уфа в село Таптыково. Таким образом, делаем вывод, что на автомобиле от центра г. Уфа до села Таптыково мы доедем на 6,6 минут быстрее, чем на автобусе.</vt:lpstr>
      <vt:lpstr>В 2020 году по программе «Безопасные и качественные дороги» были заасфальтированы улицы: Въездная, протяженностью 0,240 км; Д. Минниахметова – 0,7 км; Центральная – 1,4 км. Ширина данных дорог составляет 4 метра, а высота асфальтного слоя 0,06 метра. Расход асфальта на 1 кв.м. при толщине слоя 1 см равен 25 кг.  Перед нами стояла задача рассчитать: сколько тонн асфальта было израсходовано в 2020 году на асфальтирование этих улиц?  1) 25*6=150 (кг) – расход асфальта на 1 кв.м. при толщине слоя 6 см;  2) (240+700+1400)*4=9360 (кв.м.) – площадь заасфальтированного участка в метрах; 3) 9360*150=1 404 000 (кг) – всего израсходовано асфальта.    Ответ: таким образом делаем вывод, что на асфальтирование данного участка дорог потребовалось 1 404 тонны асфальта.</vt:lpstr>
      <vt:lpstr>          В 2019-2021 гг. в селе Таптыково проводились работы по укладке щебня.            Ширина данных дорог также составляет 4 метра. Высота щебеночного слоя – 0,2 метра. Для устройства одного квадратного метра щебеночного основания толщиной 20 сантиметров из гранитного щебня потребуется около 382 кг нерудного материала (согласно ГОСТ).  Задача стоит аналогичная: рассчитать количество израсходованного щебня для покрытия данных улиц.  1) Согласно ГОСТу расход щебня составляет 382 кг/кв.м. 2) (700+220+320+375+240+420)*4=9100 (кв.м.) – площадь отсыпанного щебнем участка в метрах; 3) 9100*382=3 476 200 (кг) – всего израсходовано щебня.    Ответ: таким образом, делаем вывод, что на отсыпание данного участка дорог потребовалось 3 476,2 тонны щебня.</vt:lpstr>
      <vt:lpstr>Отметим, что с 2019-2021гг. в селе Таптыково</vt:lpstr>
      <vt:lpstr>  В заключении, хотелось бы отметить, что математика действительно важна в повседневной жизни. Мы ежедневно окружены числами и решением различных задач. В наши дни общество просто этого не замечает, т.к. математика стала неотъемлемой частью жизни каждого человека.   Подготовка данного доклада еще больше погрузила меня в мой любимый предмет – математика. Данная работа позволила быть мне не только в роли ученика, но и в роли автора задачи. Придумывая собственную задачу, удается глубже вникнуть в ее математическую суть, проанализировать и сравнить известные типы задач и пополнить свой математический опыт.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Емельянов</dc:creator>
  <cp:lastModifiedBy>User</cp:lastModifiedBy>
  <cp:revision>12</cp:revision>
  <dcterms:created xsi:type="dcterms:W3CDTF">2022-01-12T13:32:49Z</dcterms:created>
  <dcterms:modified xsi:type="dcterms:W3CDTF">2022-01-13T03:44:13Z</dcterms:modified>
</cp:coreProperties>
</file>