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ГБДОУ №2 Петроградского </a:t>
            </a:r>
            <a:r>
              <a:rPr lang="ru-RU" sz="1800" dirty="0" smtClean="0"/>
              <a:t>района. Музыкальный руководитель: Леоненя И.П.   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 старшей группе на тему: «День народного единства»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360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Century Schoolbook</vt:lpstr>
      <vt:lpstr>Times New Roman</vt:lpstr>
      <vt:lpstr>Wingdings</vt:lpstr>
      <vt:lpstr>Wingdings 2</vt:lpstr>
      <vt:lpstr>Эркер</vt:lpstr>
      <vt:lpstr>                    ГБДОУ №2 Петроградского района. Музыкальный руководитель: Леоненя И.П.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112</cp:lastModifiedBy>
  <cp:revision>29</cp:revision>
  <dcterms:created xsi:type="dcterms:W3CDTF">2015-11-01T16:37:58Z</dcterms:created>
  <dcterms:modified xsi:type="dcterms:W3CDTF">2023-11-29T18:02:47Z</dcterms:modified>
</cp:coreProperties>
</file>