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0" r:id="rId6"/>
    <p:sldId id="258" r:id="rId7"/>
    <p:sldId id="259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68" r:id="rId17"/>
    <p:sldId id="269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50" autoAdjust="0"/>
    <p:restoredTop sz="94671" autoAdjust="0"/>
  </p:normalViewPr>
  <p:slideViewPr>
    <p:cSldViewPr snapToGrid="0">
      <p:cViewPr varScale="1">
        <p:scale>
          <a:sx n="69" d="100"/>
          <a:sy n="69" d="100"/>
        </p:scale>
        <p:origin x="-108" y="-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91DBA-A5FF-47DB-A4E0-4202A5EF5776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AADC-53FE-41B8-98C6-301477F613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046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91DBA-A5FF-47DB-A4E0-4202A5EF5776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AADC-53FE-41B8-98C6-301477F613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359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91DBA-A5FF-47DB-A4E0-4202A5EF5776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AADC-53FE-41B8-98C6-301477F613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522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91DBA-A5FF-47DB-A4E0-4202A5EF5776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AADC-53FE-41B8-98C6-301477F613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002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91DBA-A5FF-47DB-A4E0-4202A5EF5776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AADC-53FE-41B8-98C6-301477F613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318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91DBA-A5FF-47DB-A4E0-4202A5EF5776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AADC-53FE-41B8-98C6-301477F613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169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91DBA-A5FF-47DB-A4E0-4202A5EF5776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AADC-53FE-41B8-98C6-301477F613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296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91DBA-A5FF-47DB-A4E0-4202A5EF5776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AADC-53FE-41B8-98C6-301477F613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683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91DBA-A5FF-47DB-A4E0-4202A5EF5776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AADC-53FE-41B8-98C6-301477F613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852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91DBA-A5FF-47DB-A4E0-4202A5EF5776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AADC-53FE-41B8-98C6-301477F613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066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91DBA-A5FF-47DB-A4E0-4202A5EF5776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AADC-53FE-41B8-98C6-301477F613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914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91DBA-A5FF-47DB-A4E0-4202A5EF5776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FAADC-53FE-41B8-98C6-301477F613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027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t="18421"/>
          <a:stretch/>
        </p:blipFill>
        <p:spPr>
          <a:xfrm>
            <a:off x="1511968" y="517358"/>
            <a:ext cx="9144000" cy="559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8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727" y="128170"/>
            <a:ext cx="10327105" cy="672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1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2232" y="233532"/>
            <a:ext cx="9035715" cy="639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4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63"/>
          <a:stretch/>
        </p:blipFill>
        <p:spPr bwMode="auto">
          <a:xfrm>
            <a:off x="4322618" y="1415329"/>
            <a:ext cx="3588327" cy="3306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6285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36"/>
          <a:stretch/>
        </p:blipFill>
        <p:spPr bwMode="auto">
          <a:xfrm>
            <a:off x="3906981" y="1249075"/>
            <a:ext cx="4184073" cy="3628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4198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382" y="242453"/>
            <a:ext cx="7675418" cy="575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703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22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" t="9751" r="51016" b="12247"/>
          <a:stretch/>
        </p:blipFill>
        <p:spPr bwMode="auto">
          <a:xfrm>
            <a:off x="3846284" y="0"/>
            <a:ext cx="5312230" cy="6538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762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876" y="1486395"/>
            <a:ext cx="4800525" cy="39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903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280063" y="580591"/>
            <a:ext cx="4270664" cy="5101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25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9855" y="192505"/>
            <a:ext cx="38127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36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Профессия </a:t>
            </a:r>
            <a:r>
              <a:rPr lang="ru-RU" sz="3600" b="1" dirty="0" smtClean="0">
                <a:solidFill>
                  <a:srgbClr val="FF0000"/>
                </a:solidFill>
              </a:rPr>
              <a:t>повар.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3836" y="1577824"/>
            <a:ext cx="1155386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Повар – это  важная  профессия. Повар  умеет  готовить </a:t>
            </a:r>
          </a:p>
          <a:p>
            <a:r>
              <a:rPr lang="ru-RU" sz="3600" b="1" dirty="0" smtClean="0"/>
              <a:t>много  вкусных  и  полезных  блюд.  Умеет  печь  торты  </a:t>
            </a:r>
          </a:p>
          <a:p>
            <a:r>
              <a:rPr lang="ru-RU" sz="3600" b="1" dirty="0" smtClean="0"/>
              <a:t>и </a:t>
            </a:r>
            <a:r>
              <a:rPr lang="ru-RU" sz="3600" b="1" dirty="0"/>
              <a:t> </a:t>
            </a:r>
            <a:r>
              <a:rPr lang="ru-RU" sz="3600" b="1" dirty="0" smtClean="0"/>
              <a:t>пироги.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056" b="96111" l="26250" r="73646"/>
                    </a14:imgEffect>
                  </a14:imgLayer>
                </a14:imgProps>
              </a:ext>
            </a:extLst>
          </a:blip>
          <a:srcRect l="27018" t="23333" r="27062" b="5439"/>
          <a:stretch/>
        </p:blipFill>
        <p:spPr>
          <a:xfrm>
            <a:off x="8139004" y="3332150"/>
            <a:ext cx="2690992" cy="313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9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7811" y="206224"/>
            <a:ext cx="11364073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Одежда повара.</a:t>
            </a:r>
          </a:p>
          <a:p>
            <a:endParaRPr lang="ru-RU" sz="3600" b="1" dirty="0" smtClean="0">
              <a:solidFill>
                <a:prstClr val="black"/>
              </a:solidFill>
            </a:endParaRPr>
          </a:p>
          <a:p>
            <a:r>
              <a:rPr lang="ru-RU" sz="3600" b="1" dirty="0" smtClean="0">
                <a:solidFill>
                  <a:prstClr val="black"/>
                </a:solidFill>
              </a:rPr>
              <a:t>Повар  должен  быть  аккуратным  и  иметь  опрятный  </a:t>
            </a:r>
          </a:p>
          <a:p>
            <a:r>
              <a:rPr lang="ru-RU" sz="3600" b="1" dirty="0" smtClean="0">
                <a:solidFill>
                  <a:prstClr val="black"/>
                </a:solidFill>
              </a:rPr>
              <a:t>вид.  Он  должен  одет  в  белую  рубашку,  штаны, </a:t>
            </a:r>
          </a:p>
          <a:p>
            <a:r>
              <a:rPr lang="ru-RU" sz="3600" b="1" dirty="0" smtClean="0">
                <a:solidFill>
                  <a:prstClr val="black"/>
                </a:solidFill>
              </a:rPr>
              <a:t>передник и  колпак.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/>
          <a:srcRect l="44955" t="42913" r="33964"/>
          <a:stretch/>
        </p:blipFill>
        <p:spPr>
          <a:xfrm>
            <a:off x="10993" y="3211445"/>
            <a:ext cx="2361503" cy="35971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/>
          <a:srcRect l="37404" t="18251" r="40368" b="42641"/>
          <a:stretch/>
        </p:blipFill>
        <p:spPr>
          <a:xfrm>
            <a:off x="2873229" y="3164177"/>
            <a:ext cx="2480508" cy="25465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/>
          <a:srcRect t="46656" r="54504"/>
          <a:stretch/>
        </p:blipFill>
        <p:spPr>
          <a:xfrm>
            <a:off x="5353737" y="3173477"/>
            <a:ext cx="1978614" cy="27698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/>
          <a:srcRect l="44526" t="43469" b="16920"/>
          <a:stretch/>
        </p:blipFill>
        <p:spPr>
          <a:xfrm>
            <a:off x="7658787" y="3323967"/>
            <a:ext cx="1956728" cy="16681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/>
          <a:srcRect l="52252" b="72892"/>
          <a:stretch/>
        </p:blipFill>
        <p:spPr>
          <a:xfrm>
            <a:off x="9834445" y="3323967"/>
            <a:ext cx="1821142" cy="12344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08214" y="5427981"/>
            <a:ext cx="258904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/>
              <a:t>Белая</a:t>
            </a:r>
          </a:p>
          <a:p>
            <a:pPr algn="ctr"/>
            <a:r>
              <a:rPr lang="ru-RU" sz="4400" b="1" dirty="0" smtClean="0"/>
              <a:t> рубашка.</a:t>
            </a:r>
            <a:endParaRPr lang="ru-RU" sz="4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45427" y="5943320"/>
            <a:ext cx="18245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prstClr val="black"/>
                </a:solidFill>
              </a:rPr>
              <a:t>штаны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332351" y="4803807"/>
            <a:ext cx="25779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prstClr val="black"/>
                </a:solidFill>
              </a:rPr>
              <a:t>передник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834445" y="4419086"/>
            <a:ext cx="19030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prstClr val="black"/>
                </a:solidFill>
              </a:rPr>
              <a:t>колпак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272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30541" y="0"/>
            <a:ext cx="10056908" cy="812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Что должен знать повар.</a:t>
            </a:r>
          </a:p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r>
              <a:rPr lang="ru-RU" sz="3600" b="1" dirty="0" smtClean="0">
                <a:solidFill>
                  <a:srgbClr val="FF0000"/>
                </a:solidFill>
              </a:rPr>
              <a:t>Повар должен:</a:t>
            </a:r>
            <a:endParaRPr lang="ru-RU" sz="3600" b="1" dirty="0" smtClean="0">
              <a:solidFill>
                <a:prstClr val="black"/>
              </a:solidFill>
            </a:endParaRPr>
          </a:p>
          <a:p>
            <a:pPr marL="742950" indent="-742950">
              <a:buAutoNum type="arabicPeriod"/>
            </a:pPr>
            <a:r>
              <a:rPr lang="ru-RU" sz="3600" b="1" dirty="0" smtClean="0">
                <a:solidFill>
                  <a:prstClr val="black"/>
                </a:solidFill>
              </a:rPr>
              <a:t>знать кухонную технику.</a:t>
            </a:r>
          </a:p>
          <a:p>
            <a:pPr marL="742950" indent="-742950">
              <a:buAutoNum type="arabicPeriod"/>
            </a:pPr>
            <a:endParaRPr lang="ru-RU" sz="3600" b="1" dirty="0" smtClean="0">
              <a:solidFill>
                <a:prstClr val="black"/>
              </a:solidFill>
            </a:endParaRPr>
          </a:p>
          <a:p>
            <a:pPr marL="342900" indent="-342900">
              <a:buAutoNum type="arabicPeriod"/>
            </a:pPr>
            <a:r>
              <a:rPr lang="ru-RU" sz="3600" b="1" dirty="0" smtClean="0">
                <a:solidFill>
                  <a:prstClr val="black"/>
                </a:solidFill>
              </a:rPr>
              <a:t>    знать чайную, столовую, кухонную посуду.</a:t>
            </a:r>
          </a:p>
          <a:p>
            <a:pPr marL="342900" indent="-342900">
              <a:buAutoNum type="arabicPeriod"/>
            </a:pPr>
            <a:endParaRPr lang="ru-RU" sz="3600" b="1" dirty="0" smtClean="0">
              <a:solidFill>
                <a:prstClr val="black"/>
              </a:solidFill>
            </a:endParaRPr>
          </a:p>
          <a:p>
            <a:pPr marL="342900" indent="-342900">
              <a:buAutoNum type="arabicPeriod"/>
            </a:pPr>
            <a:r>
              <a:rPr lang="ru-RU" sz="3600" b="1" dirty="0">
                <a:solidFill>
                  <a:prstClr val="black"/>
                </a:solidFill>
              </a:rPr>
              <a:t> </a:t>
            </a:r>
            <a:r>
              <a:rPr lang="ru-RU" sz="3600" b="1" dirty="0" smtClean="0">
                <a:solidFill>
                  <a:prstClr val="black"/>
                </a:solidFill>
              </a:rPr>
              <a:t>   разбираться в продуктах.</a:t>
            </a:r>
          </a:p>
          <a:p>
            <a:pPr marL="342900" indent="-342900">
              <a:buAutoNum type="arabicPeriod"/>
            </a:pPr>
            <a:endParaRPr lang="ru-RU" sz="3600" b="1" dirty="0" smtClean="0">
              <a:solidFill>
                <a:prstClr val="black"/>
              </a:solidFill>
            </a:endParaRPr>
          </a:p>
          <a:p>
            <a:pPr marL="342900" indent="-342900">
              <a:buAutoNum type="arabicPeriod"/>
            </a:pPr>
            <a:r>
              <a:rPr lang="ru-RU" sz="3600" b="1" dirty="0">
                <a:solidFill>
                  <a:prstClr val="black"/>
                </a:solidFill>
              </a:rPr>
              <a:t> </a:t>
            </a:r>
            <a:r>
              <a:rPr lang="ru-RU" sz="3600" b="1" dirty="0" smtClean="0">
                <a:solidFill>
                  <a:prstClr val="black"/>
                </a:solidFill>
              </a:rPr>
              <a:t>   уметь   правильно   обрабатывать          продукты.</a:t>
            </a:r>
          </a:p>
          <a:p>
            <a:pPr marL="342900" indent="-342900">
              <a:buAutoNum type="arabicPeriod"/>
            </a:pPr>
            <a:endParaRPr lang="ru-RU" sz="3600" b="1" dirty="0" smtClean="0">
              <a:solidFill>
                <a:prstClr val="black"/>
              </a:solidFill>
            </a:endParaRPr>
          </a:p>
          <a:p>
            <a:endParaRPr lang="ru-RU" sz="3600" b="1" dirty="0" smtClean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86708" y="3006315"/>
            <a:ext cx="1201481" cy="12014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4484" y="1865749"/>
            <a:ext cx="1431456" cy="14314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41173" y="4230656"/>
            <a:ext cx="1552832" cy="10352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01152" y="4889717"/>
            <a:ext cx="2578443" cy="171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65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58725" t="25055" r="2727" b="13998"/>
          <a:stretch/>
        </p:blipFill>
        <p:spPr>
          <a:xfrm>
            <a:off x="469882" y="3819657"/>
            <a:ext cx="3416318" cy="30383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30541" y="337922"/>
            <a:ext cx="11454674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prstClr val="black"/>
                </a:solidFill>
              </a:rPr>
              <a:t>5.     Уметь  </a:t>
            </a:r>
            <a:r>
              <a:rPr lang="ru-RU" sz="3600" b="1" dirty="0">
                <a:solidFill>
                  <a:prstClr val="black"/>
                </a:solidFill>
              </a:rPr>
              <a:t>правильно   хранить   продукты.</a:t>
            </a:r>
          </a:p>
          <a:p>
            <a:endParaRPr lang="ru-RU" sz="3600" b="1" dirty="0">
              <a:solidFill>
                <a:prstClr val="black"/>
              </a:solidFill>
            </a:endParaRPr>
          </a:p>
          <a:p>
            <a:r>
              <a:rPr lang="ru-RU" sz="3600" b="1" dirty="0" smtClean="0">
                <a:solidFill>
                  <a:prstClr val="black"/>
                </a:solidFill>
              </a:rPr>
              <a:t>6.    Определять   готовность блюда по его цвету, запаху,</a:t>
            </a:r>
          </a:p>
          <a:p>
            <a:r>
              <a:rPr lang="ru-RU" sz="3600" b="1" dirty="0" smtClean="0">
                <a:solidFill>
                  <a:prstClr val="black"/>
                </a:solidFill>
              </a:rPr>
              <a:t>        виду и вкусу.</a:t>
            </a:r>
          </a:p>
          <a:p>
            <a:endParaRPr lang="ru-RU" sz="3600" b="1" dirty="0" smtClean="0">
              <a:solidFill>
                <a:prstClr val="black"/>
              </a:solidFill>
            </a:endParaRPr>
          </a:p>
          <a:p>
            <a:r>
              <a:rPr lang="ru-RU" sz="3600" b="1" dirty="0" smtClean="0">
                <a:solidFill>
                  <a:prstClr val="black"/>
                </a:solidFill>
              </a:rPr>
              <a:t>7.     Уметь красиво украсить блюдо.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53765" y="0"/>
            <a:ext cx="2229688" cy="14864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04084" y="2034951"/>
            <a:ext cx="2073442" cy="10885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60381" y="2830955"/>
            <a:ext cx="1862099" cy="11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6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049" y="254351"/>
            <a:ext cx="1176869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b="1" dirty="0" smtClean="0">
              <a:solidFill>
                <a:srgbClr val="FF0000"/>
              </a:solidFill>
            </a:endParaRPr>
          </a:p>
          <a:p>
            <a:endParaRPr lang="en-US" sz="3600" b="1" dirty="0">
              <a:solidFill>
                <a:srgbClr val="FF0000"/>
              </a:solidFill>
            </a:endParaRPr>
          </a:p>
          <a:p>
            <a:endParaRPr lang="en-US" sz="3600" b="1" dirty="0" smtClean="0">
              <a:solidFill>
                <a:srgbClr val="FF0000"/>
              </a:solidFill>
            </a:endParaRPr>
          </a:p>
          <a:p>
            <a:endParaRPr lang="en-US" sz="3600" b="1" dirty="0">
              <a:solidFill>
                <a:srgbClr val="FF0000"/>
              </a:solidFill>
            </a:endParaRPr>
          </a:p>
          <a:p>
            <a:r>
              <a:rPr lang="ru-RU" sz="3600" b="1" dirty="0" smtClean="0">
                <a:solidFill>
                  <a:srgbClr val="FF0000"/>
                </a:solidFill>
              </a:rPr>
              <a:t>Повар </a:t>
            </a:r>
            <a:r>
              <a:rPr lang="ru-RU" sz="3600" b="1" dirty="0" smtClean="0">
                <a:solidFill>
                  <a:srgbClr val="FF0000"/>
                </a:solidFill>
              </a:rPr>
              <a:t>нужен:</a:t>
            </a:r>
          </a:p>
          <a:p>
            <a:pPr marL="742950" indent="-742950">
              <a:buAutoNum type="arabicPeriod"/>
            </a:pPr>
            <a:r>
              <a:rPr lang="ru-RU" sz="3600" b="1" dirty="0" smtClean="0">
                <a:solidFill>
                  <a:prstClr val="black"/>
                </a:solidFill>
              </a:rPr>
              <a:t>в школе.</a:t>
            </a:r>
          </a:p>
          <a:p>
            <a:pPr marL="342900" indent="-342900">
              <a:buAutoNum type="arabicPeriod"/>
            </a:pPr>
            <a:r>
              <a:rPr lang="ru-RU" sz="3600" b="1" dirty="0" smtClean="0">
                <a:solidFill>
                  <a:prstClr val="black"/>
                </a:solidFill>
              </a:rPr>
              <a:t>    в детском саду.</a:t>
            </a:r>
          </a:p>
          <a:p>
            <a:pPr marL="342900" indent="-342900">
              <a:buAutoNum type="arabicPeriod"/>
            </a:pPr>
            <a:r>
              <a:rPr lang="ru-RU" sz="3600" b="1" dirty="0">
                <a:solidFill>
                  <a:prstClr val="black"/>
                </a:solidFill>
              </a:rPr>
              <a:t> </a:t>
            </a:r>
            <a:r>
              <a:rPr lang="ru-RU" sz="3600" b="1" dirty="0" smtClean="0">
                <a:solidFill>
                  <a:prstClr val="black"/>
                </a:solidFill>
              </a:rPr>
              <a:t>   в больнице.</a:t>
            </a:r>
          </a:p>
          <a:p>
            <a:pPr marL="342900" indent="-342900">
              <a:buAutoNum type="arabicPeriod"/>
            </a:pPr>
            <a:r>
              <a:rPr lang="ru-RU" sz="3600" b="1" dirty="0">
                <a:solidFill>
                  <a:prstClr val="black"/>
                </a:solidFill>
              </a:rPr>
              <a:t> </a:t>
            </a:r>
            <a:r>
              <a:rPr lang="ru-RU" sz="3600" b="1" dirty="0" smtClean="0">
                <a:solidFill>
                  <a:prstClr val="black"/>
                </a:solidFill>
              </a:rPr>
              <a:t>   на заводе.</a:t>
            </a:r>
          </a:p>
          <a:p>
            <a:pPr marL="342900" indent="-342900">
              <a:buAutoNum type="arabicPeriod"/>
            </a:pPr>
            <a:r>
              <a:rPr lang="ru-RU" sz="3600" b="1" dirty="0" smtClean="0">
                <a:solidFill>
                  <a:prstClr val="black"/>
                </a:solidFill>
              </a:rPr>
              <a:t>    в кофе.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85164" y="2720083"/>
            <a:ext cx="5074133" cy="375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1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2505" y="134035"/>
            <a:ext cx="1187516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Каким должен быть повар?</a:t>
            </a:r>
          </a:p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marL="742950" indent="-742950">
              <a:buAutoNum type="arabicPeriod"/>
            </a:pPr>
            <a:r>
              <a:rPr lang="ru-RU" sz="3600" b="1" dirty="0" smtClean="0"/>
              <a:t>Терпеливым.</a:t>
            </a:r>
          </a:p>
          <a:p>
            <a:pPr marL="342900" indent="-342900">
              <a:buAutoNum type="arabicPeriod"/>
            </a:pPr>
            <a:r>
              <a:rPr lang="ru-RU" sz="3600" b="1" dirty="0" smtClean="0"/>
              <a:t>    Наблюдательным.</a:t>
            </a:r>
          </a:p>
          <a:p>
            <a:pPr marL="342900" indent="-342900">
              <a:buAutoNum type="arabicPeriod"/>
            </a:pPr>
            <a:r>
              <a:rPr lang="ru-RU" sz="3600" b="1" dirty="0"/>
              <a:t> </a:t>
            </a:r>
            <a:r>
              <a:rPr lang="ru-RU" sz="3600" b="1" dirty="0" smtClean="0"/>
              <a:t>   Чистоплотным.</a:t>
            </a:r>
          </a:p>
          <a:p>
            <a:pPr marL="342900" indent="-342900">
              <a:buAutoNum type="arabicPeriod"/>
            </a:pPr>
            <a:r>
              <a:rPr lang="ru-RU" sz="3600" b="1" dirty="0"/>
              <a:t> </a:t>
            </a:r>
            <a:r>
              <a:rPr lang="ru-RU" sz="3600" b="1" dirty="0" smtClean="0"/>
              <a:t>   Вежливым.</a:t>
            </a:r>
          </a:p>
          <a:p>
            <a:pPr marL="342900" indent="-342900">
              <a:buAutoNum type="arabicPeriod"/>
            </a:pPr>
            <a:r>
              <a:rPr lang="ru-RU" sz="3600" b="1" dirty="0"/>
              <a:t> </a:t>
            </a:r>
            <a:r>
              <a:rPr lang="ru-RU" sz="3600" b="1" dirty="0" smtClean="0"/>
              <a:t>    Чувствительным.</a:t>
            </a:r>
          </a:p>
          <a:p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   </a:t>
            </a:r>
          </a:p>
          <a:p>
            <a:pPr marL="342900" indent="-342900">
              <a:buAutoNum type="arabicPeriod"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/>
          <a:srcRect l="50224" t="45315" r="6127" b="1112"/>
          <a:stretch/>
        </p:blipFill>
        <p:spPr>
          <a:xfrm>
            <a:off x="6717198" y="2940907"/>
            <a:ext cx="5350476" cy="369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5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569" y="181616"/>
            <a:ext cx="1174282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FF0000"/>
                </a:solidFill>
              </a:rPr>
              <a:t>Блюда приготовленные поваром.</a:t>
            </a:r>
            <a:endParaRPr lang="ru-RU" sz="3600" b="1" dirty="0">
              <a:solidFill>
                <a:srgbClr val="FF0000"/>
              </a:solidFill>
            </a:endParaRPr>
          </a:p>
          <a:p>
            <a:pPr lvl="0" algn="ctr"/>
            <a:endParaRPr lang="ru-RU" sz="3600" b="1" dirty="0">
              <a:solidFill>
                <a:srgbClr val="FF0000"/>
              </a:solidFill>
            </a:endParaRPr>
          </a:p>
          <a:p>
            <a:pPr marL="742950" lvl="0" indent="-742950">
              <a:buFontTx/>
              <a:buAutoNum type="arabicPeriod"/>
            </a:pPr>
            <a:r>
              <a:rPr lang="ru-RU" sz="3600" b="1" dirty="0" smtClean="0">
                <a:solidFill>
                  <a:prstClr val="black"/>
                </a:solidFill>
              </a:rPr>
              <a:t>Суп.</a:t>
            </a:r>
          </a:p>
          <a:p>
            <a:pPr marL="742950" lvl="0" indent="-742950">
              <a:buFontTx/>
              <a:buAutoNum type="arabicPeriod"/>
            </a:pPr>
            <a:endParaRPr lang="ru-RU" sz="3600" b="1" dirty="0">
              <a:solidFill>
                <a:prstClr val="black"/>
              </a:solidFill>
            </a:endParaRPr>
          </a:p>
          <a:p>
            <a:pPr marL="742950" lvl="0" indent="-742950">
              <a:buFontTx/>
              <a:buAutoNum type="arabicPeriod"/>
            </a:pPr>
            <a:r>
              <a:rPr lang="ru-RU" sz="3600" b="1" dirty="0" smtClean="0">
                <a:solidFill>
                  <a:prstClr val="black"/>
                </a:solidFill>
              </a:rPr>
              <a:t>Каша.</a:t>
            </a:r>
          </a:p>
          <a:p>
            <a:pPr marL="742950" lvl="0" indent="-742950">
              <a:buFontTx/>
              <a:buAutoNum type="arabicPeriod"/>
            </a:pPr>
            <a:endParaRPr lang="ru-RU" sz="3600" b="1" dirty="0">
              <a:solidFill>
                <a:prstClr val="black"/>
              </a:solidFill>
            </a:endParaRPr>
          </a:p>
          <a:p>
            <a:pPr marL="742950" lvl="0" indent="-742950">
              <a:buFontTx/>
              <a:buAutoNum type="arabicPeriod"/>
            </a:pPr>
            <a:r>
              <a:rPr lang="ru-RU" sz="3600" b="1" dirty="0" smtClean="0">
                <a:solidFill>
                  <a:prstClr val="black"/>
                </a:solidFill>
              </a:rPr>
              <a:t>Салат.</a:t>
            </a:r>
          </a:p>
          <a:p>
            <a:pPr marL="742950" lvl="0" indent="-742950">
              <a:buFontTx/>
              <a:buAutoNum type="arabicPeriod"/>
            </a:pPr>
            <a:endParaRPr lang="ru-RU" sz="3600" b="1" dirty="0">
              <a:solidFill>
                <a:prstClr val="black"/>
              </a:solidFill>
            </a:endParaRPr>
          </a:p>
          <a:p>
            <a:pPr marL="742950" lvl="0" indent="-742950">
              <a:buFontTx/>
              <a:buAutoNum type="arabicPeriod"/>
            </a:pPr>
            <a:r>
              <a:rPr lang="ru-RU" sz="3600" b="1" dirty="0" smtClean="0">
                <a:solidFill>
                  <a:prstClr val="black"/>
                </a:solidFill>
              </a:rPr>
              <a:t>Плов.</a:t>
            </a:r>
          </a:p>
          <a:p>
            <a:pPr marL="742950" lvl="0" indent="-742950">
              <a:buFontTx/>
              <a:buAutoNum type="arabicPeriod"/>
            </a:pPr>
            <a:endParaRPr lang="ru-RU" sz="3600" b="1" dirty="0">
              <a:solidFill>
                <a:prstClr val="black"/>
              </a:solidFill>
            </a:endParaRPr>
          </a:p>
          <a:p>
            <a:pPr marL="742950" lvl="0" indent="-742950">
              <a:buFontTx/>
              <a:buAutoNum type="arabicPeriod"/>
            </a:pPr>
            <a:r>
              <a:rPr lang="ru-RU" sz="3600" b="1" dirty="0" smtClean="0">
                <a:solidFill>
                  <a:prstClr val="black"/>
                </a:solidFill>
              </a:rPr>
              <a:t>Котлеты</a:t>
            </a:r>
          </a:p>
          <a:p>
            <a:pPr marL="742950" lvl="0" indent="-742950">
              <a:buFontTx/>
              <a:buAutoNum type="arabicPeriod"/>
            </a:pPr>
            <a:endParaRPr lang="ru-RU" sz="3600" b="1" dirty="0">
              <a:solidFill>
                <a:prstClr val="black"/>
              </a:solidFill>
            </a:endParaRPr>
          </a:p>
          <a:p>
            <a:pPr marL="742950" lvl="0" indent="-742950">
              <a:buFontTx/>
              <a:buAutoNum type="arabicPeriod"/>
            </a:pPr>
            <a:endParaRPr lang="ru-RU" sz="3600" b="1" dirty="0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b="8842"/>
          <a:stretch/>
        </p:blipFill>
        <p:spPr>
          <a:xfrm>
            <a:off x="2261937" y="919144"/>
            <a:ext cx="1179096" cy="11382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4884" y="2196259"/>
            <a:ext cx="1796011" cy="11973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0801" y="3393600"/>
            <a:ext cx="1700463" cy="11336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05124" y="5935780"/>
            <a:ext cx="1386139" cy="9279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96051" y="4674165"/>
            <a:ext cx="1664368" cy="102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36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569" y="181616"/>
            <a:ext cx="1174282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 smtClean="0"/>
              <a:t>6. </a:t>
            </a:r>
            <a:r>
              <a:rPr lang="ru-RU" sz="3600" b="1" dirty="0" smtClean="0">
                <a:solidFill>
                  <a:prstClr val="black"/>
                </a:solidFill>
              </a:rPr>
              <a:t> Пельмени.</a:t>
            </a:r>
          </a:p>
          <a:p>
            <a:pPr marL="742950" lvl="0" indent="-742950">
              <a:buFontTx/>
              <a:buAutoNum type="arabicPeriod"/>
            </a:pPr>
            <a:endParaRPr lang="ru-RU" sz="3600" b="1" dirty="0">
              <a:solidFill>
                <a:prstClr val="black"/>
              </a:solidFill>
            </a:endParaRPr>
          </a:p>
          <a:p>
            <a:pPr lvl="0"/>
            <a:r>
              <a:rPr lang="ru-RU" sz="3600" b="1" dirty="0" smtClean="0">
                <a:solidFill>
                  <a:prstClr val="black"/>
                </a:solidFill>
              </a:rPr>
              <a:t>7.  Пюре картофельное.</a:t>
            </a:r>
          </a:p>
          <a:p>
            <a:pPr marL="742950" lvl="0" indent="-742950">
              <a:buFontTx/>
              <a:buAutoNum type="arabicPeriod"/>
            </a:pPr>
            <a:endParaRPr lang="ru-RU" sz="3600" b="1" dirty="0">
              <a:solidFill>
                <a:prstClr val="black"/>
              </a:solidFill>
            </a:endParaRPr>
          </a:p>
          <a:p>
            <a:pPr marL="742950" lvl="0" indent="-742950"/>
            <a:r>
              <a:rPr lang="ru-RU" sz="3600" b="1" dirty="0" smtClean="0">
                <a:solidFill>
                  <a:prstClr val="black"/>
                </a:solidFill>
              </a:rPr>
              <a:t>8.  Блюда из рыбы.</a:t>
            </a:r>
          </a:p>
          <a:p>
            <a:pPr marL="742950" lvl="0" indent="-742950">
              <a:buAutoNum type="arabicPeriod" startAt="7"/>
            </a:pPr>
            <a:endParaRPr lang="ru-RU" sz="3600" b="1" dirty="0">
              <a:solidFill>
                <a:prstClr val="black"/>
              </a:solidFill>
            </a:endParaRPr>
          </a:p>
          <a:p>
            <a:pPr marL="742950" lvl="0" indent="-742950"/>
            <a:r>
              <a:rPr lang="ru-RU" sz="3600" b="1" dirty="0" smtClean="0">
                <a:solidFill>
                  <a:prstClr val="black"/>
                </a:solidFill>
              </a:rPr>
              <a:t>9.  Блюда из мясо.</a:t>
            </a:r>
          </a:p>
          <a:p>
            <a:pPr marL="742950" lvl="0" indent="-742950">
              <a:buAutoNum type="arabicPeriod" startAt="7"/>
            </a:pPr>
            <a:endParaRPr lang="ru-RU" sz="3600" b="1" dirty="0">
              <a:solidFill>
                <a:prstClr val="black"/>
              </a:solidFill>
            </a:endParaRPr>
          </a:p>
          <a:p>
            <a:pPr marL="742950" lvl="0" indent="-742950"/>
            <a:r>
              <a:rPr lang="ru-RU" sz="3600" b="1" smtClean="0">
                <a:solidFill>
                  <a:prstClr val="black"/>
                </a:solidFill>
              </a:rPr>
              <a:t>10. Блюда  </a:t>
            </a:r>
            <a:r>
              <a:rPr lang="ru-RU" sz="3600" b="1" dirty="0" smtClean="0">
                <a:solidFill>
                  <a:prstClr val="black"/>
                </a:solidFill>
              </a:rPr>
              <a:t>из  овощей.</a:t>
            </a:r>
          </a:p>
          <a:p>
            <a:pPr marL="742950" lvl="0" indent="-742950">
              <a:buAutoNum type="arabicPeriod" startAt="7"/>
            </a:pPr>
            <a:endParaRPr lang="ru-RU" sz="3600" b="1" dirty="0">
              <a:solidFill>
                <a:prstClr val="black"/>
              </a:solidFill>
            </a:endParaRPr>
          </a:p>
          <a:p>
            <a:pPr marL="742950" lvl="0" indent="-742950">
              <a:buAutoNum type="arabicPeriod" startAt="7"/>
            </a:pPr>
            <a:endParaRPr lang="ru-RU" sz="3600" b="1" dirty="0">
              <a:solidFill>
                <a:prstClr val="black"/>
              </a:solidFill>
            </a:endParaRPr>
          </a:p>
          <a:p>
            <a:pPr marL="742950" lvl="0" indent="-742950">
              <a:buFontTx/>
              <a:buAutoNum type="arabicPeriod"/>
            </a:pPr>
            <a:endParaRPr lang="ru-RU" sz="3600" b="1" dirty="0">
              <a:solidFill>
                <a:prstClr val="black"/>
              </a:solidFill>
            </a:endParaRPr>
          </a:p>
          <a:p>
            <a:pPr marL="742950" lvl="0" indent="-742950">
              <a:buFontTx/>
              <a:buAutoNum type="arabicPeriod"/>
            </a:pPr>
            <a:endParaRPr lang="ru-RU" sz="3600" b="1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2747" y="-100264"/>
            <a:ext cx="1455821" cy="14558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65432" y="1013252"/>
            <a:ext cx="1682268" cy="12607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/>
          <a:srcRect t="27050"/>
          <a:stretch/>
        </p:blipFill>
        <p:spPr>
          <a:xfrm>
            <a:off x="4454366" y="2375935"/>
            <a:ext cx="1511344" cy="9184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54366" y="3445361"/>
            <a:ext cx="1577340" cy="10515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00871" y="4647936"/>
            <a:ext cx="1812474" cy="113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9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201</Words>
  <Application>Microsoft Office PowerPoint</Application>
  <PresentationFormat>Произвольный</PresentationFormat>
  <Paragraphs>73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guseva</cp:lastModifiedBy>
  <cp:revision>35</cp:revision>
  <dcterms:created xsi:type="dcterms:W3CDTF">2021-01-31T06:48:11Z</dcterms:created>
  <dcterms:modified xsi:type="dcterms:W3CDTF">2023-03-14T05:43:58Z</dcterms:modified>
</cp:coreProperties>
</file>