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7" r:id="rId3"/>
    <p:sldId id="258" r:id="rId4"/>
    <p:sldId id="259" r:id="rId5"/>
    <p:sldId id="260" r:id="rId6"/>
    <p:sldId id="263" r:id="rId7"/>
    <p:sldId id="269" r:id="rId8"/>
    <p:sldId id="270" r:id="rId9"/>
    <p:sldId id="267" r:id="rId10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81" autoAdjust="0"/>
  </p:normalViewPr>
  <p:slideViewPr>
    <p:cSldViewPr>
      <p:cViewPr>
        <p:scale>
          <a:sx n="77" d="100"/>
          <a:sy n="77" d="100"/>
        </p:scale>
        <p:origin x="-117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57BD-684C-4173-99F9-3467198F6CF7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3E1BE-EAB6-4DA7-8B81-EC95F9ACE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AFAD2D6-1B3C-42CD-B058-1C4EA30B15D7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DCB89A6-6833-4901-8985-01D3C0597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8208912" cy="3657599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ea typeface="+mj-ea"/>
                <a:cs typeface="+mj-cs"/>
              </a:rPr>
              <a:t>Светлый праздник </a:t>
            </a:r>
            <a:r>
              <a:rPr lang="ru-RU" sz="4800" dirty="0" smtClean="0">
                <a:solidFill>
                  <a:srgbClr val="FF0000"/>
                </a:solidFill>
                <a:ea typeface="+mj-ea"/>
                <a:cs typeface="+mj-cs"/>
              </a:rPr>
              <a:t>Пасха</a:t>
            </a:r>
            <a:r>
              <a:rPr lang="ru-RU" sz="4800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3501008"/>
            <a:ext cx="3749040" cy="229019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1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1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white"/>
                </a:solidFill>
              </a:rPr>
              <a:t>Выполнила: ученица </a:t>
            </a:r>
            <a:r>
              <a:rPr lang="ru-RU" sz="2000" dirty="0" smtClean="0">
                <a:solidFill>
                  <a:prstClr val="white"/>
                </a:solidFill>
              </a:rPr>
              <a:t/>
            </a:r>
            <a:br>
              <a:rPr lang="ru-RU" sz="2000" dirty="0" smtClean="0">
                <a:solidFill>
                  <a:prstClr val="white"/>
                </a:solidFill>
              </a:rPr>
            </a:br>
            <a:r>
              <a:rPr lang="ru-RU" sz="2000" dirty="0" smtClean="0">
                <a:solidFill>
                  <a:prstClr val="white"/>
                </a:solidFill>
              </a:rPr>
              <a:t>7А</a:t>
            </a:r>
            <a:r>
              <a:rPr lang="ru-RU" sz="2000" dirty="0">
                <a:solidFill>
                  <a:prstClr val="white"/>
                </a:solidFill>
              </a:rPr>
              <a:t>» класса </a:t>
            </a:r>
            <a:br>
              <a:rPr lang="ru-RU" sz="2000" dirty="0">
                <a:solidFill>
                  <a:prstClr val="white"/>
                </a:solidFill>
              </a:rPr>
            </a:br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МБОУ </a:t>
            </a:r>
            <a:r>
              <a:rPr lang="ru-RU" sz="2000" dirty="0" smtClean="0">
                <a:solidFill>
                  <a:prstClr val="white"/>
                </a:solidFill>
              </a:rPr>
              <a:t>« Малиновская СШ» </a:t>
            </a:r>
            <a:r>
              <a:rPr lang="ru-RU" sz="2000" dirty="0">
                <a:solidFill>
                  <a:prstClr val="white"/>
                </a:solidFill>
              </a:rPr>
              <a:t/>
            </a:r>
            <a:br>
              <a:rPr lang="ru-RU" sz="2000" dirty="0">
                <a:solidFill>
                  <a:prstClr val="white"/>
                </a:solidFill>
              </a:rPr>
            </a:br>
            <a:r>
              <a:rPr lang="ru-RU" sz="2100" dirty="0">
                <a:solidFill>
                  <a:prstClr val="white"/>
                </a:solidFill>
              </a:rPr>
              <a:t>                           </a:t>
            </a:r>
            <a:r>
              <a:rPr lang="ru-RU" sz="2100" dirty="0" smtClean="0">
                <a:solidFill>
                  <a:prstClr val="white"/>
                </a:solidFill>
              </a:rPr>
              <a:t>    Белобородова Полина</a:t>
            </a:r>
            <a:br>
              <a:rPr lang="ru-RU" sz="2100" dirty="0" smtClean="0">
                <a:solidFill>
                  <a:prstClr val="white"/>
                </a:solidFill>
              </a:rPr>
            </a:br>
            <a:r>
              <a:rPr lang="ru-RU" sz="2000" dirty="0" smtClean="0">
                <a:solidFill>
                  <a:prstClr val="white"/>
                </a:solidFill>
              </a:rPr>
              <a:t>Руководитель: Егорова В. 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7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7931224" cy="43924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b="1" dirty="0" smtClean="0"/>
              <a:t>Пасха</a:t>
            </a:r>
            <a:r>
              <a:rPr lang="ru-RU" dirty="0" smtClean="0"/>
              <a:t> — самый главный и торжественный христианский праздник, посвященный  чудесному воскрешению Иисуса Христа. Смысл и значение Пасхи для церкви настолько глубоки, что ее празднование считается самым важным событием  событиям церковного года.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r>
              <a:rPr lang="ru-RU" dirty="0" smtClean="0"/>
              <a:t>                                                           « Праздников Праздник и </a:t>
            </a:r>
          </a:p>
          <a:p>
            <a:pPr marL="18288" indent="0">
              <a:buNone/>
            </a:pPr>
            <a:r>
              <a:rPr lang="ru-RU" dirty="0" smtClean="0"/>
              <a:t>                                                                 Торжество» так </a:t>
            </a:r>
            <a:r>
              <a:rPr lang="ru-RU" dirty="0">
                <a:solidFill>
                  <a:prstClr val="white"/>
                </a:solidFill>
              </a:rPr>
              <a:t>величают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Светлое Христово</a:t>
            </a:r>
          </a:p>
          <a:p>
            <a:r>
              <a:rPr lang="ru-RU" dirty="0" smtClean="0"/>
              <a:t>                                                              Воскресенье на Руси.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34386910-e0df-5bc3-92cf-98b49959b1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442837" cy="3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352928" cy="38164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настоящее время Пасха по-прежнему остается одним из самых почитаемых и любимых праздников</a:t>
            </a:r>
          </a:p>
          <a:p>
            <a:pPr>
              <a:buNone/>
            </a:pPr>
            <a:r>
              <a:rPr lang="ru-RU" dirty="0" smtClean="0"/>
              <a:t>    для всех и каждого. Не мудрено, ведь душевность, чистота и благостность этого поистине божественного праздника- в особенной цене , как, впрочем, и его смысл- возрождение и непременная победа жизненной силы.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07704" y="4149079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Пользователь\Desktop\1664352960_22-kartinkof-club-p-kartinka-voskresene-khrista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4" y="3501005"/>
            <a:ext cx="5946928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208912" cy="4248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день Пасхи на рассвете во всех церквях  проходят праздничные службы, а накануне ночью повсеместно совершаются крестные ходы. Уже с полуночи можно поздравлять друг друга с Воскресением Христовым, при встрече говоря: «Христос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!» На что обычно отвечают: «Воистину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!» Далее трижды обмениваются поцелуями в щеку. Это праздничное приветствие в народе называют христосованием.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45719"/>
            <a:ext cx="64807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Пользователь\Desktop\2944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62" y="3472328"/>
            <a:ext cx="4702378" cy="31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7776864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По обычаю накануне Пасхи выпекают высокий круглый сдобный хлеб-кулич, который освещают в церкви. Кулич является символом артоса-хлеба, благословленного Иисусом Христом во время Тайной Вечери.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7"/>
            <a:ext cx="4968552" cy="19442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Пользователь\Desktop\361441-kulich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7"/>
            <a:ext cx="64087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7632848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Еще одним пасхальным блюдом является пасха-</a:t>
            </a:r>
          </a:p>
          <a:p>
            <a:pPr>
              <a:buNone/>
            </a:pPr>
            <a:r>
              <a:rPr lang="ru-RU" dirty="0" smtClean="0"/>
              <a:t>    это творог со сливками или сметанной, спрессованный в виде усеченной пирамидки, на боковых сторонах которой изображен крест и надписи «ХВ» («Христос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»). Пасха символизирует Гроб Господень.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47864" y="4365104"/>
            <a:ext cx="57606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1555446005_12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852935"/>
            <a:ext cx="4464496" cy="3759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776864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(выставка ДПИ)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Работы учащихся нашей </a:t>
            </a:r>
            <a:r>
              <a:rPr lang="ru-RU" sz="3200" dirty="0" err="1" smtClean="0"/>
              <a:t>щ</a:t>
            </a:r>
            <a:r>
              <a:rPr lang="ru-RU" sz="3200" smtClean="0"/>
              <a:t>колы</a:t>
            </a:r>
            <a:endParaRPr lang="ru-RU" sz="3200" dirty="0"/>
          </a:p>
        </p:txBody>
      </p:sp>
      <p:pic>
        <p:nvPicPr>
          <p:cNvPr id="1026" name="Picture 2" descr="F:\Для стр. на сайте МБОУ МСШ\Выставки\Пасха\Выставка\P1020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30101" cy="24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стр. на сайте МБОУ МСШ\Выставки\Пасха\Выставка\IMG_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3297"/>
            <a:ext cx="3303464" cy="24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стр. на сайте МБОУ МСШ\Выставки\Пасха\Выставка\IMG_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47633"/>
            <a:ext cx="2283152" cy="30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776864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(выставка детского рисунка)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Работы учащихся нашей школы</a:t>
            </a:r>
            <a:endParaRPr lang="ru-RU" sz="3200" dirty="0"/>
          </a:p>
        </p:txBody>
      </p:sp>
      <p:pic>
        <p:nvPicPr>
          <p:cNvPr id="2050" name="Picture 2" descr="F:\Для стр. на сайте МБОУ МСШ\Наши работы\гуашь\P1180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449945" cy="32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ля стр. на сайте МБОУ МСШ\Наши работы\гуашь\P1180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53915"/>
            <a:ext cx="2520280" cy="33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ля стр. на сайте МБОУ МСШ\Наши работы\гуашь\IMG_20180305_13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861048"/>
            <a:ext cx="3840553" cy="2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55018"/>
            <a:ext cx="6809184" cy="5106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676</TotalTime>
  <Words>210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 Выполнила: ученица  7А» класса   МБОУ « Малиновская СШ»                                 Белобородова Полина Руководитель: Егорова В. П.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учащихся нашей щколы</vt:lpstr>
      <vt:lpstr>Работы учащихся нашей школы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                               « Светлый праздник Пасха.»</dc:title>
  <dc:creator>1</dc:creator>
  <cp:lastModifiedBy>Пользователь</cp:lastModifiedBy>
  <cp:revision>44</cp:revision>
  <dcterms:created xsi:type="dcterms:W3CDTF">2019-12-03T08:58:22Z</dcterms:created>
  <dcterms:modified xsi:type="dcterms:W3CDTF">2023-12-19T09:20:17Z</dcterms:modified>
</cp:coreProperties>
</file>