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4" r:id="rId2"/>
    <p:sldId id="337" r:id="rId3"/>
    <p:sldId id="301" r:id="rId4"/>
    <p:sldId id="333" r:id="rId5"/>
    <p:sldId id="331" r:id="rId6"/>
    <p:sldId id="306" r:id="rId7"/>
    <p:sldId id="308" r:id="rId8"/>
    <p:sldId id="302" r:id="rId9"/>
    <p:sldId id="309" r:id="rId10"/>
    <p:sldId id="310" r:id="rId11"/>
    <p:sldId id="311" r:id="rId12"/>
    <p:sldId id="280" r:id="rId13"/>
    <p:sldId id="323" r:id="rId14"/>
    <p:sldId id="324" r:id="rId15"/>
    <p:sldId id="325" r:id="rId16"/>
    <p:sldId id="326" r:id="rId17"/>
    <p:sldId id="282" r:id="rId18"/>
    <p:sldId id="283" r:id="rId19"/>
    <p:sldId id="327" r:id="rId20"/>
    <p:sldId id="328" r:id="rId21"/>
    <p:sldId id="284" r:id="rId22"/>
    <p:sldId id="332" r:id="rId23"/>
    <p:sldId id="329" r:id="rId24"/>
    <p:sldId id="33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33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A1E7-AC0D-4BD7-AC23-9CFDA4B275FA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97A45-C4E6-4DED-B344-4A89669BA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B67A5D-B954-4488-BA6D-A75CEDB5380E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500174"/>
            <a:ext cx="742955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Научно-исследовательский проект  на тему: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Культурное наследие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нагайбакского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народа: прошлое, настоящее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.будущее?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Даша\DSC_3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Даша\3254b7378decead3f8056c6fff0983a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04"/>
            <a:ext cx="8572500" cy="565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Устное народное творчество </a:t>
            </a:r>
            <a:r>
              <a:rPr lang="ru-RU" sz="3600" dirty="0" err="1" smtClean="0"/>
              <a:t>потешает,развлекает,веселит,учит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ello_html_4b6b9c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Пословицы,погворки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285860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Пословицы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Ашатанда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колагын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шартласын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эшлэгэндэ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ёорэтен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жилкенсен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Когда ешь, чтобы за ушами трещало, а когда работаешь, чтобы сердце трепетало.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Каерчыга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Невезучему и ветер навстречу.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Поговорки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тебе делать нечего, - ты всегда не удел.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Поговорка - цветочек, пословица - ягодка.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буре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Собака лает - волк бегает.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Чечреп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чыккан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Выплеснулся (т.е. неожиданно появился).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Жыгылганны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тупеле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(Упавшего побей). - Не везет, так не везет.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Загадки</a:t>
            </a:r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071538" y="1846660"/>
            <a:ext cx="7143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Бэлэкэй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бокоре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ботен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кырны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бетере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Маленький, да горбатенький - все поле перешел. (Серп.)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астында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карт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урыс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сакалыннан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тартыгыз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шалкан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- Под землю старый русак, тяни его за бороду. (Репа.)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Тирян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тиле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урыс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акыра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да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аша\gYugrIvteH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  Кухня </a:t>
            </a:r>
            <a:r>
              <a:rPr lang="ru-RU" sz="3200" dirty="0" err="1" smtClean="0"/>
              <a:t>нагайбаков</a:t>
            </a:r>
            <a:r>
              <a:rPr lang="ru-RU" sz="3200" dirty="0" smtClean="0"/>
              <a:t> есть отражение бытового уклада, обрядов, традиций, хозяйственной деятельности: земледелия и скотоводства.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Нагайбакская</a:t>
            </a:r>
            <a:r>
              <a:rPr lang="ru-RU" dirty="0" smtClean="0"/>
              <a:t> национальная        кухня. 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dirty="0" err="1" smtClean="0"/>
              <a:t>Сюзмэ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Даша\chakk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429552" cy="50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Кыстыбый</a:t>
            </a:r>
            <a:endParaRPr lang="ru-RU" dirty="0"/>
          </a:p>
        </p:txBody>
      </p:sp>
      <p:pic>
        <p:nvPicPr>
          <p:cNvPr id="4" name="Содержимое 3" descr="C:\Users\User\Desktop\Даша\229223176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81138"/>
            <a:ext cx="7715304" cy="4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3200" dirty="0" err="1" smtClean="0"/>
              <a:t>Приемственность</a:t>
            </a:r>
            <a:r>
              <a:rPr lang="ru-RU" sz="3200" dirty="0" smtClean="0"/>
              <a:t> поколений                 </a:t>
            </a:r>
            <a:endParaRPr lang="ru-RU" sz="3200" dirty="0"/>
          </a:p>
        </p:txBody>
      </p:sp>
      <p:pic>
        <p:nvPicPr>
          <p:cNvPr id="4" name="Содержимое 3" descr="C:\Users\User\Desktop\Даша\25f98b4623f0e83e629d99fc92940f7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81138"/>
            <a:ext cx="7572428" cy="48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Леонтьева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Евангелина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ученица  2А класса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руководитель: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Яковлева Надежда Петровна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Музеефикация</a:t>
            </a:r>
            <a:endParaRPr lang="ru-RU" dirty="0"/>
          </a:p>
        </p:txBody>
      </p:sp>
      <p:pic>
        <p:nvPicPr>
          <p:cNvPr id="4" name="Содержимое 3" descr="C:\Users\User\Desktop\Даша\7278cd7e11f564ed884671cbca38bcd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35811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Национальный костюм</a:t>
            </a:r>
            <a:endParaRPr lang="ru-RU" dirty="0"/>
          </a:p>
        </p:txBody>
      </p:sp>
      <p:pic>
        <p:nvPicPr>
          <p:cNvPr id="4" name="Содержимое 3" descr="https://www.den-za-dnem.ru/img-00003/2016/n_2017_6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Этническое образование.</a:t>
            </a:r>
            <a:endParaRPr lang="ru-RU" dirty="0"/>
          </a:p>
        </p:txBody>
      </p:sp>
      <p:pic>
        <p:nvPicPr>
          <p:cNvPr id="16385" name="Picture 1" descr="C:\Users\User\Desktop\Даша\eb98e83ec407efe5717f3a3993fa32b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0034" y="1000108"/>
            <a:ext cx="728667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Но пока жива культура, традиции 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нагайбаков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народу жить!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42976" y="857232"/>
            <a:ext cx="65008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    Край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Нагайбакский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Челябинск 1997.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   Мещерякова Е.Каждый день: Стихи Челябинск 2004.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    Минеев П. Земная жизнь: Стихи. Челябинск 2003.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Фонд краеведческих материалов «Традиционная культура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нагайбаков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5.С.Ю.Белорусова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Нагайбаки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динамика этничности»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Национальная культура</a:t>
            </a:r>
            <a:r>
              <a:rPr lang="ru-RU" sz="3200" dirty="0" smtClean="0"/>
              <a:t> – это национальная память народа, это то, что выделяет данный народ в ряду других, хранит человека от обезличивания, позволяет ему ощутить связь времен и поколений, получить духовную поддержку и жизненную опору.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428604"/>
            <a:ext cx="707233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работы состоит в том, что культура и быт семьи строится на знаниях национальных традиций, которые составляют культурное достояние любого народа.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узнать о традициях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нагайбакского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народа и сохранить их для следующих поколений.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Найти информацию в различных источниках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Систематизировать полученные данные.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Подготовить проект и презентацию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Защитить проект.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культура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нагйбакского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народа.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традиции и быт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нагайбакского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народа.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Даша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аша\img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Национальные народные праздники.</a:t>
            </a:r>
            <a:endParaRPr lang="ru-RU" sz="32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71538" y="1643050"/>
            <a:ext cx="68580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каждого народа есть свои национальные праздники. Многие из этих праздников родились ещё в древности — несколько столетий или даже тысячу лет назад. Ибо  праздники — это праздники сердца, души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Нагайбакские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народные праздники восхищают чувством благодарности и почтения людей к природе, к обычаям предков, друг к другу.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Даша\Фотка_591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938"/>
            <a:ext cx="9144000" cy="608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Даша\DPCTi_T5_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98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1229</TotalTime>
  <Words>294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Национальные народные праздники.</vt:lpstr>
      <vt:lpstr>Слайд 8</vt:lpstr>
      <vt:lpstr>Слайд 9</vt:lpstr>
      <vt:lpstr>Слайд 10</vt:lpstr>
      <vt:lpstr>Слайд 11</vt:lpstr>
      <vt:lpstr>        Устное народное творчество потешает,развлекает,веселит,учит. </vt:lpstr>
      <vt:lpstr>      Пословицы,погворки.</vt:lpstr>
      <vt:lpstr>                Загадки</vt:lpstr>
      <vt:lpstr>Слайд 15</vt:lpstr>
      <vt:lpstr>     Нагайбакская национальная        кухня.   </vt:lpstr>
      <vt:lpstr>                     Сюзмэ </vt:lpstr>
      <vt:lpstr>                Кыстыбый</vt:lpstr>
      <vt:lpstr>      Приемственность поколений                 </vt:lpstr>
      <vt:lpstr>           Музеефикация</vt:lpstr>
      <vt:lpstr>    Национальный костюм</vt:lpstr>
      <vt:lpstr>     Этническое образование.</vt:lpstr>
      <vt:lpstr>Слайд 23</vt:lpstr>
      <vt:lpstr>Слайд 24</vt:lpstr>
    </vt:vector>
  </TitlesOfParts>
  <Company>School 9 Tver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Пользователь</dc:creator>
  <cp:lastModifiedBy>User</cp:lastModifiedBy>
  <cp:revision>138</cp:revision>
  <dcterms:created xsi:type="dcterms:W3CDTF">2000-01-01T06:48:00Z</dcterms:created>
  <dcterms:modified xsi:type="dcterms:W3CDTF">2022-04-17T06:46:48Z</dcterms:modified>
</cp:coreProperties>
</file>