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288" r:id="rId5"/>
    <p:sldId id="278" r:id="rId6"/>
    <p:sldId id="279" r:id="rId7"/>
    <p:sldId id="280" r:id="rId8"/>
    <p:sldId id="286" r:id="rId9"/>
    <p:sldId id="293" r:id="rId10"/>
    <p:sldId id="300" r:id="rId11"/>
    <p:sldId id="290" r:id="rId12"/>
    <p:sldId id="291" r:id="rId13"/>
    <p:sldId id="292" r:id="rId14"/>
    <p:sldId id="269" r:id="rId15"/>
    <p:sldId id="296" r:id="rId16"/>
    <p:sldId id="282" r:id="rId17"/>
    <p:sldId id="297" r:id="rId18"/>
    <p:sldId id="298" r:id="rId19"/>
    <p:sldId id="263" r:id="rId20"/>
    <p:sldId id="262" r:id="rId21"/>
    <p:sldId id="299" r:id="rId22"/>
    <p:sldId id="284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4E7D0-45E3-4B35-9436-ADF632AAD9B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6AEC-518F-4FBD-A0D7-FF7E47B93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7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0375" y="903431"/>
            <a:ext cx="8361583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«МОЙ ГОРОД – ЗАВОЛЖЬЕ»</a:t>
            </a:r>
          </a:p>
          <a:p>
            <a:pPr algn="ctr"/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5445224"/>
            <a:ext cx="2923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МБДОУ «Детский сад №48 </a:t>
            </a:r>
          </a:p>
          <a:p>
            <a:r>
              <a:rPr lang="ru-RU" b="1" dirty="0" smtClean="0"/>
              <a:t>«Белочка»</a:t>
            </a:r>
          </a:p>
          <a:p>
            <a:r>
              <a:rPr lang="ru-RU" b="1" dirty="0" smtClean="0"/>
              <a:t>Воспитатель </a:t>
            </a:r>
          </a:p>
          <a:p>
            <a:r>
              <a:rPr lang="ru-RU" b="1" dirty="0" smtClean="0"/>
              <a:t>Максимова Е.В.</a:t>
            </a:r>
            <a:endParaRPr lang="ru-RU" b="1" dirty="0"/>
          </a:p>
        </p:txBody>
      </p:sp>
      <p:pic>
        <p:nvPicPr>
          <p:cNvPr id="1035" name="Picture 11" descr="http://im3.turbina.ru/photos.4/9/9/2/9/2/3129299/feed.ph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-419" r="3708" b="-4592"/>
          <a:stretch/>
        </p:blipFill>
        <p:spPr bwMode="auto">
          <a:xfrm>
            <a:off x="307975" y="2505553"/>
            <a:ext cx="5472000" cy="41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465137"/>
            <a:ext cx="8736905" cy="591619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49036" y="437396"/>
            <a:ext cx="61798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Спортивный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гимнастический комплекс</a:t>
            </a:r>
          </a:p>
          <a:p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Фото </a:t>
            </a:r>
            <a:r>
              <a:rPr lang="ru-RU" sz="2400" b="1" smtClean="0">
                <a:solidFill>
                  <a:srgbClr val="C00000"/>
                </a:solidFill>
                <a:latin typeface="Comic Sans MS" pitchFamily="66" charset="0"/>
              </a:rPr>
              <a:t>авериных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72160" y="234305"/>
            <a:ext cx="471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Детский сад №48 «Белочка»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3315" name="Picture 3" descr="D:\изображения\2 Д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6" b="28791"/>
          <a:stretch/>
        </p:blipFill>
        <p:spPr bwMode="auto">
          <a:xfrm>
            <a:off x="3779913" y="3830256"/>
            <a:ext cx="4298393" cy="2695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изображения\1 Д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54" y="887940"/>
            <a:ext cx="4137242" cy="275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D:\изображения\JxbWlmrVqU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0964"/>
          <a:stretch/>
        </p:blipFill>
        <p:spPr bwMode="auto">
          <a:xfrm>
            <a:off x="460375" y="887940"/>
            <a:ext cx="3319538" cy="3498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19871" y="623130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Школа №18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photos.wikimapia.org/p/00/01/59/70/93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7" y="1700808"/>
            <a:ext cx="8212148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3264" y="454385"/>
            <a:ext cx="596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Заволжский автомоторный техникум 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6" name="Picture 4" descr="https://im3.turbina.ru/photos.4/7/8/8/8/2/2828887/big.photo/Zavolzhe-vypestann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1347230"/>
            <a:ext cx="7326833" cy="488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photocdn.photogoroda.com/source2/cn3159/r3563/c3601/23217376.jpg?v=20171213112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96752"/>
            <a:ext cx="8201025" cy="516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58979" y="386705"/>
            <a:ext cx="294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Дворец культуры 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23728" y="490582"/>
            <a:ext cx="609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Парк культуры и отдыха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им.Гагарина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s://img-fotki.yandex.ru/get/4427/22264419.45/0_5c09f_12f6d05e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1276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86763" y="312738"/>
            <a:ext cx="377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Кинотеатр </a:t>
            </a:r>
            <a:r>
              <a:rPr lang="ru-RU" sz="2400" b="1" smtClean="0">
                <a:solidFill>
                  <a:srgbClr val="C00000"/>
                </a:solidFill>
                <a:latin typeface="Comic Sans MS" pitchFamily="66" charset="0"/>
              </a:rPr>
              <a:t>«Энергетик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s://autotravel.ru/phalbum/90811/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90" y="981494"/>
            <a:ext cx="7182817" cy="5387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6" y="-1692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58979" y="386705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Сквер Победы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s://qna.center/storage/photos/robergo/410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61923"/>
            <a:ext cx="4624065" cy="3082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mg2.cliparto.com/pic/xl/230905/4066603-the-eternal-flame-city-of-vol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528392" cy="4981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https://sun9-78.userapi.com/impg/gM35RiiyyLHZzS_Vnds7tya_NsNLKKI5ZfcvqQ/jekHKpRTI4s.jpg?size=809x1080&amp;quality=95&amp;sign=bf6dfefcfd10b36f73446a6a6f69574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84783"/>
            <a:ext cx="3621462" cy="4834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80.userapi.com/impg/IG8oNpqV0j0l0k5YB_EYiU22L-lKsDOmpotCfw/WTV1yDgyxTY.jpg?size=1280x959&amp;quality=95&amp;sign=5cbf4a55c68b463c30789cc3520cdf3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01" y="1740938"/>
            <a:ext cx="4541409" cy="3402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886" y="312738"/>
            <a:ext cx="3823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амятник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воинам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заволжанам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-афганцам и участникам Чеченских войн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8204" y="5517232"/>
            <a:ext cx="4340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Зенитно-артиллерийский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07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27784" y="46513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Площадь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им.Ленина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Продолжая рассказывать о городе Заволжье (Нижегородская область), в этой заметке покажу все те достопримечательности, которые удалось увидеть в этом населённом пункте, пробыв там порядка 60-ти минут.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2" y="1196752"/>
            <a:ext cx="7776863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 descr="https://pravdapfo.ru/sites/default/files/zavo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4" y="1340768"/>
            <a:ext cx="7936881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8979" y="386705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Город Заволжье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82" y="386705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Доска Почета города Заволжье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196" name="Picture 4" descr="https://img-fotki.yandex.ru/get/9506/230052382.6a/0_fd572_d86e6826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"/>
          <a:stretch/>
        </p:blipFill>
        <p:spPr bwMode="auto">
          <a:xfrm>
            <a:off x="612774" y="1268760"/>
            <a:ext cx="7962079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632097"/>
            <a:ext cx="559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Детская библиотека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им.С.Маршака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https://i4.banknn.ru/4vgkmck0bidf7_vkcarz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70" y="1538177"/>
            <a:ext cx="6980458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93921" y="499766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Православная церковь 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s://sobory.ru/pic/12950/12973_20180808_232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3" y="1340768"/>
            <a:ext cx="7338332" cy="4892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465137"/>
            <a:ext cx="8736905" cy="591619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s://pravdapfo.ru/sites/default/files/zavolzhe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r="8476"/>
          <a:stretch/>
        </p:blipFill>
        <p:spPr bwMode="auto">
          <a:xfrm>
            <a:off x="338388" y="732831"/>
            <a:ext cx="8455496" cy="5392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32758" y="477292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Город за Волгой.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D:\изображения\DJI_0606-1024x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75452"/>
            <a:ext cx="8223778" cy="4617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465137"/>
            <a:ext cx="68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Строительство Горьковской ГЭС </a:t>
            </a:r>
            <a:r>
              <a:rPr lang="ru-RU" sz="2400" b="1" noProof="0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1947 год)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098" name="Picture 2" descr="https://img-fotki.yandex.ru/get/17934/46980979.16c/0_e9571_d763c7da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3" y="1244923"/>
            <a:ext cx="7397552" cy="530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7609" y="559047"/>
            <a:ext cx="5368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Нижегородская ГЭС в наше время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124" name="Picture 4" descr="https://img-fotki.yandex.ru/get/4427/22264419.45/0_5c0a3_c05f002f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90" y="1408909"/>
            <a:ext cx="7182817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74735" y="429775"/>
            <a:ext cx="459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Заволжский моторный завод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s://avatars.dzeninfra.ru/get-zen_doc/4394028/pub_63c9d6352b1ebc283f2bf79e_63c9d750448e3d02eb74dca5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97" y="1052736"/>
            <a:ext cx="7248805" cy="5436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6108" y="465137"/>
            <a:ext cx="613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Заволжский завод гусеничных тягачей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upload.wikimedia.org/wikipedia/commons/thumb/0/05/%D0%97%D0%B0%D0%B2%D0%BE%D0%B4%D0%BE%D1%83%D0%BF%D1%80%D0%B0%D0%B2%D0%BB%D0%B5%D0%BD%D0%B8%D0%B5_%D0%97%D0%90%D0%9E_%22%D0%97%D0%97%D0%93%D0%A2%22.jpg/1600px-%D0%97%D0%B0%D0%B2%D0%BE%D0%B4%D0%BE%D1%83%D0%BF%D1%80%D0%B0%D0%B2%D0%BB%D0%B5%D0%BD%D0%B8%D0%B5_%D0%97%D0%90%D0%9E_%22%D0%97%D0%97%D0%93%D0%A2%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4" y="1124744"/>
            <a:ext cx="5655995" cy="3368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51ad4527390889a4f2a55efe399e85e96e5fa393-922241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58" y="3645024"/>
            <a:ext cx="4572000" cy="293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16652" y="465138"/>
            <a:ext cx="511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Заволжская городская больница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https://livennov.ru/upload/iblock/31f/bolnykh_covid_19_nizhegorodtsev_dostavlyayut_v_obychnuyu_bolnitsu_v_zavolz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232237"/>
            <a:ext cx="7623249" cy="507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681498_top-fon-com-p-fon-dlya-prezentatsii-patrioticheskaya-tem-1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984018_top-fon-com-p-fon-dlya-prezentatsii-po-nravstvenno-patri-8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547" y="187682"/>
            <a:ext cx="8736905" cy="6509022"/>
          </a:xfrm>
          <a:prstGeom prst="roundRect">
            <a:avLst>
              <a:gd name="adj" fmla="val 13205"/>
            </a:avLst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17555" y="234304"/>
            <a:ext cx="670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Спортивный комплекс и ледовый дворец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Picture 2" descr="https://mhkolimpia.ru/media/bearleague/bl1601472819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45558"/>
            <a:ext cx="5149620" cy="341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novosti-zav.ru/media/novostizavru/2022/6/10.06.22/stad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732"/>
          <a:stretch/>
        </p:blipFill>
        <p:spPr bwMode="auto">
          <a:xfrm>
            <a:off x="307975" y="703906"/>
            <a:ext cx="5086459" cy="3373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104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user_2</cp:lastModifiedBy>
  <cp:revision>27</cp:revision>
  <dcterms:created xsi:type="dcterms:W3CDTF">2023-10-03T16:29:40Z</dcterms:created>
  <dcterms:modified xsi:type="dcterms:W3CDTF">2023-10-12T10:26:36Z</dcterms:modified>
</cp:coreProperties>
</file>