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6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9" r:id="rId16"/>
    <p:sldId id="28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7" autoAdjust="0"/>
    <p:restoredTop sz="94444" autoAdjust="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6572296" cy="34290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Основные тенденции развития русской литературы 18 века.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357694"/>
            <a:ext cx="5386398" cy="137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Русский классицизм.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4290"/>
            <a:ext cx="6858000" cy="692948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Особенности русского классицизма: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Связь с современной действительностью.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Сатирическая направленность.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Обращение к конкретным явлениям русской жизни.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Преобладание национально – исторической тематики.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Высокий уровень развития жанра оды.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2286000" y="6858000"/>
            <a:ext cx="6172200" cy="3572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5.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857232"/>
          <a:ext cx="7615262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631"/>
                <a:gridCol w="3807631"/>
              </a:tblGrid>
              <a:tr h="158716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«Высокие»</a:t>
                      </a:r>
                      <a:r>
                        <a:rPr lang="ru-RU" sz="3200" baseline="0" dirty="0" smtClean="0"/>
                        <a:t> жанры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«Низкие» жанры</a:t>
                      </a:r>
                      <a:endParaRPr lang="ru-RU" sz="3200" dirty="0"/>
                    </a:p>
                  </a:txBody>
                  <a:tcPr/>
                </a:tc>
              </a:tr>
              <a:tr h="391356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Трагедия</a:t>
                      </a:r>
                    </a:p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Эпическая поэма</a:t>
                      </a:r>
                    </a:p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Ода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Комедия</a:t>
                      </a:r>
                    </a:p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Лирическое</a:t>
                      </a:r>
                      <a:r>
                        <a:rPr lang="ru-RU" sz="3200" baseline="0" dirty="0" smtClean="0"/>
                        <a:t> стихотворение</a:t>
                      </a:r>
                    </a:p>
                    <a:p>
                      <a:endParaRPr lang="ru-RU" sz="3200" baseline="0" dirty="0" smtClean="0"/>
                    </a:p>
                    <a:p>
                      <a:r>
                        <a:rPr lang="ru-RU" sz="3200" baseline="0" dirty="0" smtClean="0"/>
                        <a:t>Роман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28604"/>
            <a:ext cx="6500842" cy="5572164"/>
          </a:xfrm>
        </p:spPr>
        <p:txBody>
          <a:bodyPr>
            <a:normAutofit/>
          </a:bodyPr>
          <a:lstStyle/>
          <a:p>
            <a:r>
              <a:rPr lang="ru-RU" dirty="0" smtClean="0"/>
              <a:t>Трагедия («высокий» жанр) была призвана вызвать ужас и сострадание путем изображения борьбы между долгом и страстью в душах сильных людей, грандиозного столкновения страстей, государственных переворотов.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571612"/>
            <a:ext cx="6172200" cy="2877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комедии («низкого» жанра) — исправление нравов при помощи осуждения бытовых пороков, одному из которых  посвящалась пьеса.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2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драматургии господствовало требование трех единств: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 места (должно было быть одно место действия);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 времени (действие разворачивалось в течение 24 часов);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 действия (выделялся один основной сюжет, не было побочных коллизий и персонажей).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Д.Г. Левицкий </a:t>
            </a:r>
            <a:endParaRPr lang="ru-RU" dirty="0"/>
          </a:p>
        </p:txBody>
      </p:sp>
      <p:pic>
        <p:nvPicPr>
          <p:cNvPr id="4" name="Содержимое 3" descr="5.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43306" y="292044"/>
            <a:ext cx="4282022" cy="6351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Ф.С. Рокотов</a:t>
            </a:r>
            <a:endParaRPr lang="ru-RU" dirty="0"/>
          </a:p>
        </p:txBody>
      </p:sp>
      <p:pic>
        <p:nvPicPr>
          <p:cNvPr id="4" name="Содержимое 3" descr="5.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00430" y="428604"/>
            <a:ext cx="4500594" cy="63277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Кусково. Усадьба Шереметьевых.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5.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8501122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572280" cy="578647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Цели урока: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1. Сделать обзор эпохи  (культурная, экономическая, политическая ситуация).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2. Познакомиться с литературным течением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“классицизм”, отметить его основные черты и характерные особенности.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Усадьба Останкино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5.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8786842" cy="578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054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2984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Архангельское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5.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113941"/>
            <a:ext cx="8858280" cy="5744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Парк царского села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5.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8715403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Парк Павловский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5.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8715404" cy="5715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Парк Ломоносова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5.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8786842" cy="578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071678"/>
            <a:ext cx="7972452" cy="308292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.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4632655"/>
            <a:ext cx="7358114" cy="2225345"/>
          </a:xfr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714744" y="785794"/>
            <a:ext cx="72152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Была та смутная пора,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Россия молодая,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бореньях силы напрягая,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Мужала с гением Петра.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А. С. Пушкин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6583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завоевания этого времени в области науки, просвещения, искусства и литературы: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1) в 1721 г. учреждается Петербургская Академия наук;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2) в 1755 г. открывается Московский университет с двумя гимназиями при нем (для дворян и для разночинцев);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3) в 1757 г. основана Академия художеств и открыт русский профессиональный публичный театр сначала в Петербурге, годом позже — в Москве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051"/>
                <a:gridCol w="5048774"/>
                <a:gridCol w="2643175"/>
              </a:tblGrid>
              <a:tr h="513582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 периода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Имена</a:t>
                      </a:r>
                      <a:endParaRPr lang="ru-RU" dirty="0"/>
                    </a:p>
                  </a:txBody>
                  <a:tcPr/>
                </a:tc>
              </a:tr>
              <a:tr h="132583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 петровского времени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Переходный характер, интенсивный процесс «обмирщения», формирование светской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Феофан Прокопович</a:t>
                      </a:r>
                      <a:endParaRPr lang="ru-RU" dirty="0"/>
                    </a:p>
                  </a:txBody>
                  <a:tcPr/>
                </a:tc>
              </a:tr>
              <a:tr h="5135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Становление новой литературы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69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1730-1750гг.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Формирование</a:t>
                      </a:r>
                      <a:r>
                        <a:rPr lang="ru-RU" baseline="0" dirty="0" smtClean="0"/>
                        <a:t> классицизма. Расцвет жанра оды.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А.Д. Кантемир,</a:t>
                      </a:r>
                    </a:p>
                    <a:p>
                      <a:r>
                        <a:rPr lang="ru-RU" dirty="0" smtClean="0"/>
                        <a:t>В.К.</a:t>
                      </a:r>
                      <a:r>
                        <a:rPr lang="ru-RU" baseline="0" dirty="0" smtClean="0"/>
                        <a:t> Тредиаковский,</a:t>
                      </a:r>
                    </a:p>
                    <a:p>
                      <a:r>
                        <a:rPr lang="ru-RU" baseline="0" dirty="0" smtClean="0"/>
                        <a:t>М.В. Ломоносов,</a:t>
                      </a:r>
                    </a:p>
                    <a:p>
                      <a:r>
                        <a:rPr lang="ru-RU" baseline="0" dirty="0" smtClean="0"/>
                        <a:t>А.П. Сумароков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365721">
                <a:tc>
                  <a:txBody>
                    <a:bodyPr/>
                    <a:lstStyle/>
                    <a:p>
                      <a:r>
                        <a:rPr lang="ru-RU" dirty="0" smtClean="0"/>
                        <a:t>1760-е – первая половина 1770-х 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Дальнейшая эволюция классицизма. Расцвет жанров сатиры. Появление предпосылок к зарождению</a:t>
                      </a:r>
                      <a:r>
                        <a:rPr lang="ru-RU" baseline="0" dirty="0" smtClean="0"/>
                        <a:t> сентиментализма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Я.Б. Княжнин,</a:t>
                      </a:r>
                    </a:p>
                    <a:p>
                      <a:r>
                        <a:rPr lang="ru-RU" dirty="0" smtClean="0"/>
                        <a:t>Н.И. Новиков,</a:t>
                      </a:r>
                    </a:p>
                    <a:p>
                      <a:r>
                        <a:rPr lang="ru-RU" dirty="0" smtClean="0"/>
                        <a:t>М.М. Херасков</a:t>
                      </a:r>
                      <a:endParaRPr lang="ru-RU" dirty="0"/>
                    </a:p>
                  </a:txBody>
                  <a:tcPr/>
                </a:tc>
              </a:tr>
              <a:tr h="1569642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Последняя четверть </a:t>
                      </a:r>
                      <a:r>
                        <a:rPr lang="en-US" dirty="0" smtClean="0"/>
                        <a:t>XVIII</a:t>
                      </a:r>
                      <a:r>
                        <a:rPr lang="ru-RU" baseline="0" dirty="0" smtClean="0"/>
                        <a:t> 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 кризиса классицизма, оформление сентиментализма, усиление реалистических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тенденций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Д.И.</a:t>
                      </a:r>
                      <a:r>
                        <a:rPr lang="ru-RU" baseline="0" dirty="0" smtClean="0"/>
                        <a:t> Фонвизин,</a:t>
                      </a:r>
                    </a:p>
                    <a:p>
                      <a:r>
                        <a:rPr lang="ru-RU" baseline="0" dirty="0" smtClean="0"/>
                        <a:t>Г.Р. Державин, </a:t>
                      </a:r>
                    </a:p>
                    <a:p>
                      <a:r>
                        <a:rPr lang="ru-RU" baseline="0" dirty="0" smtClean="0"/>
                        <a:t>А.Н. Радищев,</a:t>
                      </a:r>
                    </a:p>
                    <a:p>
                      <a:r>
                        <a:rPr lang="ru-RU" dirty="0" smtClean="0"/>
                        <a:t>И.А. Карамзин,</a:t>
                      </a:r>
                    </a:p>
                    <a:p>
                      <a:r>
                        <a:rPr lang="ru-RU" dirty="0" smtClean="0"/>
                        <a:t>И.И. Дмитриев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642918"/>
            <a:ext cx="6643718" cy="5572164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Классицизм — художественный стиль и эстетическое направление в европейской культуре конца Х</a:t>
            </a:r>
            <a:r>
              <a:rPr lang="en-GB" dirty="0" smtClean="0"/>
              <a:t>V</a:t>
            </a:r>
            <a:r>
              <a:rPr lang="ru-RU" dirty="0" smtClean="0"/>
              <a:t>II — </a:t>
            </a:r>
            <a:r>
              <a:rPr lang="en-US" dirty="0" smtClean="0"/>
              <a:t>XVIII</a:t>
            </a:r>
            <a:r>
              <a:rPr lang="ru-RU" dirty="0" smtClean="0"/>
              <a:t> вв., одной из важнейших черт которого являлось обращение к образцам и формам античности как к универсальному эталону.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261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Черты классицизма: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1. Утверждение идей просвещенного абсолютизма – патриотизма, гражданственности, единства нации.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2. Утверждение приоритета разума.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V="1">
            <a:off x="457200" y="6473951"/>
            <a:ext cx="746760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396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3. В основе эстетики классицизма – принцип рационализма: произведение искусства должно быть разумно и последовательно построено, логически выверено (из принципа “подражания природе”).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4. Соблюдение определенных творческих норм и правил (строгая сюжетно- композиционная организация).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664371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5. Четкое разделение героев на положительных и отрицательных.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6. “Неизменность” героя (отсутствие внутреннего развития).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7. Идеализация героя (оды Ломоносова).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8. Интерес к народному языку, использование в произведениях народной речи.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9. Объективность повествования.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322</Words>
  <PresentationFormat>Экран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Основные тенденции развития русской литературы 18 века. </vt:lpstr>
      <vt:lpstr>Цели урока:  1. Сделать обзор эпохи  (культурная, экономическая, политическая ситуация).  2. Познакомиться с литературным течением “классицизм”, отметить его основные черты и характерные особенности. </vt:lpstr>
      <vt:lpstr> </vt:lpstr>
      <vt:lpstr>завоевания этого времени в области науки, просвещения, искусства и литературы:  1) в 1721 г. учреждается Петербургская Академия наук;  2) в 1755 г. открывается Московский университет с двумя гимназиями при нем (для дворян и для разночинцев);  3) в 1757 г. основана Академия художеств и открыт русский профессиональный публичный театр сначала в Петербурге, годом позже — в Москве. </vt:lpstr>
      <vt:lpstr>Слайд 5</vt:lpstr>
      <vt:lpstr>Классицизм — художественный стиль и эстетическое направление в европейской культуре конца ХVII — XVIII вв., одной из важнейших черт которого являлось обращение к образцам и формам античности как к универсальному эталону.</vt:lpstr>
      <vt:lpstr>Черты классицизма:   1. Утверждение идей просвещенного абсолютизма – патриотизма, гражданственности, единства нации.  2. Утверждение приоритета разума. </vt:lpstr>
      <vt:lpstr>3. В основе эстетики классицизма – принцип рационализма: произведение искусства должно быть разумно и последовательно построено, логически выверено (из принципа “подражания природе”).  4. Соблюдение определенных творческих норм и правил (строгая сюжетно- композиционная организация). </vt:lpstr>
      <vt:lpstr>5. Четкое разделение героев на положительных и отрицательных.  6. “Неизменность” героя (отсутствие внутреннего развития).  7. Идеализация героя (оды Ломоносова).  8. Интерес к народному языку, использование в произведениях народной речи.  9. Объективность повествования. </vt:lpstr>
      <vt:lpstr>Особенности русского классицизма:  1. Связь с современной действительностью.  2. Сатирическая направленность.  3. Обращение к конкретным явлениям русской жизни.  4. Преобладание национально – исторической тематики.  5. Высокий уровень развития жанра оды. </vt:lpstr>
      <vt:lpstr>Слайд 11</vt:lpstr>
      <vt:lpstr>Трагедия («высокий» жанр) была призвана вызвать ужас и сострадание путем изображения борьбы между долгом и страстью в душах сильных людей, грандиозного столкновения страстей, государственных переворотов.</vt:lpstr>
      <vt:lpstr>Задача комедии («низкого» жанра) — исправление нравов при помощи осуждения бытовых пороков, одному из которых  посвящалась пьеса.</vt:lpstr>
      <vt:lpstr>В драматургии господствовало требование трех единств:  — места (должно было быть одно место действия);  — времени (действие разворачивалось в течение 24 часов);  — действия (выделялся один основной сюжет, не было побочных коллизий и персонажей). </vt:lpstr>
      <vt:lpstr>Д.Г. Левицкий </vt:lpstr>
      <vt:lpstr>Ф.С. Рокотов</vt:lpstr>
      <vt:lpstr>Кусково. Усадьба Шереметьевых.</vt:lpstr>
      <vt:lpstr>Слайд 18</vt:lpstr>
      <vt:lpstr>Слайд 19</vt:lpstr>
      <vt:lpstr>Усадьба Останкино</vt:lpstr>
      <vt:lpstr>Слайд 21</vt:lpstr>
      <vt:lpstr>Архангельское</vt:lpstr>
      <vt:lpstr>Слайд 23</vt:lpstr>
      <vt:lpstr>Парк царского села</vt:lpstr>
      <vt:lpstr>Парк Павловский</vt:lpstr>
      <vt:lpstr>Парк Ломоносова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тенденции развития русской литературы 18 века. Русский классицизм.</dc:title>
  <dc:creator>Админ</dc:creator>
  <cp:lastModifiedBy>Админ</cp:lastModifiedBy>
  <cp:revision>15</cp:revision>
  <dcterms:created xsi:type="dcterms:W3CDTF">2019-09-17T15:03:11Z</dcterms:created>
  <dcterms:modified xsi:type="dcterms:W3CDTF">2019-09-20T09:52:58Z</dcterms:modified>
</cp:coreProperties>
</file>