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1" r:id="rId6"/>
    <p:sldId id="260" r:id="rId7"/>
    <p:sldId id="262" r:id="rId8"/>
    <p:sldId id="267" r:id="rId9"/>
    <p:sldId id="259" r:id="rId10"/>
    <p:sldId id="266" r:id="rId11"/>
    <p:sldId id="265" r:id="rId12"/>
    <p:sldId id="274" r:id="rId13"/>
    <p:sldId id="273" r:id="rId14"/>
    <p:sldId id="276" r:id="rId15"/>
    <p:sldId id="275" r:id="rId16"/>
    <p:sldId id="263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47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CBD-1D26-434F-B39C-78ACB01FE01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B936-1112-4485-B319-B9846111C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49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CBD-1D26-434F-B39C-78ACB01FE01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B936-1112-4485-B319-B9846111C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75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CBD-1D26-434F-B39C-78ACB01FE01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B936-1112-4485-B319-B9846111C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65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CBD-1D26-434F-B39C-78ACB01FE01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B936-1112-4485-B319-B9846111C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721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CBD-1D26-434F-B39C-78ACB01FE01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B936-1112-4485-B319-B9846111C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38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CBD-1D26-434F-B39C-78ACB01FE01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B936-1112-4485-B319-B9846111C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58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CBD-1D26-434F-B39C-78ACB01FE01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B936-1112-4485-B319-B9846111C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5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CBD-1D26-434F-B39C-78ACB01FE01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B936-1112-4485-B319-B9846111C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341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CBD-1D26-434F-B39C-78ACB01FE01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B936-1112-4485-B319-B9846111C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32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CBD-1D26-434F-B39C-78ACB01FE01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B936-1112-4485-B319-B9846111C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11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CBD-1D26-434F-B39C-78ACB01FE01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B936-1112-4485-B319-B9846111C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88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5BCBD-1D26-434F-B39C-78ACB01FE01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5B936-1112-4485-B319-B9846111C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116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012" y="0"/>
            <a:ext cx="1229201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41863" y="1397726"/>
            <a:ext cx="75503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«Моя малая родина - </a:t>
            </a:r>
            <a:r>
              <a:rPr lang="ru-RU" sz="4400" b="1" i="1" dirty="0" err="1" smtClean="0">
                <a:solidFill>
                  <a:srgbClr val="C00000"/>
                </a:solidFill>
              </a:rPr>
              <a:t>Новосеменкино</a:t>
            </a:r>
            <a:r>
              <a:rPr lang="ru-RU" sz="4400" b="1" i="1" dirty="0" smtClean="0">
                <a:solidFill>
                  <a:srgbClr val="C00000"/>
                </a:solidFill>
              </a:rPr>
              <a:t>»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9387" y="269439"/>
            <a:ext cx="6829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 общеобразовательное учреждение средняя образовательная школа с.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Юмашево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8995" y="3386733"/>
            <a:ext cx="5543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Сунагатулина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Ираида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Николаевна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229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5825" cy="6933971"/>
          </a:xfrm>
        </p:spPr>
      </p:pic>
      <p:sp>
        <p:nvSpPr>
          <p:cNvPr id="5" name="Прямоугольник 4"/>
          <p:cNvSpPr/>
          <p:nvPr/>
        </p:nvSpPr>
        <p:spPr>
          <a:xfrm>
            <a:off x="500743" y="4650377"/>
            <a:ext cx="3621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7281" y="2379532"/>
            <a:ext cx="7785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Численность населения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782386" y="3139756"/>
          <a:ext cx="6283236" cy="1458370"/>
        </p:xfrm>
        <a:graphic>
          <a:graphicData uri="http://schemas.openxmlformats.org/drawingml/2006/table">
            <a:tbl>
              <a:tblPr/>
              <a:tblGrid>
                <a:gridCol w="1438531"/>
                <a:gridCol w="1388926"/>
                <a:gridCol w="1967645"/>
                <a:gridCol w="1488134"/>
              </a:tblGrid>
              <a:tr h="729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b="1" dirty="0">
                          <a:solidFill>
                            <a:srgbClr val="2021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b="1" dirty="0">
                          <a:solidFill>
                            <a:srgbClr val="2021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b="1" dirty="0">
                          <a:solidFill>
                            <a:srgbClr val="2021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b="1" dirty="0" smtClean="0">
                          <a:solidFill>
                            <a:srgbClr val="2021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3200" b="1" dirty="0" smtClean="0">
                          <a:solidFill>
                            <a:srgbClr val="2021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</a:tr>
              <a:tr h="729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rgbClr val="2021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>
                          <a:solidFill>
                            <a:srgbClr val="00AA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→</a:t>
                      </a:r>
                      <a:r>
                        <a:rPr lang="ru-RU" sz="3200">
                          <a:solidFill>
                            <a:srgbClr val="2021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224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a:t>↘</a:t>
                      </a:r>
                      <a:r>
                        <a:rPr lang="ru-RU" sz="3200">
                          <a:solidFill>
                            <a:srgbClr val="2021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207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a:t>↘174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78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287"/>
            <a:ext cx="12315825" cy="6872287"/>
          </a:xfrm>
        </p:spPr>
      </p:pic>
      <p:sp>
        <p:nvSpPr>
          <p:cNvPr id="3" name="Прямоугольник 2"/>
          <p:cNvSpPr/>
          <p:nvPr/>
        </p:nvSpPr>
        <p:spPr>
          <a:xfrm>
            <a:off x="4347028" y="921433"/>
            <a:ext cx="5005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села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9567" y="3508162"/>
            <a:ext cx="2847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воинам,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погибшим в ВОВ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7464" y="3538940"/>
            <a:ext cx="2704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 центре села есть место для отдыха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38606" y="2322038"/>
            <a:ext cx="3521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Беседка  на улице Свободы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DSC02231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96834" y="1203959"/>
            <a:ext cx="3304903" cy="296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photo.foto-planeta.com/view/1/7/9/novosemenkino-179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74" y="1920240"/>
            <a:ext cx="3548471" cy="268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photo.foto-planeta.com/view/1/7/6/novosemenkino-176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1851" y="2991393"/>
            <a:ext cx="3048651" cy="28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923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287"/>
            <a:ext cx="12315825" cy="6872287"/>
          </a:xfrm>
        </p:spPr>
      </p:pic>
      <p:sp>
        <p:nvSpPr>
          <p:cNvPr id="3" name="Прямоугольник 2"/>
          <p:cNvSpPr/>
          <p:nvPr/>
        </p:nvSpPr>
        <p:spPr>
          <a:xfrm>
            <a:off x="3048000" y="278395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9976" y="1188722"/>
            <a:ext cx="9705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Медпункт и сельский клуб                                             Протекает речка между улицами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Горная и Короткая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9" name="Рисунок 8" descr="https://photo.foto-planeta.com/view/9/0/5/7/novosemenkino-9057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8183" y="2429691"/>
            <a:ext cx="4519747" cy="350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hoto.foto-planeta.com/view/9/0/5/2/novosemenkino-9052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280" y="2098357"/>
            <a:ext cx="4114800" cy="36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93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5825" cy="6872287"/>
          </a:xfrm>
        </p:spPr>
      </p:pic>
      <p:sp>
        <p:nvSpPr>
          <p:cNvPr id="3" name="Прямоугольник 2"/>
          <p:cNvSpPr/>
          <p:nvPr/>
        </p:nvSpPr>
        <p:spPr>
          <a:xfrm>
            <a:off x="3048000" y="278395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435" y="1401019"/>
            <a:ext cx="11389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Пруд между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Новосеменкино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Уйбулатово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Шарлама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Молодые сосны при въезде в село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Администратор\Desktop\17000671911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451" y="2076995"/>
            <a:ext cx="3278777" cy="265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049486" y="3122021"/>
            <a:ext cx="3461657" cy="26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дминистратор\Desktop\17000673375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0820" y="3360827"/>
            <a:ext cx="3992689" cy="27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40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5825" cy="6872287"/>
          </a:xfrm>
        </p:spPr>
      </p:pic>
      <p:sp>
        <p:nvSpPr>
          <p:cNvPr id="3" name="Прямоугольник 2"/>
          <p:cNvSpPr/>
          <p:nvPr/>
        </p:nvSpPr>
        <p:spPr>
          <a:xfrm>
            <a:off x="3048000" y="278395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435" y="1401019"/>
            <a:ext cx="1138965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Известные земляки: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Николаев Василий Семенович- Герой Советского Союза.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Администратор\Desktop\NIKOLAEV-V.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480" y="2599508"/>
            <a:ext cx="2978331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дминистратор\Desktop\170006729495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5772" y="2521131"/>
            <a:ext cx="5212079" cy="372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40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7596" y="-14287"/>
            <a:ext cx="12315825" cy="6872287"/>
          </a:xfrm>
        </p:spPr>
      </p:pic>
      <p:sp>
        <p:nvSpPr>
          <p:cNvPr id="3" name="Прямоугольник 2"/>
          <p:cNvSpPr/>
          <p:nvPr/>
        </p:nvSpPr>
        <p:spPr>
          <a:xfrm>
            <a:off x="3048000" y="278395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avatars.mds.yandex.net/i?id=0c13b9f37ff532460b42bc02dfec58fbef7ff673-4957269-images-thumbs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091" y="1489166"/>
            <a:ext cx="4454435" cy="407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00354" y="1058091"/>
            <a:ext cx="50422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Чувашский фольклорный ансамбль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Нарспи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создан в селе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Новосеменкино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7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151" y="-50007"/>
            <a:ext cx="12315825" cy="6872287"/>
          </a:xfrm>
        </p:spPr>
      </p:pic>
      <p:sp>
        <p:nvSpPr>
          <p:cNvPr id="3" name="Прямоугольник 2"/>
          <p:cNvSpPr/>
          <p:nvPr/>
        </p:nvSpPr>
        <p:spPr>
          <a:xfrm>
            <a:off x="796835" y="1136469"/>
            <a:ext cx="103719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ходе исследовательской работы были выполнены все поставленные цели и задачи, я расширил знания об истории своего села и его достопримечательностях, изучил географические особенности родного села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Новосеменкино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пришел к выводу, что об истории родного края можно рассказывать очень много. Я хочу, чтобы моё село жило в процветании, чтобы жители гордились людьми, их делами, чтобы помнили, какой ценой досталось благополучие. Для этого нужно помнить славное прошлое нашей малой родины, передавать из поколения в поколение его историю. Мы обязаны сохранить эту прекрасную землю, сделать её ещё краше.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1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151" y="-50007"/>
            <a:ext cx="12315825" cy="6872287"/>
          </a:xfrm>
        </p:spPr>
      </p:pic>
      <p:sp>
        <p:nvSpPr>
          <p:cNvPr id="3" name="Прямоугольник 2"/>
          <p:cNvSpPr/>
          <p:nvPr/>
        </p:nvSpPr>
        <p:spPr>
          <a:xfrm>
            <a:off x="3048000" y="278395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3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151" y="-50007"/>
            <a:ext cx="12315825" cy="6872287"/>
          </a:xfrm>
        </p:spPr>
      </p:pic>
      <p:sp>
        <p:nvSpPr>
          <p:cNvPr id="6" name="Прямоугольник 5"/>
          <p:cNvSpPr/>
          <p:nvPr/>
        </p:nvSpPr>
        <p:spPr>
          <a:xfrm>
            <a:off x="921544" y="3792974"/>
            <a:ext cx="10244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" y="3656319"/>
            <a:ext cx="106727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Знает ли каждый человек историческое прошлое своего родного уголка?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сожалению, многие из нас мало знают о родном крае, не знакомы в достаточной степени с его прошлым и настоящим.  Поэтому я не захотел оставаться в стороне и решил посвятить данный проект родному селу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Новосеменкино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её  истории, памятным местам, известным людям, кратко рассмотреть географические особенности села.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s://photo.foto-planeta.com/view/1/7/6/novosemenkino-176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6708" y="514328"/>
            <a:ext cx="4924697" cy="2908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66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151" y="-114300"/>
            <a:ext cx="12315825" cy="6872287"/>
          </a:xfrm>
        </p:spPr>
      </p:pic>
      <p:sp>
        <p:nvSpPr>
          <p:cNvPr id="5" name="Прямоугольник 4"/>
          <p:cNvSpPr/>
          <p:nvPr/>
        </p:nvSpPr>
        <p:spPr>
          <a:xfrm>
            <a:off x="535781" y="197346"/>
            <a:ext cx="1127283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село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Новосеменкино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Чекмагушевский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район, республика Башкортостан.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фотографии, архивы, письма, устные воспоминания.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познакомиться с историей своего села с момента заселения местности до сегодняшних дней, узнать его прошлое и настоящее;  изучить достопримечательности села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Новосеменкино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Привлечь внимание сверстников к истории родного края;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узнать когда и как возникло село;</a:t>
            </a:r>
          </a:p>
          <a:p>
            <a:pPr lvl="0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каким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стало село в современном мире.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3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3825" y="-150019"/>
            <a:ext cx="12315825" cy="6872287"/>
          </a:xfrm>
        </p:spPr>
      </p:pic>
      <p:sp>
        <p:nvSpPr>
          <p:cNvPr id="3" name="Прямоугольник 2"/>
          <p:cNvSpPr/>
          <p:nvPr/>
        </p:nvSpPr>
        <p:spPr>
          <a:xfrm>
            <a:off x="728663" y="1469201"/>
            <a:ext cx="98369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Гипотеза.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Я считаю что, если  затрону эту тему, многие дети станут более уважительно относиться к своему краю, своей малой родине.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анализ, сравнение, поисковый, сопоставление, обобщение.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4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151" y="-50007"/>
            <a:ext cx="12315825" cy="6872287"/>
          </a:xfrm>
        </p:spPr>
      </p:pic>
      <p:sp>
        <p:nvSpPr>
          <p:cNvPr id="3" name="Прямоугольник 2"/>
          <p:cNvSpPr/>
          <p:nvPr/>
        </p:nvSpPr>
        <p:spPr>
          <a:xfrm>
            <a:off x="1800225" y="1582341"/>
            <a:ext cx="73437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Слышишь песенку ручья?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– Родина твоя.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Слышишь голос соловья?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– Родина твоя.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Руки матери твоей,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Звон дождей, и шум ветвей,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 лесу смородина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тоже Родина. 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Пляцковский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7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151" y="-50007"/>
            <a:ext cx="12315825" cy="6886576"/>
          </a:xfrm>
        </p:spPr>
      </p:pic>
      <p:sp>
        <p:nvSpPr>
          <p:cNvPr id="3" name="Прямоугольник 2"/>
          <p:cNvSpPr/>
          <p:nvPr/>
        </p:nvSpPr>
        <p:spPr>
          <a:xfrm>
            <a:off x="2299779" y="1027906"/>
            <a:ext cx="7004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нашего села началась в далёком 1812году, когда...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7131" y="1564143"/>
            <a:ext cx="69421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Село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Новосеменкино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относится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Юмашевскому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сельсовету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Чекмагушевского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района. Чуваши, проживающие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Юмашево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Новосеменкино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были переселенцами, выехавшими 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Цивильского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уезда Казанской губернии, а также 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Симбирской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губернии.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Когда они прибыли  в Башкирию и в  каком количестве душ, нет данных.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описе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сказано, что крестьяне деревень Н.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Семенкино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Юмашево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поселились по праву приобретения в 1812 году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башкирцев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деревни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Пучкак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Куяново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договору на вечное владение.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Юмашевцы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заняли от левого берега реки Базы.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После юридического оформления покупки дачи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юмашевцы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разделились на две части. Одна часть осталась между реками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Сырдлан-Илга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Камышлы. Другая часть жителей заселилась на левом берегу реки Базы, свою деревню назвали Ново-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Семенкино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www.perunica.ru/uploads/posts/2016-05/1462398456_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77" y="1867989"/>
            <a:ext cx="3960909" cy="385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48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432845" cy="6872287"/>
          </a:xfrm>
        </p:spPr>
      </p:pic>
      <p:sp>
        <p:nvSpPr>
          <p:cNvPr id="3" name="Прямоугольник 2"/>
          <p:cNvSpPr/>
          <p:nvPr/>
        </p:nvSpPr>
        <p:spPr>
          <a:xfrm>
            <a:off x="5797323" y="156107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Купленная дача, надо полагать, была сплошная дубовая роща. Доказательством служат хозяйственные постройки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Юмашево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Н.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Семенкино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 пожара в 1912г. Столбы от уличных ворот, фундаменты и оконные коробы изб были дубовые.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avatars.mds.yandex.net/i?id=33fd4066106fe4b2e33027fed030d09402058ab0-10330559-images-thumbs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965" y="3931920"/>
            <a:ext cx="4127864" cy="224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i?id=54eb97b6eb5520f0a09fad9011758e40f6d16b00-9869754-images-thumbs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3589" y="1397726"/>
            <a:ext cx="4232365" cy="230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12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5825" cy="6872287"/>
          </a:xfrm>
        </p:spPr>
      </p:pic>
      <p:sp>
        <p:nvSpPr>
          <p:cNvPr id="3" name="Прямоугольник 2"/>
          <p:cNvSpPr/>
          <p:nvPr/>
        </p:nvSpPr>
        <p:spPr>
          <a:xfrm>
            <a:off x="1560286" y="1129553"/>
            <a:ext cx="87521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 сегодняшний день сохранился возле нашей деревни небольшой лес, где растут так же дубы, березы, ели, сосны. Мы его называем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Юманлах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(Дубовый лес).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598" y="1344706"/>
            <a:ext cx="691179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27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3825" y="0"/>
            <a:ext cx="12315825" cy="6872287"/>
          </a:xfr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70263" y="822960"/>
            <a:ext cx="744530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протяжении 20 лет до 1832 года жители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Юмашево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Семенкино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жили спокойно без всяких посторонних вмешательств. В 1832 году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тептяры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Байгильдино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самовольно присвоили лучшие пахотные и сенокосные места, совершенно устранив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юмашевцев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владения собственностью. Они хотели выселить жителей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Юмашево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Ново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Семенкино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дачи, подавали жалобу в департамент правительственного Сената.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Земельный спор между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байгильдинцами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юмашевцами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ново-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семенкинцами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башкирами затянулся на 10 лет. В этом споре победили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юмашевские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новосеменкинские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чуваши.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static.tildacdn.com/tild6263-3965-4632-a638-373663376462/__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4886" y="1583735"/>
            <a:ext cx="3694748" cy="345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50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691</Words>
  <Application>Microsoft Office PowerPoint</Application>
  <PresentationFormat>Произвольный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ево</dc:creator>
  <cp:lastModifiedBy>Администратор</cp:lastModifiedBy>
  <cp:revision>28</cp:revision>
  <dcterms:created xsi:type="dcterms:W3CDTF">2023-09-15T06:08:51Z</dcterms:created>
  <dcterms:modified xsi:type="dcterms:W3CDTF">2024-01-16T13:39:28Z</dcterms:modified>
</cp:coreProperties>
</file>