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1" r:id="rId3"/>
    <p:sldId id="264" r:id="rId4"/>
    <p:sldId id="274" r:id="rId5"/>
    <p:sldId id="275" r:id="rId6"/>
    <p:sldId id="278" r:id="rId7"/>
    <p:sldId id="281" r:id="rId8"/>
    <p:sldId id="279" r:id="rId9"/>
    <p:sldId id="283" r:id="rId10"/>
    <p:sldId id="284" r:id="rId11"/>
    <p:sldId id="285" r:id="rId12"/>
    <p:sldId id="282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6865" cy="12696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И</a:t>
            </a:r>
            <a:r>
              <a:rPr lang="en-US" sz="3200" b="1" dirty="0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c</a:t>
            </a:r>
            <a:r>
              <a:rPr lang="ru-RU" sz="3200" b="1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следовательская работа историческая </a:t>
            </a:r>
            <a: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справка «</a:t>
            </a:r>
            <a:r>
              <a:rPr lang="ru-RU" sz="3200" b="1" dirty="0" err="1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Усть</a:t>
            </a:r>
            <a: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-Иня»</a:t>
            </a:r>
            <a:endParaRPr lang="ru-RU" sz="3200" b="1" dirty="0">
              <a:solidFill>
                <a:schemeClr val="tx1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192688" cy="2376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                                       Выполнили:</a:t>
            </a:r>
          </a:p>
          <a:p>
            <a:r>
              <a:rPr lang="ru-RU" b="1" smtClean="0">
                <a:solidFill>
                  <a:schemeClr val="tx1"/>
                </a:solidFill>
                <a:cs typeface="Aharoni" pitchFamily="2" charset="-79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Обучающиеся МБУДО «ДМЦ «</a:t>
            </a:r>
            <a:r>
              <a:rPr lang="ru-RU" b="1" smtClean="0">
                <a:solidFill>
                  <a:schemeClr val="tx1"/>
                </a:solidFill>
                <a:cs typeface="Aharoni" pitchFamily="2" charset="-79"/>
              </a:rPr>
              <a:t>Флагман»</a:t>
            </a:r>
          </a:p>
          <a:p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Петухова Ксения, </a:t>
            </a:r>
            <a:r>
              <a:rPr lang="ru-RU" b="1" dirty="0" err="1" smtClean="0">
                <a:solidFill>
                  <a:schemeClr val="tx1"/>
                </a:solidFill>
                <a:cs typeface="Aharoni" pitchFamily="2" charset="-79"/>
              </a:rPr>
              <a:t>Вовкудан</a:t>
            </a: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 Татьяна</a:t>
            </a:r>
          </a:p>
          <a:p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                  Руководитель: Пушкарёва </a:t>
            </a:r>
            <a:r>
              <a:rPr lang="ru-RU" b="1" dirty="0">
                <a:solidFill>
                  <a:schemeClr val="tx1"/>
                </a:solidFill>
                <a:cs typeface="Aharoni" pitchFamily="2" charset="-79"/>
              </a:rPr>
              <a:t>А</a:t>
            </a: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лёна </a:t>
            </a:r>
            <a:r>
              <a:rPr lang="ru-RU" b="1" dirty="0" err="1" smtClean="0">
                <a:solidFill>
                  <a:schemeClr val="tx1"/>
                </a:solidFill>
                <a:cs typeface="Aharoni" pitchFamily="2" charset="-79"/>
              </a:rPr>
              <a:t>Левановна</a:t>
            </a:r>
            <a:endParaRPr lang="ru-RU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522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«Николаевы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родня – Зацариным-Белогуровым-Ташкиным-Кириченко-Федько-Басаковым-Шалару-Приваловым- Никитченко-Заяц с Сосновки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 Климова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Галина Александровна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рассказывает, что сюда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переехал её дед в 1900 году из Чернигова. Здесь, тоже длинная щепочка родственников-Климовы-Чазовы-Онищенко-Бубенова-Суворкины-Кривопаловы-Беляевы-Калинины (Новый пер.)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Вахновы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- Новый пер.1 родственники Журавлевым 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Останиным.Голубь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на Среднем №4, родня Голубь Нине Петровне, а она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Харлапанова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в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девичестве -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Голубь, родня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Передереям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и Молчановым и так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далее.Якименко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Марина Степановна, наш первый комендант детского городка, а до этого почти 30 лет председатель уличного комитета- в девичестве Белоусова, её отец Степан Васильевич перед первой мировой войной приехал из Австрии г. Вербены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1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1" cy="5793507"/>
          </a:xfrm>
        </p:spPr>
        <p:txBody>
          <a:bodyPr>
            <a:normAutofit fontScale="25000" lnSpcReduction="20000"/>
          </a:bodyPr>
          <a:lstStyle/>
          <a:p>
            <a:pPr marL="12700" marR="177800" indent="0" algn="just">
              <a:lnSpc>
                <a:spcPct val="115000"/>
              </a:lnSpc>
              <a:spcBef>
                <a:spcPts val="1800"/>
              </a:spcBef>
              <a:spcAft>
                <a:spcPts val="17630"/>
              </a:spcAft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Мать 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Мария Адамовна из Черниговской  губернии. У Марины Степановны - 3 брата и 1 сестра, сейчас внуки живут с ней, перестраивают дом по новому. Ветвь отсюда Якименко-Серовы-Смирновы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. Даже у председателя ТОС «Боровой»- Кузнецова Сергея Александровича, как 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выяснилось родственники - Шевцов Виктор (</a:t>
            </a:r>
            <a:r>
              <a:rPr lang="ru-RU" sz="9600" dirty="0" err="1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Камышенская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4)-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Шевцова Мария Петровна ул. Выборная-</a:t>
            </a:r>
            <a:r>
              <a:rPr lang="ru-RU" sz="9600" dirty="0" err="1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Суховецкий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с Нового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переулка, 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и как стало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известно, 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что Мария Петровна Шевцова какая-то родственница Якименко, вот так – то.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Так 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что, в нашей </a:t>
            </a:r>
            <a:r>
              <a:rPr lang="ru-RU" sz="9600" dirty="0" err="1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Инюшке</a:t>
            </a:r>
            <a:r>
              <a:rPr lang="ru-RU" sz="96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– родственников, похоже  больше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половины..»- делает заключение Кузнецов Сергей Александрович.</a:t>
            </a:r>
            <a:endParaRPr lang="ru-RU" sz="9600" dirty="0">
              <a:solidFill>
                <a:schemeClr val="tx1"/>
              </a:solidFill>
              <a:latin typeface="Trebuchet MS"/>
              <a:ea typeface="Trebuchet MS"/>
              <a:cs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58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6264696"/>
          </a:xfrm>
        </p:spPr>
        <p:txBody>
          <a:bodyPr>
            <a:noAutofit/>
          </a:bodyPr>
          <a:lstStyle/>
          <a:p>
            <a:pPr marR="177800" algn="just">
              <a:lnSpc>
                <a:spcPct val="115000"/>
              </a:lnSpc>
              <a:spcBef>
                <a:spcPts val="1800"/>
              </a:spcBef>
              <a:spcAft>
                <a:spcPts val="1763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- Исторический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материал взят</a:t>
            </a:r>
            <a:r>
              <a:rPr lang="ru-RU" sz="2400" i="1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 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из книги   Новосибирск: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«Пять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изчезнувших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городов.»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Маранин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Игорь, Осеев Константин. Исследования и статьи 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Голодяева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Константина Артёмовича</a:t>
            </a:r>
            <a:r>
              <a:rPr lang="ru-RU" sz="2400" dirty="0" smtClean="0">
                <a:solidFill>
                  <a:schemeClr val="tx1"/>
                </a:solidFill>
                <a:latin typeface="Arial"/>
                <a:ea typeface="Trebuchet MS"/>
                <a:cs typeface="Trebuchet MS"/>
              </a:rPr>
              <a:t>:</a:t>
            </a:r>
            <a:br>
              <a:rPr lang="ru-RU" sz="2400" dirty="0" smtClean="0">
                <a:solidFill>
                  <a:schemeClr val="tx1"/>
                </a:solidFill>
                <a:latin typeface="Arial"/>
                <a:ea typeface="Trebuchet MS"/>
                <a:cs typeface="Trebuchet MS"/>
              </a:rPr>
            </a:br>
            <a:r>
              <a:rPr lang="ru-RU" sz="2400" dirty="0" smtClean="0">
                <a:solidFill>
                  <a:schemeClr val="tx1"/>
                </a:solidFill>
                <a:latin typeface="Arial"/>
                <a:ea typeface="Trebuchet MS"/>
                <a:cs typeface="Trebuchet MS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Arial"/>
                <a:ea typeface="Trebuchet MS"/>
                <a:cs typeface="Trebuchet MS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краеведа и сотрудника музея Новосибирска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Исследования доктора исторических наук,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профессора Красильниковой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Екатерина Ивановна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- Фотографии  взяты из личных архивов  семьи   Ломако-Климовых.                                                                                                     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-  Дополнительная информация про  представителей семей получена при общении со старожилами 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Инюшки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rebuchet MS"/>
              </a:rPr>
              <a:t> и председателем ТОС «Боровой» - С.А. Кузнецовым.</a:t>
            </a:r>
            <a:endParaRPr lang="ru-RU" sz="2400" dirty="0">
              <a:solidFill>
                <a:schemeClr val="tx1"/>
              </a:solidFill>
              <a:effectLst/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8881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/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93718"/>
            <a:ext cx="8640960" cy="353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77800" indent="355600" algn="ctr">
              <a:lnSpc>
                <a:spcPct val="115000"/>
              </a:lnSpc>
              <a:spcBef>
                <a:spcPts val="1800"/>
              </a:spcBef>
              <a:spcAft>
                <a:spcPts val="17630"/>
              </a:spcAft>
            </a:pPr>
            <a:endParaRPr lang="ru-RU" b="1" i="1" dirty="0" smtClean="0">
              <a:latin typeface="Times New Roman"/>
              <a:ea typeface="Times New Roman"/>
              <a:cs typeface="Trebuchet MS"/>
            </a:endParaRPr>
          </a:p>
          <a:p>
            <a:pPr marL="12700" marR="177800" indent="355600" algn="ctr">
              <a:lnSpc>
                <a:spcPct val="115000"/>
              </a:lnSpc>
              <a:spcBef>
                <a:spcPts val="1800"/>
              </a:spcBef>
              <a:spcAft>
                <a:spcPts val="17630"/>
              </a:spcAft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rebuchet MS"/>
              </a:rPr>
              <a:t>БЛАГОДАРИМ ЗА ВНИМАНИЕ!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/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3111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Самую старую часть </a:t>
            </a:r>
            <a:r>
              <a:rPr lang="ru-RU" sz="2400" b="1" dirty="0" err="1" smtClean="0">
                <a:solidFill>
                  <a:schemeClr val="tx1"/>
                </a:solidFill>
              </a:rPr>
              <a:t>Инюшки</a:t>
            </a:r>
            <a:r>
              <a:rPr lang="ru-RU" sz="2400" b="1" dirty="0" smtClean="0">
                <a:solidFill>
                  <a:schemeClr val="tx1"/>
                </a:solidFill>
              </a:rPr>
              <a:t> – называли </a:t>
            </a:r>
            <a:r>
              <a:rPr lang="ru-RU" sz="2400" b="1" dirty="0" err="1" smtClean="0">
                <a:solidFill>
                  <a:schemeClr val="tx1"/>
                </a:solidFill>
              </a:rPr>
              <a:t>Чалдоновкой</a:t>
            </a:r>
            <a:r>
              <a:rPr lang="ru-RU" sz="2400" b="1" dirty="0" smtClean="0">
                <a:solidFill>
                  <a:schemeClr val="tx1"/>
                </a:solidFill>
              </a:rPr>
              <a:t>, потому что переселенцы именовали себя чалдонами. Укрепленное поселение расположилось между устьем Ини и трактом (ныне ул. Большевистской)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lena\Desktop\334032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7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73616" cy="59766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В 1894 году семьи переселенцев основали улицы:  Сосновую, Хитровскую, Дубравы, Переселенческую, ряд переулков.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lena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560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0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Она из первых фамилий тех, кто жил в </a:t>
            </a:r>
            <a:r>
              <a:rPr lang="ru-RU" sz="2400" b="1" dirty="0" err="1" smtClean="0">
                <a:solidFill>
                  <a:schemeClr val="tx1"/>
                </a:solidFill>
              </a:rPr>
              <a:t>Инюшке</a:t>
            </a:r>
            <a:r>
              <a:rPr lang="ru-RU" sz="2400" b="1" dirty="0" smtClean="0">
                <a:solidFill>
                  <a:schemeClr val="tx1"/>
                </a:solidFill>
              </a:rPr>
              <a:t>-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Колесниковы. Старожильческие фамилии первопоселенцев: Масловы, Бычковы, </a:t>
            </a:r>
            <a:r>
              <a:rPr lang="ru-RU" sz="2400" b="1" dirty="0" err="1" smtClean="0">
                <a:solidFill>
                  <a:schemeClr val="tx1"/>
                </a:solidFill>
              </a:rPr>
              <a:t>Харлапановы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Овчинниковы</a:t>
            </a:r>
            <a:r>
              <a:rPr lang="ru-RU" sz="2400" b="1" dirty="0" smtClean="0">
                <a:solidFill>
                  <a:schemeClr val="tx1"/>
                </a:solidFill>
              </a:rPr>
              <a:t>, Рожковы, </a:t>
            </a:r>
            <a:r>
              <a:rPr lang="ru-RU" sz="2400" b="1" dirty="0" err="1" smtClean="0">
                <a:solidFill>
                  <a:schemeClr val="tx1"/>
                </a:solidFill>
              </a:rPr>
              <a:t>Кунгурцевы</a:t>
            </a:r>
            <a:r>
              <a:rPr lang="ru-RU" sz="2400" b="1" dirty="0" smtClean="0">
                <a:solidFill>
                  <a:schemeClr val="tx1"/>
                </a:solidFill>
              </a:rPr>
              <a:t> (люди с Урала из города Кунгура)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фото семья   Ломако-Климовы (из личного архива семьи)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lena\Desktop\13 Семья Ломако А.-Климов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7"/>
            <a:ext cx="6984776" cy="467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7632848" cy="20105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Регистрационный лист жителей  </a:t>
            </a:r>
            <a:r>
              <a:rPr lang="ru-RU" sz="2400" b="1" dirty="0" err="1">
                <a:solidFill>
                  <a:schemeClr val="tx1"/>
                </a:solidFill>
              </a:rPr>
              <a:t>У</a:t>
            </a:r>
            <a:r>
              <a:rPr lang="ru-RU" sz="2400" b="1" dirty="0" err="1" smtClean="0">
                <a:solidFill>
                  <a:schemeClr val="tx1"/>
                </a:solidFill>
              </a:rPr>
              <a:t>сть</a:t>
            </a:r>
            <a:r>
              <a:rPr lang="ru-RU" sz="2400" b="1" dirty="0" smtClean="0">
                <a:solidFill>
                  <a:schemeClr val="tx1"/>
                </a:solidFill>
              </a:rPr>
              <a:t>-Иня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lena\Desktop\Усть-Иня\30 ЖИТЕЛИ 1928 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5905"/>
            <a:ext cx="8352928" cy="33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6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При встрече с  Климовой Галиной Александровной – внучкой Антона Ломако: « Мой </a:t>
            </a:r>
            <a:r>
              <a:rPr lang="ru-RU" sz="2400" b="1" i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дед в </a:t>
            </a:r>
            <a:r>
              <a:rPr lang="ru-RU" sz="2400" b="1" dirty="0">
                <a:solidFill>
                  <a:schemeClr val="tx1"/>
                </a:solidFill>
              </a:rPr>
              <a:t>1900 </a:t>
            </a:r>
            <a:r>
              <a:rPr lang="ru-RU" sz="2400" b="1" dirty="0" smtClean="0">
                <a:solidFill>
                  <a:schemeClr val="tx1"/>
                </a:solidFill>
              </a:rPr>
              <a:t>году переехал  </a:t>
            </a:r>
            <a:r>
              <a:rPr lang="ru-RU" sz="2400" b="1" dirty="0">
                <a:solidFill>
                  <a:schemeClr val="tx1"/>
                </a:solidFill>
              </a:rPr>
              <a:t>из </a:t>
            </a:r>
            <a:r>
              <a:rPr lang="ru-RU" sz="2400" b="1" dirty="0" smtClean="0">
                <a:solidFill>
                  <a:schemeClr val="tx1"/>
                </a:solidFill>
              </a:rPr>
              <a:t>Чернигова и занялся строительством нашего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Усть-Инюшенского</a:t>
            </a:r>
            <a:r>
              <a:rPr lang="ru-RU" sz="2400" b="1" dirty="0" smtClean="0">
                <a:solidFill>
                  <a:schemeClr val="tx1"/>
                </a:solidFill>
              </a:rPr>
              <a:t> храма.»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lena\Desktop\Усть-Иня\14 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81642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ena\Desktop\Усть-Иня\7 Храм Усть И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888432" cy="34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3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rmAutofit/>
          </a:bodyPr>
          <a:lstStyle/>
          <a:p>
            <a:pPr marL="25400" marR="25400"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Между новорожденным городом и почти двухсотлетней деревней происходил и ещё один любопытный обмен. 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lnSpcReduction="10000"/>
          </a:bodyPr>
          <a:lstStyle/>
          <a:p>
            <a:pPr marL="25400" marR="2540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Деревенские «рождались» в городе, а городские «умирали» в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Усть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-Ине.  В 1908 году в Закаменском районе Новосибирска возвели деревянную Богородице-Казанскую (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Закаменскую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 церковь. Находилась она на ул.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Сузунской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(ныне Восход), и именно к ней были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приписаныУсть-Инские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Здесь они заключали браки и регистрировали новорожденных вплоть до марта 1920 года. А Ново-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Николаевцы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в первые годы жизни города, не имевшие собственного кладбища, хоронили умерших либо на левом берегу в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Кривощёково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(переправляя гробы через реку на лодках), либо на кладбище деревни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Усть-Инская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(оно располагалось на месте сегодняшнего Инструментального завода и «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Химфарма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»). Такой вот обмен получался между жизнью и смертью...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80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 встречи с представителями различных семей выяснилась интересная закономерность: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7" cy="44973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«Но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самое интересное, пожалуй, наш микрорайон во всем городе может похвалиться тем, что мы ведь не только соседи но, многие и  очень многие, ещё и родственниками доводятся друг другу. У нас существуют многочисленные семьи такие, как самая большая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Дечко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затем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Харлапановы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Кириченко, Климовы ,Онищенко,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Николаевы.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Вепренцевы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Петровы,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Шалару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но при разговорах с представителями этих фамилий 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выяснилось,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что 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Харлапановы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родня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Дечко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Николаевы-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Харлапановым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Николаевы- Никитченко 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Шалару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. Климовы родня Онищенко и Бубенновым и так далее. Трудно сказать, сколько всего у нас родственников живут, но как говорят в этих семьях, что половина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Инюшки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.» - говорит Кузнецов Сергей Александрович.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6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579350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Вспоминает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Дечко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Алексей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Иванович: «В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905 году прошлого века, приехали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Дечко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Филлипп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Трофимович и Данила Трофимович из Черниговской губернии. Вот здесь на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Хитровке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 № 4 рубили лес и строились. Здесь женились, у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Филлипа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 2 сына и дочь-Павел, Иван и  Федора. У Данила 5 сыновей - Даниил, Михаил, Иван, Андрей, Илья, вот так и разрослась семья.» У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Харлапановых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самые взрослые представители фамилии Павел Петрович и Геннадий Петрович рассказывают, что родители их здесь родились, а деды переехали из мест между Доном и рекой Чалом, вот вам и «чал-доны». Другая ветвь переехала из опять- таки Черниговской губернии. У Геннадия Петровича -2 дочери и сын, так роднятся Титковы, Степановы, Тарасенко. На ул. Высокогорная -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Харлапанов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 Николай –двоюродный брат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Николаевы по дедушке родственники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Харлапановым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29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1001</TotalTime>
  <Words>744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Иcследовательская работа историческая справка «Усть-Иня»</vt:lpstr>
      <vt:lpstr>  Самую старую часть Инюшки – называли Чалдоновкой, потому что переселенцы именовали себя чалдонами. Укрепленное поселение расположилось между устьем Ини и трактом (ныне ул. Большевистской)</vt:lpstr>
      <vt:lpstr> В 1894 году семьи переселенцев основали улицы:  Сосновую, Хитровскую, Дубравы, Переселенческую, ряд переулков.          </vt:lpstr>
      <vt:lpstr>Она из первых фамилий тех, кто жил в Инюшке- Колесниковы. Старожильческие фамилии первопоселенцев: Масловы, Бычковы, Харлапановы, Овчинниковы, Рожковы, Кунгурцевы (люди с Урала из города Кунгура)  На фото семья   Ломако-Климовы (из личного архива семьи)</vt:lpstr>
      <vt:lpstr>Регистрационный лист жителей  Усть-Иня</vt:lpstr>
      <vt:lpstr>При встрече с  Климовой Галиной Александровной – внучкой Антона Ломако: « Мой  дед в 1900 году переехал  из Чернигова и занялся строительством нашего Усть-Инюшенского храма.»</vt:lpstr>
      <vt:lpstr>Между новорожденным городом и почти двухсотлетней деревней происходил и ещё один любопытный обмен. </vt:lpstr>
      <vt:lpstr>При встречи с представителями различных семей выяснилась интересная закономерность:</vt:lpstr>
      <vt:lpstr>Презентация PowerPoint</vt:lpstr>
      <vt:lpstr>Презентация PowerPoint</vt:lpstr>
      <vt:lpstr>Презентация PowerPoint</vt:lpstr>
      <vt:lpstr> - Исторический материал взят   из книги   Новосибирск: «Пять изчезнувших городов.» Маранин Игорь, Осеев Константин. Исследования и статьи  Голодяева Константина Артёмовича: - краеведа и сотрудника музея Новосибирска. Исследования доктора исторических наук, профессора Красильниковой Екатерина Ивановна. - Фотографии  взяты из личных архивов  семьи   Ломако-Климовых.                                                                                                      -  Дополнительная информация про  представителей семей получена при общении со старожилами Инюшки и председателем ТОС «Боровой» - С.А. Кузнецовым.</vt:lpstr>
      <vt:lpstr>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ландшафтного дизайна  дома на Большевистской, 175/6</dc:title>
  <dc:creator>Alena</dc:creator>
  <cp:lastModifiedBy>Alena</cp:lastModifiedBy>
  <cp:revision>65</cp:revision>
  <dcterms:created xsi:type="dcterms:W3CDTF">2021-04-09T04:08:17Z</dcterms:created>
  <dcterms:modified xsi:type="dcterms:W3CDTF">2024-01-18T05:35:04Z</dcterms:modified>
</cp:coreProperties>
</file>