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  <p:sldId id="262" r:id="rId5"/>
    <p:sldId id="263" r:id="rId6"/>
    <p:sldId id="261" r:id="rId7"/>
    <p:sldId id="264" r:id="rId8"/>
    <p:sldId id="266" r:id="rId9"/>
    <p:sldId id="267" r:id="rId10"/>
    <p:sldId id="268" r:id="rId11"/>
    <p:sldId id="269" r:id="rId12"/>
    <p:sldId id="265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8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CE452-3FDD-426D-BF65-2A1FF9876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A7ED59-2FE8-4B9E-AB47-02F243CD1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9A6A93-FCAA-4317-8568-BD53CB1D2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F8E848-3D58-4370-86D0-3558E55D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FFB870-AFA1-4149-9079-0E2B5E05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27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B72B0-7A47-400C-93BD-67326917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FC74CA-01C8-4B97-91C2-ACA471AF0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BCC979-DC13-42E4-98EA-37C540D4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A129B5-FC1A-4C92-BA00-DE542D1A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92B00-B718-4DBD-9E95-592C6231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85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EFE236-6DF1-430E-814A-69A37509D2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B0BF0B-E107-44FD-AFDF-A03741515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41D2B6-7A3F-4793-A1BB-CBCFA863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D9E438-D735-4A24-A080-EB20CA156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3A2F45-623F-4CB9-BE61-5A00C514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93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192FE-33E9-4264-9319-FA8C202F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3F94D1-ED9A-443F-9A2B-55F0D1E7C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037B9-1A2C-4F6B-968F-B5ED9CFFB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61970B-5259-4678-9F71-CB1D892F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278B11-BBE3-483E-8321-4AE0A390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51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4FF46-3587-4FCD-9537-FB838BA9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C38D4D-73E5-4952-88B1-69598DACA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AAC78-7F00-4EC7-B9AC-5FABB0D84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D07FD-700B-4402-82C7-B9A95B79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5D733-1BFA-4B06-A990-D4312F3B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83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BDC4F-AE02-4427-8D4A-D05A2F13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7BE6CB-3645-46E7-86E4-1E451D773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229F83-57A5-40E6-85C9-5553480FBD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1FA621-8EF7-41A3-AD7B-1B729712E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56501-D4F2-4AF2-8E3F-C1F031EE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0E1A1C-AAE6-42AA-9688-27A69E406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38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8E956-1A6E-421D-9575-1798B43E3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F44D96-45DE-4963-AA58-328A0C687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EA6DD3-24A3-4C08-BEDB-1C6D5A92B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AEC1DB-6D41-4400-BDA7-D9437A476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A9172B-D1C0-440B-8407-0504FC1A0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1E843E-E8CE-49D0-AF99-4B47903A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48630C-D29E-476C-AB35-BFCFDB83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FE3B89-F8DF-4094-80F1-DE375625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391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725DA-0642-466D-B787-E3117D34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4BFC61C-ACD5-40ED-8A56-47708B8D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48F2E2-FB25-4C7F-BE23-EE6AD983E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BCF4B-38FB-406C-87D0-ED0F0B8FD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4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465AD9-4F83-41DC-B18B-F1086B9C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18E8C9-D967-4FBE-9589-1D6C044C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A968A3-B12A-479C-B1E8-25283DB8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ADC26-C562-4556-B101-F0F9B904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A62603-5F08-40F5-A418-AC4474132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4AF473-954C-4A52-81CB-FD71B5B3F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5DAC6D-701F-4DE9-951E-E5CB3A5AF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7C065E-C2E2-40EB-AA96-46EE184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103017-377D-4375-85EC-376904C4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91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89B946-4E55-4BCF-89FE-1474F6128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32B80C-A69D-46D6-A8F3-5D1D07B53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2FA1B5-62B3-4C9E-A303-5A25F0505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1A5BE-BACA-4AEA-BC66-E9BDF260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77B348-2697-41B3-BC13-C99405A72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D82942-5AFE-438A-A4C2-E67743ED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9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C47FA-CE3A-4792-9B7A-AF5A2D16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7E8991-C5F8-44DA-AB64-DF1176924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6A65AE-FC07-462E-9C65-03F3D5B30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D9145-3EDA-4F34-923A-EC54EC79E8CE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F57AE7-20D9-4CE6-A23F-88D82F9FD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6CB660-B242-4109-AA50-6E6E195A9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E4D02-340A-4572-A5B7-2F04569F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0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A1E08-C2B1-400A-B844-7C917142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2458"/>
          </a:xfrm>
        </p:spPr>
        <p:txBody>
          <a:bodyPr/>
          <a:lstStyle/>
          <a:p>
            <a:r>
              <a:rPr lang="ru-RU" b="1" dirty="0"/>
              <a:t>ОЗЕРО  «ХАНКА»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4BE9EBE-07B1-4C52-A92F-7D0EEB7EB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1526"/>
            <a:ext cx="12192000" cy="68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00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CD25F-CF3A-45F4-920A-D2EBF294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429" y="6278137"/>
            <a:ext cx="4685370" cy="468351"/>
          </a:xfrm>
        </p:spPr>
        <p:txBody>
          <a:bodyPr>
            <a:normAutofit fontScale="90000"/>
          </a:bodyPr>
          <a:lstStyle/>
          <a:p>
            <a:r>
              <a:rPr lang="ru-RU" dirty="0"/>
              <a:t>ЯПОНСКАЯ МОГЕРА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C1A87F6-5FDA-443D-B274-C7A42A89D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021" y="0"/>
            <a:ext cx="9150505" cy="591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38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5F429-8286-4BB2-A861-1A984C8F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228" y="6278137"/>
            <a:ext cx="5142571" cy="490653"/>
          </a:xfrm>
        </p:spPr>
        <p:txBody>
          <a:bodyPr>
            <a:normAutofit fontScale="90000"/>
          </a:bodyPr>
          <a:lstStyle/>
          <a:p>
            <a:r>
              <a:rPr lang="ru-RU" dirty="0"/>
              <a:t>УТКА МАНДАРИНКА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B641195-417E-42C1-B198-317660261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417" y="-1"/>
            <a:ext cx="10789734" cy="60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08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A9124-94F4-4FED-95FF-BF8D022ED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566" y="6144322"/>
            <a:ext cx="2979234" cy="568712"/>
          </a:xfrm>
        </p:spPr>
        <p:txBody>
          <a:bodyPr>
            <a:normAutofit fontScale="90000"/>
          </a:bodyPr>
          <a:lstStyle/>
          <a:p>
            <a:r>
              <a:rPr lang="ru-RU" dirty="0"/>
              <a:t>ИЗЮБР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1A0BC9-4736-4C02-94C1-87D8301EF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1843" y="2018371"/>
            <a:ext cx="4460489" cy="30434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EE577-925A-427C-9CF7-A2006BCAB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4" y="-89210"/>
            <a:ext cx="8408019" cy="60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30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FC317-553B-4214-BB73-1F399F0F6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312" y="6066263"/>
            <a:ext cx="4841488" cy="579864"/>
          </a:xfrm>
        </p:spPr>
        <p:txBody>
          <a:bodyPr>
            <a:normAutofit fontScale="90000"/>
          </a:bodyPr>
          <a:lstStyle/>
          <a:p>
            <a:r>
              <a:rPr lang="ru-RU" dirty="0"/>
              <a:t>ПЯТНИСТЫЙ ОЛЕНЬ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D0CD7D-F950-41A8-91CB-EDDD2CAE6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80" y="0"/>
            <a:ext cx="8595732" cy="58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6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F5D51-F6BC-4198-B3C4-22CD35714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2420" y="6244683"/>
            <a:ext cx="2631687" cy="490654"/>
          </a:xfrm>
        </p:spPr>
        <p:txBody>
          <a:bodyPr>
            <a:normAutofit fontScale="90000"/>
          </a:bodyPr>
          <a:lstStyle/>
          <a:p>
            <a:r>
              <a:rPr lang="ru-RU" dirty="0"/>
              <a:t>КОЛОНОК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2B2DB6F-4985-48AE-878D-11E9E3E10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8999034" cy="67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16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2C646-BC48-4D81-A5B9-F271BA47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859" y="6322741"/>
            <a:ext cx="2485678" cy="390293"/>
          </a:xfrm>
        </p:spPr>
        <p:txBody>
          <a:bodyPr>
            <a:normAutofit fontScale="90000"/>
          </a:bodyPr>
          <a:lstStyle/>
          <a:p>
            <a:r>
              <a:rPr lang="ru-RU" dirty="0"/>
              <a:t>БАРСУК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269C60A-CC94-42E1-9C84-80B9CCB9F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278859" cy="618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69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955F7-9B2C-4A8F-B96D-49A94926A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120215-1606-437D-8398-A05B7DE6E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88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877AF-1F12-4218-9D8F-6C1857900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29F997-0AFC-4AA6-A477-865387818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60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6C990-F425-4ED6-9993-1908C652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9794"/>
          </a:xfrm>
        </p:spPr>
        <p:txBody>
          <a:bodyPr/>
          <a:lstStyle/>
          <a:p>
            <a:r>
              <a:rPr lang="ru-RU" dirty="0"/>
              <a:t>                     АМУРСКИЙ ТИГР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F671DE-7EA9-4E93-9195-5DFA34B0E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15599" cy="5993891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43437A79-F6A7-43D4-878F-E239C69B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22772"/>
            <a:ext cx="5257799" cy="595586"/>
          </a:xfrm>
        </p:spPr>
        <p:txBody>
          <a:bodyPr>
            <a:normAutofit/>
          </a:bodyPr>
          <a:lstStyle/>
          <a:p>
            <a:r>
              <a:rPr lang="ru-RU" dirty="0"/>
              <a:t>           АМУРСКИЙ ТИГР</a:t>
            </a:r>
          </a:p>
        </p:txBody>
      </p:sp>
    </p:spTree>
    <p:extLst>
      <p:ext uri="{BB962C8B-B14F-4D97-AF65-F5344CB8AC3E}">
        <p14:creationId xmlns:p14="http://schemas.microsoft.com/office/powerpoint/2010/main" val="108960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BE015-BBDE-4C60-84EF-4A582505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337" y="5943601"/>
            <a:ext cx="6904463" cy="724828"/>
          </a:xfrm>
        </p:spPr>
        <p:txBody>
          <a:bodyPr>
            <a:normAutofit/>
          </a:bodyPr>
          <a:lstStyle/>
          <a:p>
            <a:r>
              <a:rPr lang="ru-RU" dirty="0"/>
              <a:t>ГИМАЛАЙСКИЙ МЕДВЕДЬ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0E2C5D9-E799-43F3-B983-C53D671E1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664" y="0"/>
            <a:ext cx="8651488" cy="57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4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B64D-8860-4394-9EF1-CCC0AC48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691054" y="5865540"/>
            <a:ext cx="7662746" cy="613318"/>
          </a:xfrm>
        </p:spPr>
        <p:txBody>
          <a:bodyPr>
            <a:normAutofit fontScale="90000"/>
          </a:bodyPr>
          <a:lstStyle/>
          <a:p>
            <a:r>
              <a:rPr lang="ru-RU" dirty="0"/>
              <a:t> ДАЛЬНЕВОСТОЧНЫЙ ЛЕОПАРД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8FBC15B-2003-43D5-B8FF-D3FA823EF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297" y="0"/>
            <a:ext cx="10165268" cy="572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6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BE10C-B6D9-4E9B-AD79-67FBFC09C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50" y="6144322"/>
            <a:ext cx="7685049" cy="434898"/>
          </a:xfrm>
        </p:spPr>
        <p:txBody>
          <a:bodyPr>
            <a:normAutofit fontScale="90000"/>
          </a:bodyPr>
          <a:lstStyle/>
          <a:p>
            <a:r>
              <a:rPr lang="ru-RU" dirty="0"/>
              <a:t>АМУРСКИЙ ЛЕСНОЙ КОТ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6FAC69A-5B05-46C9-B5FA-70AC70C83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451" y="0"/>
            <a:ext cx="9306622" cy="60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1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2D272-DBA6-4CFA-B690-287F44A5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054" y="5809785"/>
            <a:ext cx="3090745" cy="847493"/>
          </a:xfrm>
        </p:spPr>
        <p:txBody>
          <a:bodyPr>
            <a:normAutofit fontScale="90000"/>
          </a:bodyPr>
          <a:lstStyle/>
          <a:p>
            <a:r>
              <a:rPr lang="ru-RU" dirty="0"/>
              <a:t>КАМЧАТСКАЯ ЛИСИЦА     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7E1099-E65A-489B-8F8B-2D710E9C5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833517" cy="553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51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BF68-47C1-4BAF-A391-E5E0CFFC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961" y="6055111"/>
            <a:ext cx="3023838" cy="535259"/>
          </a:xfrm>
        </p:spPr>
        <p:txBody>
          <a:bodyPr>
            <a:normAutofit fontScale="90000"/>
          </a:bodyPr>
          <a:lstStyle/>
          <a:p>
            <a:r>
              <a:rPr lang="ru-RU" dirty="0"/>
              <a:t>КРАСНЫЙ ВОЛК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24170F-8575-48A8-8F73-45B2AB577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8503" y="-89210"/>
            <a:ext cx="8731404" cy="588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9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B9E64-57D4-416D-9B53-319AC938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6301" y="6032809"/>
            <a:ext cx="2932771" cy="635619"/>
          </a:xfrm>
        </p:spPr>
        <p:txBody>
          <a:bodyPr>
            <a:normAutofit fontScale="90000"/>
          </a:bodyPr>
          <a:lstStyle/>
          <a:p>
            <a:r>
              <a:rPr lang="ru-RU" dirty="0"/>
              <a:t>АМУРСКИЙ ГОРАЛ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C658D5F-F1C0-46DB-B1C8-6F186E1CD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38993" cy="632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64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194D8-78CF-4356-8692-CE814941D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590" y="6188927"/>
            <a:ext cx="5042210" cy="524107"/>
          </a:xfrm>
        </p:spPr>
        <p:txBody>
          <a:bodyPr>
            <a:normAutofit fontScale="90000"/>
          </a:bodyPr>
          <a:lstStyle/>
          <a:p>
            <a:r>
              <a:rPr lang="ru-RU" dirty="0"/>
              <a:t>РЫБНЫЙ ФИЛИН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971EA0-6604-41E0-B64F-4F8825508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32" y="109139"/>
            <a:ext cx="10792522" cy="607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897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35</Words>
  <Application>Microsoft Office PowerPoint</Application>
  <PresentationFormat>Широкоэкранный</PresentationFormat>
  <Paragraphs>16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ОЗЕРО  «ХАНКА»</vt:lpstr>
      <vt:lpstr>                     АМУРСКИЙ ТИГР</vt:lpstr>
      <vt:lpstr>ГИМАЛАЙСКИЙ МЕДВЕДЬ</vt:lpstr>
      <vt:lpstr> ДАЛЬНЕВОСТОЧНЫЙ ЛЕОПАРД</vt:lpstr>
      <vt:lpstr>АМУРСКИЙ ЛЕСНОЙ КОТ</vt:lpstr>
      <vt:lpstr>КАМЧАТСКАЯ ЛИСИЦА      </vt:lpstr>
      <vt:lpstr>КРАСНЫЙ ВОЛК</vt:lpstr>
      <vt:lpstr>АМУРСКИЙ ГОРАЛ</vt:lpstr>
      <vt:lpstr>РЫБНЫЙ ФИЛИН</vt:lpstr>
      <vt:lpstr>ЯПОНСКАЯ МОГЕРА</vt:lpstr>
      <vt:lpstr>УТКА МАНДАРИНКА</vt:lpstr>
      <vt:lpstr>ИЗЮБР</vt:lpstr>
      <vt:lpstr>ПЯТНИСТЫЙ ОЛЕНЬ</vt:lpstr>
      <vt:lpstr>КОЛОНОК</vt:lpstr>
      <vt:lpstr>БАРСУК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ОЗЕРО  «ХАНКА»</dc:title>
  <dc:creator>Иван Иванов</dc:creator>
  <cp:lastModifiedBy>Иван Иванов</cp:lastModifiedBy>
  <cp:revision>5</cp:revision>
  <dcterms:created xsi:type="dcterms:W3CDTF">2021-12-01T11:19:19Z</dcterms:created>
  <dcterms:modified xsi:type="dcterms:W3CDTF">2021-12-01T11:56:47Z</dcterms:modified>
</cp:coreProperties>
</file>