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61" r:id="rId6"/>
    <p:sldId id="272" r:id="rId7"/>
    <p:sldId id="262" r:id="rId8"/>
    <p:sldId id="273" r:id="rId9"/>
    <p:sldId id="278" r:id="rId10"/>
    <p:sldId id="263" r:id="rId11"/>
    <p:sldId id="264" r:id="rId12"/>
    <p:sldId id="276" r:id="rId13"/>
    <p:sldId id="265" r:id="rId14"/>
    <p:sldId id="266" r:id="rId15"/>
    <p:sldId id="267" r:id="rId16"/>
    <p:sldId id="268" r:id="rId17"/>
    <p:sldId id="269" r:id="rId18"/>
    <p:sldId id="270" r:id="rId19"/>
    <p:sldId id="275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983-8014-44CB-9342-309A314E5DA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1FB-7DCC-45F0-BD47-1CAC0FAD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983-8014-44CB-9342-309A314E5DA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1FB-7DCC-45F0-BD47-1CAC0FAD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983-8014-44CB-9342-309A314E5DA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1FB-7DCC-45F0-BD47-1CAC0FAD41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983-8014-44CB-9342-309A314E5DA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1FB-7DCC-45F0-BD47-1CAC0FAD4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983-8014-44CB-9342-309A314E5DA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1FB-7DCC-45F0-BD47-1CAC0FAD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983-8014-44CB-9342-309A314E5DA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1FB-7DCC-45F0-BD47-1CAC0FAD4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983-8014-44CB-9342-309A314E5DA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1FB-7DCC-45F0-BD47-1CAC0FAD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983-8014-44CB-9342-309A314E5DA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1FB-7DCC-45F0-BD47-1CAC0FAD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983-8014-44CB-9342-309A314E5DA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1FB-7DCC-45F0-BD47-1CAC0FAD4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983-8014-44CB-9342-309A314E5DA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1FB-7DCC-45F0-BD47-1CAC0FAD4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983-8014-44CB-9342-309A314E5DA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1FB-7DCC-45F0-BD47-1CAC0FAD4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C88983-8014-44CB-9342-309A314E5DA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3B2D1FB-7DCC-45F0-BD47-1CAC0FAD4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5719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7776864" cy="4192489"/>
          </a:xfrm>
        </p:spPr>
        <p:txBody>
          <a:bodyPr>
            <a:noAutofit/>
          </a:bodyPr>
          <a:lstStyle/>
          <a:p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« Использование техники друдлы в развитии речи дошкольников»</a:t>
            </a:r>
          </a:p>
        </p:txBody>
      </p:sp>
    </p:spTree>
    <p:extLst>
      <p:ext uri="{BB962C8B-B14F-4D97-AF65-F5344CB8AC3E}">
        <p14:creationId xmlns="" xmlns:p14="http://schemas.microsoft.com/office/powerpoint/2010/main" val="54365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 Дорисуй друдлы»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DSC017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038600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DSC0173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3284984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110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 Угадай сказку?»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DSC017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DSC0173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429000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722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Использование техники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друдлы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на логопедических занятиях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друд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400600" cy="4191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Воображение + положительные эмоции = усвоение информации;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Радостная, веселая  атмосфера;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Мобильность и доступность игрового материала;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Разделение информации в соответствии с особенностями каждого ребенка;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Плюсы  техники друдлы: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85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 Догадайся, что это?»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DSC017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DSC0172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5914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DSC01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176464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DSC01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18" y="2060848"/>
            <a:ext cx="3967162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537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DSC01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5" y="1196752"/>
            <a:ext cx="3888432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DSC01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91104"/>
            <a:ext cx="4093840" cy="4390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2135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SC01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960440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DSC01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8220"/>
            <a:ext cx="4101480" cy="4932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904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Открытые мероприятия;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Родительские собрании;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ds16-kb.narod.ru/images/p66_sdc13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007768" cy="2906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9883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 Придумай  сказку»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vse-skazki.com/_dr/4/43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09634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bookprose.ru/pictures/102181143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3096344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ytimg.com/vi/iv-C83985dk/maxresdefault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168352" cy="2160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064896" cy="504056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душе каждого ребенка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Есть невидимые струны.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Если тронуть их умело рукой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красиво зазвучат.»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44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0" y="2132856"/>
            <a:ext cx="5715000" cy="39933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rmAutofit/>
          </a:bodyPr>
          <a:lstStyle/>
          <a:p>
            <a:r>
              <a:rPr lang="ru-RU" sz="3100" b="1" i="1" dirty="0" smtClean="0">
                <a:solidFill>
                  <a:schemeClr val="bg1"/>
                </a:solidFill>
                <a:latin typeface="Times New Roman"/>
                <a:ea typeface="Calibri"/>
              </a:rPr>
              <a:t>«У</a:t>
            </a:r>
            <a:r>
              <a:rPr lang="ru-RU" sz="3100" b="1" i="1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читесь  у детей иногда быть детьми.   Дети как никто видят самые оригинальные картины в </a:t>
            </a:r>
            <a:r>
              <a:rPr lang="ru-RU" sz="3200" b="1" i="1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окружающем нас мире»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32856"/>
            <a:ext cx="5715000" cy="41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227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ru-RU" sz="44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формирование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устной   речи   и </a:t>
            </a: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навыков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речевого общения     с </a:t>
            </a: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окружающими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при  помощи </a:t>
            </a: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использование техники друдлы.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2026568" cy="1224136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64475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 связную, монологическую речь;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мышление и внимание детей;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Совершенствовать у детей умение систематизировать предметы и аргументировать свои решения;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аналитическое мышление и воображение детей, настраивать на поиск собственного оригинального описания образов;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2592288" cy="114300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79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44824"/>
            <a:ext cx="4464496" cy="47525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Друдлы – это задачи – головоломки, в которых нужно домыслить. Друдлы в переводе с английского означают «каракули». Техника стала известна в 1950 году, благодаря Роджеру Прайсу. Он был автор – юморист и использовал друдлы в качестве развлечения для публики.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Что такое друдлы?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lide-share.ru/image/335565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888432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441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DSC01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4" y="1412776"/>
            <a:ext cx="4089991" cy="308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DSC01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355232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244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За чем нужно отгадывать друдлы?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59" y="3429000"/>
            <a:ext cx="392697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i.pinimg.com/originals/08/da/bf/08dabfda4f4ab6b9c0a547938641a3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44" y="2780928"/>
            <a:ext cx="3528392" cy="3470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345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Работа с  лэпбуком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SC01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525658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SC01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859560" cy="4896544"/>
          </a:xfrm>
          <a:prstGeom prst="rect">
            <a:avLst/>
          </a:prstGeom>
          <a:noFill/>
        </p:spPr>
      </p:pic>
      <p:pic>
        <p:nvPicPr>
          <p:cNvPr id="2051" name="Picture 3" descr="C:\Users\User\Desktop\DSC01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96044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396</TotalTime>
  <Words>223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  </vt:lpstr>
      <vt:lpstr>« В душе каждого ребенка  Есть невидимые струны.         Если тронуть их умело рукой Они красиво зазвучат.»  В. А. Сухомлинский </vt:lpstr>
      <vt:lpstr>Цель:</vt:lpstr>
      <vt:lpstr>Задачи:</vt:lpstr>
      <vt:lpstr>Что такое друдлы?</vt:lpstr>
      <vt:lpstr>Слайд 6</vt:lpstr>
      <vt:lpstr>За чем нужно отгадывать друдлы?</vt:lpstr>
      <vt:lpstr>Работа с  лэпбуком</vt:lpstr>
      <vt:lpstr>Слайд 9</vt:lpstr>
      <vt:lpstr>« Дорисуй друдлы»</vt:lpstr>
      <vt:lpstr>« Угадай сказку?»</vt:lpstr>
      <vt:lpstr>Использование техники друдлы на логопедических занятиях</vt:lpstr>
      <vt:lpstr> Плюсы  техники друдлы:</vt:lpstr>
      <vt:lpstr>« Догадайся, что это?»</vt:lpstr>
      <vt:lpstr>Слайд 15</vt:lpstr>
      <vt:lpstr>Слайд 16</vt:lpstr>
      <vt:lpstr>Слайд 17</vt:lpstr>
      <vt:lpstr>Работа с родителями</vt:lpstr>
      <vt:lpstr>« Придумай  сказку»</vt:lpstr>
      <vt:lpstr>«Учитесь  у детей иногда быть детьми.   Дети как никто видят самые оригинальные картины в окружающем нас мире»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2020-01-19T01:14:01Z</dcterms:created>
  <dcterms:modified xsi:type="dcterms:W3CDTF">2020-01-27T03:05:39Z</dcterms:modified>
</cp:coreProperties>
</file>