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988840"/>
            <a:ext cx="6840760" cy="223224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5400" dirty="0" err="1" smtClean="0"/>
              <a:t>сторителлинг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2132856"/>
            <a:ext cx="6480048" cy="116455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C000"/>
                </a:solidFill>
              </a:rPr>
              <a:t>сторителлинг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это эффективный способ обучения, который позволяет эмоционально заинтересовать учеников даже в изучении сложного материала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сценарий в обучении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 smtClean="0"/>
              <a:t>• включает внимание школьника; </a:t>
            </a:r>
            <a:endParaRPr lang="ru-RU" sz="4000" dirty="0" smtClean="0"/>
          </a:p>
          <a:p>
            <a:r>
              <a:rPr lang="ru-RU" sz="4000" dirty="0" smtClean="0"/>
              <a:t>• </a:t>
            </a:r>
            <a:r>
              <a:rPr lang="ru-RU" sz="4000" dirty="0" smtClean="0"/>
              <a:t>помогает воспринимать важную информацию и запоминать ее; </a:t>
            </a:r>
            <a:endParaRPr lang="ru-RU" sz="4000" dirty="0" smtClean="0"/>
          </a:p>
          <a:p>
            <a:r>
              <a:rPr lang="ru-RU" sz="4000" dirty="0" smtClean="0"/>
              <a:t>● </a:t>
            </a:r>
            <a:r>
              <a:rPr lang="ru-RU" sz="4000" dirty="0" smtClean="0"/>
              <a:t>транслирует идею и заставляет ее оценивать.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Главное</a:t>
            </a:r>
            <a:r>
              <a:rPr lang="ru-RU" dirty="0" smtClean="0">
                <a:solidFill>
                  <a:schemeClr val="accent2"/>
                </a:solidFill>
              </a:rPr>
              <a:t>: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Самое главное — это постановка </a:t>
            </a:r>
            <a:r>
              <a:rPr lang="ru-RU" sz="2800" b="1" i="1" dirty="0" smtClean="0"/>
              <a:t>цели </a:t>
            </a:r>
            <a:r>
              <a:rPr lang="ru-RU" sz="2800" dirty="0" smtClean="0"/>
              <a:t>использования </a:t>
            </a:r>
            <a:r>
              <a:rPr lang="ru-RU" sz="2800" dirty="0" err="1" smtClean="0"/>
              <a:t>сторителлинга</a:t>
            </a:r>
            <a:r>
              <a:rPr lang="ru-RU" sz="2800" dirty="0" smtClean="0"/>
              <a:t>. Чего вы планируете добиться с помощью </a:t>
            </a:r>
            <a:r>
              <a:rPr lang="ru-RU" sz="2800" dirty="0" err="1" smtClean="0"/>
              <a:t>сторителлинга</a:t>
            </a:r>
            <a:endParaRPr lang="ru-RU" sz="2800" dirty="0" smtClean="0"/>
          </a:p>
          <a:p>
            <a:r>
              <a:rPr lang="ru-RU" sz="2800" b="1" i="1" dirty="0" smtClean="0"/>
              <a:t>Определение уровня </a:t>
            </a:r>
            <a:r>
              <a:rPr lang="ru-RU" sz="2800" dirty="0" smtClean="0"/>
              <a:t>участия учеников над построением </a:t>
            </a:r>
            <a:r>
              <a:rPr lang="ru-RU" sz="2800" dirty="0" smtClean="0"/>
              <a:t>истории</a:t>
            </a:r>
          </a:p>
          <a:p>
            <a:r>
              <a:rPr lang="ru-RU" sz="2800" dirty="0" smtClean="0"/>
              <a:t>Тщательно </a:t>
            </a:r>
            <a:r>
              <a:rPr lang="ru-RU" sz="2800" b="1" i="1" dirty="0" smtClean="0"/>
              <a:t>продумывайте</a:t>
            </a:r>
            <a:r>
              <a:rPr lang="ru-RU" sz="2800" dirty="0" smtClean="0"/>
              <a:t> </a:t>
            </a:r>
            <a:r>
              <a:rPr lang="ru-RU" sz="2800" b="1" i="1" dirty="0" smtClean="0"/>
              <a:t>персонажей</a:t>
            </a:r>
          </a:p>
          <a:p>
            <a:r>
              <a:rPr lang="ru-RU" sz="2800" b="1" i="1" dirty="0" smtClean="0"/>
              <a:t>Продумайте сюжетную линию </a:t>
            </a:r>
            <a:r>
              <a:rPr lang="ru-RU" sz="2800" dirty="0" smtClean="0"/>
              <a:t>своей истории.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структура </a:t>
            </a:r>
            <a:r>
              <a:rPr lang="ru-RU" dirty="0" smtClean="0">
                <a:solidFill>
                  <a:schemeClr val="accent2"/>
                </a:solidFill>
              </a:rPr>
              <a:t>истории: 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</a:t>
            </a:r>
            <a:r>
              <a:rPr lang="ru-RU" dirty="0" smtClean="0"/>
              <a:t>Экспозиция</a:t>
            </a:r>
          </a:p>
          <a:p>
            <a:r>
              <a:rPr lang="ru-RU" dirty="0" smtClean="0"/>
              <a:t>2</a:t>
            </a:r>
            <a:r>
              <a:rPr lang="ru-RU" dirty="0" smtClean="0"/>
              <a:t>. </a:t>
            </a:r>
            <a:r>
              <a:rPr lang="ru-RU" dirty="0" smtClean="0"/>
              <a:t>Завязка</a:t>
            </a:r>
          </a:p>
          <a:p>
            <a:r>
              <a:rPr lang="ru-RU" dirty="0" smtClean="0"/>
              <a:t>3</a:t>
            </a:r>
            <a:r>
              <a:rPr lang="ru-RU" dirty="0" smtClean="0"/>
              <a:t>. Развитие </a:t>
            </a:r>
            <a:r>
              <a:rPr lang="ru-RU" dirty="0" smtClean="0"/>
              <a:t>конфликта</a:t>
            </a:r>
          </a:p>
          <a:p>
            <a:r>
              <a:rPr lang="ru-RU" dirty="0" smtClean="0"/>
              <a:t>4</a:t>
            </a:r>
            <a:r>
              <a:rPr lang="ru-RU" dirty="0" smtClean="0"/>
              <a:t>. Кульминация 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 smtClean="0"/>
              <a:t>. </a:t>
            </a:r>
            <a:r>
              <a:rPr lang="ru-RU" dirty="0" smtClean="0"/>
              <a:t>Развязка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Основной сюжет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«</a:t>
            </a:r>
            <a:r>
              <a:rPr lang="ru-RU" b="1" dirty="0" smtClean="0"/>
              <a:t>Все к лучшему» </a:t>
            </a:r>
            <a:r>
              <a:rPr lang="ru-RU" dirty="0" smtClean="0"/>
              <a:t>Герой попадает в неприятности, решает проблемы и приобретает ценный опыт. </a:t>
            </a:r>
            <a:endParaRPr lang="ru-RU" dirty="0" smtClean="0"/>
          </a:p>
          <a:p>
            <a:r>
              <a:rPr lang="ru-RU" b="1" dirty="0" smtClean="0"/>
              <a:t>«</a:t>
            </a:r>
            <a:r>
              <a:rPr lang="ru-RU" b="1" dirty="0" smtClean="0"/>
              <a:t>Тернистый путь к мечте» </a:t>
            </a:r>
            <a:r>
              <a:rPr lang="ru-RU" dirty="0" smtClean="0"/>
              <a:t>Герой стремится к мечте, что-то ему мешает, и он теряет все, но в конце возвращается к цели и достигает ее.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Основной сюжет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«История Золушки» </a:t>
            </a:r>
            <a:r>
              <a:rPr lang="ru-RU" dirty="0" smtClean="0"/>
              <a:t>Герой живет жизнью, которая его не устраивает, но встречает кого-то, кто поднимает героя на новый </a:t>
            </a:r>
            <a:r>
              <a:rPr lang="ru-RU" dirty="0" smtClean="0"/>
              <a:t>уровень. </a:t>
            </a:r>
          </a:p>
          <a:p>
            <a:r>
              <a:rPr lang="ru-RU" b="1" dirty="0" smtClean="0"/>
              <a:t>«</a:t>
            </a:r>
            <a:r>
              <a:rPr lang="ru-RU" b="1" dirty="0" smtClean="0"/>
              <a:t>Поучительная неудача» </a:t>
            </a:r>
            <a:r>
              <a:rPr lang="ru-RU" dirty="0" smtClean="0"/>
              <a:t>Герой действует неправильно и терпит неудачу. Затем он осознает свои ошибки, и это позволяет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>
                <a:solidFill>
                  <a:schemeClr val="accent2"/>
                </a:solidFill>
              </a:rPr>
              <a:t>сторителлинг</a:t>
            </a:r>
            <a:endParaRPr lang="ru-RU" b="1" i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не просто пассивное слушание, а метод, который способствует формированию и совершенствованию коммуникативных навыков, накоплению активного словарного запаса и умению применять его.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85</TotalTime>
  <Words>218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сторителлинг</vt:lpstr>
      <vt:lpstr>сторителлинг</vt:lpstr>
      <vt:lpstr>сценарий в обучении</vt:lpstr>
      <vt:lpstr>Главное:</vt:lpstr>
      <vt:lpstr>структура истории: </vt:lpstr>
      <vt:lpstr>Основной сюжет</vt:lpstr>
      <vt:lpstr>Основной сюжет</vt:lpstr>
      <vt:lpstr>сторителлинг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сторителлинг</dc:title>
  <dc:creator>Артем Клюев</dc:creator>
  <cp:lastModifiedBy>Артем Клюев</cp:lastModifiedBy>
  <cp:revision>3</cp:revision>
  <dcterms:created xsi:type="dcterms:W3CDTF">2024-01-26T11:07:46Z</dcterms:created>
  <dcterms:modified xsi:type="dcterms:W3CDTF">2024-01-26T12:43:34Z</dcterms:modified>
</cp:coreProperties>
</file>