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0479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047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0479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047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0479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30479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105399"/>
            <a:ext cx="9144000" cy="1752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51054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1600200"/>
            <a:ext cx="9144000" cy="5105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9499" y="20828"/>
            <a:ext cx="8433282" cy="1101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0479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438" y="1139774"/>
            <a:ext cx="861822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047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4944" y="3059429"/>
            <a:ext cx="65138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30479F"/>
                </a:solidFill>
                <a:latin typeface="Trebuchet MS"/>
                <a:cs typeface="Trebuchet MS"/>
              </a:rPr>
              <a:t>Тема:</a:t>
            </a:r>
            <a:r>
              <a:rPr sz="4000" b="1" spc="-13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30479F"/>
                </a:solidFill>
                <a:latin typeface="Trebuchet MS"/>
                <a:cs typeface="Trebuchet MS"/>
              </a:rPr>
              <a:t>«Нейроупражнения </a:t>
            </a:r>
            <a:r>
              <a:rPr sz="4000" b="1" dirty="0">
                <a:solidFill>
                  <a:srgbClr val="30479F"/>
                </a:solidFill>
                <a:latin typeface="Trebuchet MS"/>
                <a:cs typeface="Trebuchet MS"/>
              </a:rPr>
              <a:t>в</a:t>
            </a:r>
            <a:r>
              <a:rPr sz="4000" b="1" spc="-75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30479F"/>
                </a:solidFill>
                <a:latin typeface="Trebuchet MS"/>
                <a:cs typeface="Trebuchet MS"/>
              </a:rPr>
              <a:t>работе</a:t>
            </a:r>
            <a:r>
              <a:rPr sz="4000" b="1" spc="-6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30479F"/>
                </a:solidFill>
                <a:latin typeface="Trebuchet MS"/>
                <a:cs typeface="Trebuchet MS"/>
              </a:rPr>
              <a:t>с</a:t>
            </a:r>
            <a:r>
              <a:rPr sz="4000" b="1" spc="-7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30479F"/>
                </a:solidFill>
                <a:latin typeface="Trebuchet MS"/>
                <a:cs typeface="Trebuchet MS"/>
              </a:rPr>
              <a:t>детьми</a:t>
            </a:r>
            <a:r>
              <a:rPr sz="4000" b="1" spc="-7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4000" b="1" dirty="0">
                <a:solidFill>
                  <a:srgbClr val="30479F"/>
                </a:solidFill>
                <a:latin typeface="Trebuchet MS"/>
                <a:cs typeface="Trebuchet MS"/>
              </a:rPr>
              <a:t>с</a:t>
            </a:r>
            <a:r>
              <a:rPr sz="4000" b="1" spc="-6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30479F"/>
                </a:solidFill>
                <a:latin typeface="Trebuchet MS"/>
                <a:cs typeface="Trebuchet MS"/>
              </a:rPr>
              <a:t>ОВЗ».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920" y="188087"/>
            <a:ext cx="2960878" cy="28510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6746" y="188213"/>
            <a:ext cx="3088639" cy="32128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3799" y="4531232"/>
            <a:ext cx="8583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Нейропсихологические</a:t>
            </a:r>
            <a:r>
              <a:rPr sz="1800" spc="19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упражнения</a:t>
            </a:r>
            <a:r>
              <a:rPr sz="1800" spc="1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направленны</a:t>
            </a:r>
            <a:r>
              <a:rPr sz="1800" spc="19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на</a:t>
            </a:r>
            <a:r>
              <a:rPr sz="1800" spc="19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комплексную</a:t>
            </a:r>
            <a:r>
              <a:rPr sz="1800" spc="17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тренировку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3799" y="4805629"/>
            <a:ext cx="44399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86865" algn="l"/>
                <a:tab pos="3261995" algn="l"/>
                <a:tab pos="3618865" algn="l"/>
              </a:tabLst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когнитивных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способностей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50" dirty="0">
                <a:solidFill>
                  <a:srgbClr val="006FC0"/>
                </a:solidFill>
                <a:latin typeface="Trebuchet MS"/>
                <a:cs typeface="Trebuchet MS"/>
              </a:rPr>
              <a:t>и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высших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2493" y="4805629"/>
            <a:ext cx="1143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внимание,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799" y="5080253"/>
            <a:ext cx="446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8555" algn="l"/>
                <a:tab pos="2538095" algn="l"/>
              </a:tabLst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гибкость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мышления,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пространственная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2271" y="4805629"/>
            <a:ext cx="2600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7975" algn="l"/>
              </a:tabLst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психических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функций:</a:t>
            </a:r>
            <a:endParaRPr sz="1800">
              <a:latin typeface="Trebuchet MS"/>
              <a:cs typeface="Trebuchet MS"/>
            </a:endParaRPr>
          </a:p>
          <a:p>
            <a:pPr marL="17145">
              <a:lnSpc>
                <a:spcPct val="100000"/>
              </a:lnSpc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ориентировка,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6648" y="5080253"/>
            <a:ext cx="2189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зрительно–моторная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3799" y="5354523"/>
            <a:ext cx="6416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4775" algn="l"/>
                <a:tab pos="3417570" algn="l"/>
                <a:tab pos="4635500" algn="l"/>
              </a:tabLst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функция,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графамоторные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навыки,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межполушарные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9360" y="5354523"/>
            <a:ext cx="1827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взаимодействия,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3799" y="5628843"/>
            <a:ext cx="6590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34820" algn="l"/>
                <a:tab pos="2184400" algn="l"/>
                <a:tab pos="2767965" algn="l"/>
                <a:tab pos="3059430" algn="l"/>
                <a:tab pos="3550285" algn="l"/>
                <a:tab pos="4106545" algn="l"/>
                <a:tab pos="4605020" algn="l"/>
                <a:tab pos="5241925" algn="l"/>
                <a:tab pos="5622925" algn="l"/>
                <a:tab pos="6229985" algn="l"/>
              </a:tabLst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направленных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006FC0"/>
                </a:solidFill>
                <a:latin typeface="Trebuchet MS"/>
                <a:cs typeface="Trebuchet MS"/>
              </a:rPr>
              <a:t>на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улучшение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006FC0"/>
                </a:solidFill>
                <a:latin typeface="Trebuchet MS"/>
                <a:cs typeface="Trebuchet MS"/>
              </a:rPr>
              <a:t>как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базового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пальцевого дифференцированности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50" dirty="0">
                <a:solidFill>
                  <a:srgbClr val="006FC0"/>
                </a:solidFill>
                <a:latin typeface="Trebuchet MS"/>
                <a:cs typeface="Trebuchet MS"/>
              </a:rPr>
              <a:t>и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координации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пальцев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20" dirty="0">
                <a:solidFill>
                  <a:srgbClr val="006FC0"/>
                </a:solidFill>
                <a:latin typeface="Trebuchet MS"/>
                <a:cs typeface="Trebuchet MS"/>
              </a:rPr>
              <a:t>рук,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25" dirty="0">
                <a:solidFill>
                  <a:srgbClr val="006FC0"/>
                </a:solidFill>
                <a:latin typeface="Trebuchet MS"/>
                <a:cs typeface="Trebuchet MS"/>
              </a:rPr>
              <a:t>что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57441" y="5628843"/>
            <a:ext cx="1071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0"/>
              </a:spcBef>
              <a:tabLst>
                <a:tab pos="387350" algn="l"/>
              </a:tabLst>
            </a:pP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праксиса, </a:t>
            </a:r>
            <a:r>
              <a:rPr sz="1800" spc="-50" dirty="0">
                <a:solidFill>
                  <a:srgbClr val="006FC0"/>
                </a:solidFill>
                <a:latin typeface="Trebuchet MS"/>
                <a:cs typeface="Trebuchet MS"/>
              </a:rPr>
              <a:t>в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20" dirty="0">
                <a:solidFill>
                  <a:srgbClr val="006FC0"/>
                </a:solidFill>
                <a:latin typeface="Trebuchet MS"/>
                <a:cs typeface="Trebuchet MS"/>
              </a:rPr>
              <a:t>свою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12430" y="5628843"/>
            <a:ext cx="894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100"/>
              </a:spcBef>
              <a:tabLst>
                <a:tab pos="749935" algn="l"/>
              </a:tabLst>
            </a:pPr>
            <a:r>
              <a:rPr sz="1800" spc="-25" dirty="0">
                <a:solidFill>
                  <a:srgbClr val="006FC0"/>
                </a:solidFill>
                <a:latin typeface="Trebuchet MS"/>
                <a:cs typeface="Trebuchet MS"/>
              </a:rPr>
              <a:t>так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	</a:t>
            </a:r>
            <a:r>
              <a:rPr sz="1800" spc="-50" dirty="0">
                <a:solidFill>
                  <a:srgbClr val="006FC0"/>
                </a:solidFill>
                <a:latin typeface="Trebuchet MS"/>
                <a:cs typeface="Trebuchet MS"/>
              </a:rPr>
              <a:t>и 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очередь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799" y="6177788"/>
            <a:ext cx="462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способствует</a:t>
            </a:r>
            <a:r>
              <a:rPr sz="1800" spc="-5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развитию</a:t>
            </a:r>
            <a:r>
              <a:rPr sz="1800" spc="-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интеллекта</a:t>
            </a:r>
            <a:r>
              <a:rPr sz="1800" spc="-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006FC0"/>
                </a:solidFill>
                <a:latin typeface="Trebuchet MS"/>
                <a:cs typeface="Trebuchet MS"/>
              </a:rPr>
              <a:t>и</a:t>
            </a:r>
            <a:r>
              <a:rPr sz="1800" spc="-4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Trebuchet MS"/>
                <a:cs typeface="Trebuchet MS"/>
              </a:rPr>
              <a:t>речи.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472" y="1772259"/>
            <a:ext cx="8071739" cy="44809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124" rIns="0" bIns="0" rtlCol="0">
            <a:spAutoFit/>
          </a:bodyPr>
          <a:lstStyle/>
          <a:p>
            <a:pPr marL="287020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Найди</a:t>
            </a:r>
            <a:r>
              <a:rPr sz="2400" spc="-50" dirty="0"/>
              <a:t> </a:t>
            </a:r>
            <a:r>
              <a:rPr sz="2400" dirty="0"/>
              <a:t>и</a:t>
            </a:r>
            <a:r>
              <a:rPr sz="2400" spc="-65" dirty="0"/>
              <a:t> </a:t>
            </a:r>
            <a:r>
              <a:rPr sz="2400" dirty="0"/>
              <a:t>покажи</a:t>
            </a:r>
            <a:r>
              <a:rPr sz="2400" spc="-70" dirty="0"/>
              <a:t> </a:t>
            </a:r>
            <a:r>
              <a:rPr sz="2400" dirty="0"/>
              <a:t>двумя</a:t>
            </a:r>
            <a:r>
              <a:rPr sz="2400" spc="-55" dirty="0"/>
              <a:t> </a:t>
            </a:r>
            <a:r>
              <a:rPr sz="2400" dirty="0"/>
              <a:t>руками</a:t>
            </a:r>
            <a:r>
              <a:rPr sz="2400" spc="-55" dirty="0"/>
              <a:t> </a:t>
            </a:r>
            <a:r>
              <a:rPr sz="2400" dirty="0"/>
              <a:t>одновременно</a:t>
            </a:r>
            <a:r>
              <a:rPr sz="2400" spc="-65" dirty="0"/>
              <a:t> </a:t>
            </a:r>
            <a:r>
              <a:rPr sz="2400" spc="-10" dirty="0"/>
              <a:t>цифры </a:t>
            </a:r>
            <a:r>
              <a:rPr sz="2400" dirty="0"/>
              <a:t>синего</a:t>
            </a:r>
            <a:r>
              <a:rPr sz="2400" spc="-70" dirty="0"/>
              <a:t> </a:t>
            </a:r>
            <a:r>
              <a:rPr sz="2400" dirty="0"/>
              <a:t>(…)</a:t>
            </a:r>
            <a:r>
              <a:rPr sz="2400" spc="-55" dirty="0"/>
              <a:t> </a:t>
            </a:r>
            <a:r>
              <a:rPr sz="2400" dirty="0"/>
              <a:t>цвета,</a:t>
            </a:r>
            <a:r>
              <a:rPr sz="2400" spc="-60" dirty="0"/>
              <a:t> </a:t>
            </a:r>
            <a:r>
              <a:rPr sz="2400" dirty="0"/>
              <a:t>правильно</a:t>
            </a:r>
            <a:r>
              <a:rPr sz="2400" spc="-60" dirty="0"/>
              <a:t> </a:t>
            </a:r>
            <a:r>
              <a:rPr sz="2400" dirty="0"/>
              <a:t>называя</a:t>
            </a:r>
            <a:r>
              <a:rPr sz="2400" spc="-60" dirty="0"/>
              <a:t> </a:t>
            </a:r>
            <a:r>
              <a:rPr sz="2400" spc="-25" dirty="0"/>
              <a:t>их: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2663" y="5883046"/>
            <a:ext cx="665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30479F"/>
                </a:solidFill>
                <a:latin typeface="Trebuchet MS"/>
                <a:cs typeface="Trebuchet MS"/>
              </a:rPr>
              <a:t>10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3150" y="5901944"/>
            <a:ext cx="665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30479F"/>
                </a:solidFill>
                <a:latin typeface="Trebuchet MS"/>
                <a:cs typeface="Trebuchet MS"/>
              </a:rPr>
              <a:t>10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786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Ребенку</a:t>
            </a:r>
            <a:r>
              <a:rPr spc="-30" dirty="0"/>
              <a:t> </a:t>
            </a:r>
            <a:r>
              <a:rPr dirty="0"/>
              <a:t>предлагается</a:t>
            </a:r>
            <a:r>
              <a:rPr spc="-45" dirty="0"/>
              <a:t> </a:t>
            </a:r>
            <a:r>
              <a:rPr dirty="0"/>
              <a:t>2</a:t>
            </a:r>
            <a:r>
              <a:rPr spc="-35" dirty="0"/>
              <a:t> </a:t>
            </a:r>
            <a:r>
              <a:rPr dirty="0"/>
              <a:t>таблицы</a:t>
            </a:r>
            <a:r>
              <a:rPr spc="-60" dirty="0"/>
              <a:t> </a:t>
            </a:r>
            <a:r>
              <a:rPr dirty="0"/>
              <a:t>с</a:t>
            </a:r>
            <a:r>
              <a:rPr spc="-30" dirty="0"/>
              <a:t> </a:t>
            </a:r>
            <a:r>
              <a:rPr dirty="0"/>
              <a:t>цифрами</a:t>
            </a:r>
            <a:r>
              <a:rPr spc="-80" dirty="0"/>
              <a:t> </a:t>
            </a:r>
            <a:r>
              <a:rPr dirty="0"/>
              <a:t>разного</a:t>
            </a:r>
            <a:r>
              <a:rPr spc="-55" dirty="0"/>
              <a:t> </a:t>
            </a:r>
            <a:r>
              <a:rPr dirty="0"/>
              <a:t>цвета</a:t>
            </a:r>
            <a:r>
              <a:rPr spc="-30" dirty="0"/>
              <a:t> </a:t>
            </a:r>
            <a:r>
              <a:rPr dirty="0"/>
              <a:t>(от</a:t>
            </a:r>
            <a:r>
              <a:rPr spc="-25" dirty="0"/>
              <a:t> </a:t>
            </a:r>
            <a:r>
              <a:rPr dirty="0"/>
              <a:t>1</a:t>
            </a:r>
            <a:r>
              <a:rPr spc="-40" dirty="0"/>
              <a:t> </a:t>
            </a:r>
            <a:r>
              <a:rPr dirty="0"/>
              <a:t>до</a:t>
            </a:r>
            <a:r>
              <a:rPr spc="-45" dirty="0"/>
              <a:t> </a:t>
            </a:r>
            <a:r>
              <a:rPr spc="-25" dirty="0"/>
              <a:t>9). </a:t>
            </a:r>
            <a:r>
              <a:rPr dirty="0"/>
              <a:t>Нужно</a:t>
            </a:r>
            <a:r>
              <a:rPr spc="-30" dirty="0"/>
              <a:t> </a:t>
            </a:r>
            <a:r>
              <a:rPr dirty="0"/>
              <a:t>показать</a:t>
            </a:r>
            <a:r>
              <a:rPr spc="-50" dirty="0"/>
              <a:t> </a:t>
            </a:r>
            <a:r>
              <a:rPr dirty="0"/>
              <a:t>цифры</a:t>
            </a:r>
            <a:r>
              <a:rPr spc="-45" dirty="0"/>
              <a:t> </a:t>
            </a:r>
            <a:r>
              <a:rPr dirty="0"/>
              <a:t>от</a:t>
            </a:r>
            <a:r>
              <a:rPr spc="-40" dirty="0"/>
              <a:t> </a:t>
            </a:r>
            <a:r>
              <a:rPr dirty="0"/>
              <a:t>1</a:t>
            </a:r>
            <a:r>
              <a:rPr spc="-30" dirty="0"/>
              <a:t> </a:t>
            </a:r>
            <a:r>
              <a:rPr dirty="0"/>
              <a:t>до</a:t>
            </a:r>
            <a:r>
              <a:rPr spc="-40" dirty="0"/>
              <a:t> </a:t>
            </a:r>
            <a:r>
              <a:rPr dirty="0"/>
              <a:t>10</a:t>
            </a:r>
            <a:r>
              <a:rPr spc="-20" dirty="0"/>
              <a:t> </a:t>
            </a:r>
            <a:r>
              <a:rPr dirty="0"/>
              <a:t>синего</a:t>
            </a:r>
            <a:r>
              <a:rPr spc="-25" dirty="0"/>
              <a:t> </a:t>
            </a:r>
            <a:r>
              <a:rPr dirty="0"/>
              <a:t>(красного,</a:t>
            </a:r>
            <a:r>
              <a:rPr spc="-30" dirty="0"/>
              <a:t> </a:t>
            </a:r>
            <a:r>
              <a:rPr dirty="0"/>
              <a:t>зеленого)</a:t>
            </a:r>
            <a:r>
              <a:rPr spc="-25" dirty="0"/>
              <a:t> </a:t>
            </a:r>
            <a:r>
              <a:rPr spc="-10" dirty="0"/>
              <a:t>цвета.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315" y="1084097"/>
            <a:ext cx="3045587" cy="48265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3371" y="1067104"/>
            <a:ext cx="3095879" cy="48529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254" y="3241179"/>
            <a:ext cx="1923033" cy="335610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4746" y="3503586"/>
            <a:ext cx="2878201" cy="283121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4129" y="273811"/>
            <a:ext cx="86785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479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30479F"/>
                </a:solidFill>
                <a:latin typeface="Times New Roman"/>
                <a:cs typeface="Times New Roman"/>
              </a:rPr>
              <a:t>ДВУРУЧНАЯ</a:t>
            </a:r>
            <a:r>
              <a:rPr sz="1800" b="1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КООРДИНАЦИЯ</a:t>
            </a:r>
            <a:endParaRPr sz="1800">
              <a:latin typeface="Times New Roman"/>
              <a:cs typeface="Times New Roman"/>
            </a:endParaRPr>
          </a:p>
          <a:p>
            <a:pPr marL="425450" marR="222885" indent="-413384">
              <a:lnSpc>
                <a:spcPct val="100000"/>
              </a:lnSpc>
            </a:pP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Развитие</a:t>
            </a:r>
            <a:r>
              <a:rPr sz="18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мелкой</a:t>
            </a:r>
            <a:r>
              <a:rPr sz="18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моторики</a:t>
            </a:r>
            <a:r>
              <a:rPr sz="18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(пальцев</a:t>
            </a:r>
            <a:r>
              <a:rPr sz="18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рук),</a:t>
            </a:r>
            <a:r>
              <a:rPr sz="1800" spc="-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направленное</a:t>
            </a:r>
            <a:r>
              <a:rPr sz="18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18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развитие</a:t>
            </a:r>
            <a:r>
              <a:rPr sz="18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межполушарного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взаимодействия,</a:t>
            </a:r>
            <a:r>
              <a:rPr sz="1800" spc="-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улучшение</a:t>
            </a:r>
            <a:r>
              <a:rPr sz="18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нейронных</a:t>
            </a:r>
            <a:r>
              <a:rPr sz="1800" spc="-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связей</a:t>
            </a:r>
            <a:r>
              <a:rPr sz="18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18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скорость</a:t>
            </a:r>
            <a:r>
              <a:rPr sz="18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30479F"/>
                </a:solidFill>
                <a:latin typeface="Times New Roman"/>
                <a:cs typeface="Times New Roman"/>
              </a:rPr>
              <a:t>передачи</a:t>
            </a:r>
            <a:r>
              <a:rPr sz="1800" spc="-12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сигналов,</a:t>
            </a:r>
            <a:endParaRPr sz="1800">
              <a:latin typeface="Times New Roman"/>
              <a:cs typeface="Times New Roman"/>
            </a:endParaRPr>
          </a:p>
          <a:p>
            <a:pPr marL="43180">
              <a:lnSpc>
                <a:spcPct val="100000"/>
              </a:lnSpc>
              <a:tabLst>
                <a:tab pos="1388745" algn="l"/>
                <a:tab pos="8665210" algn="l"/>
              </a:tabLst>
            </a:pPr>
            <a:r>
              <a:rPr sz="1800" u="sng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	а</a:t>
            </a:r>
            <a:r>
              <a:rPr sz="1800" u="sng" spc="-20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также</a:t>
            </a:r>
            <a:r>
              <a:rPr sz="1800" u="sng" spc="-45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развитие</a:t>
            </a:r>
            <a:r>
              <a:rPr sz="1800" u="sng" spc="-15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когнитивных</a:t>
            </a:r>
            <a:r>
              <a:rPr sz="1800" u="sng" spc="-25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(познавательных)</a:t>
            </a:r>
            <a:r>
              <a:rPr sz="1800" u="sng" spc="-15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-10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функций</a:t>
            </a:r>
            <a:r>
              <a:rPr sz="1800" u="sng" dirty="0">
                <a:solidFill>
                  <a:srgbClr val="30479F"/>
                </a:solidFill>
                <a:uFill>
                  <a:solidFill>
                    <a:srgbClr val="4E67C7"/>
                  </a:solidFill>
                </a:uFill>
                <a:latin typeface="Times New Roman"/>
                <a:cs typeface="Times New Roman"/>
              </a:rPr>
              <a:t>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354" y="1493265"/>
            <a:ext cx="249047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Задание: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395"/>
              </a:lnSpc>
            </a:pP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Проведи</a:t>
            </a:r>
            <a:r>
              <a:rPr sz="20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по</a:t>
            </a:r>
            <a:r>
              <a:rPr sz="20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линиям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указательным</a:t>
            </a:r>
            <a:r>
              <a:rPr sz="2000" spc="-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пальцем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правой</a:t>
            </a:r>
            <a:r>
              <a:rPr sz="2000" spc="-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0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левой</a:t>
            </a:r>
            <a:r>
              <a:rPr sz="20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30479F"/>
                </a:solidFill>
                <a:latin typeface="Times New Roman"/>
                <a:cs typeface="Times New Roman"/>
              </a:rPr>
              <a:t>руки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соответственно.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9978" y="1455546"/>
            <a:ext cx="5688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Задание: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98270" algn="l"/>
                <a:tab pos="1989455" algn="l"/>
                <a:tab pos="3166110" algn="l"/>
                <a:tab pos="3757295" algn="l"/>
                <a:tab pos="4548505" algn="l"/>
              </a:tabLst>
            </a:pP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Используем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уже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знакомую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нам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схему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постановки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9978" y="2004186"/>
            <a:ext cx="568642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669" algn="l"/>
                <a:tab pos="1967864" algn="l"/>
                <a:tab pos="2388870" algn="l"/>
                <a:tab pos="3464560" algn="l"/>
                <a:tab pos="3863975" algn="l"/>
                <a:tab pos="4838065" algn="l"/>
              </a:tabLst>
            </a:pP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пальцев.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Ставим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клеточки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те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пальцы,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30479F"/>
                </a:solidFill>
                <a:latin typeface="Times New Roman"/>
                <a:cs typeface="Times New Roman"/>
              </a:rPr>
              <a:t>которым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соответствуем</a:t>
            </a:r>
            <a:r>
              <a:rPr sz="18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искомый</a:t>
            </a:r>
            <a:r>
              <a:rPr sz="1800" spc="-1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0479F"/>
                </a:solidFill>
                <a:latin typeface="Times New Roman"/>
                <a:cs typeface="Times New Roman"/>
              </a:rPr>
              <a:t>цвет.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Например,</a:t>
            </a:r>
            <a:r>
              <a:rPr sz="1800" spc="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если</a:t>
            </a:r>
            <a:r>
              <a:rPr sz="1800" spc="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r>
              <a:rPr sz="1800" spc="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клеточке</a:t>
            </a:r>
            <a:r>
              <a:rPr sz="1800" spc="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красный</a:t>
            </a:r>
            <a:r>
              <a:rPr sz="1800" spc="8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цвет,</a:t>
            </a:r>
            <a:r>
              <a:rPr sz="1800" spc="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то</a:t>
            </a:r>
            <a:r>
              <a:rPr sz="1800" spc="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ставим</a:t>
            </a:r>
            <a:r>
              <a:rPr sz="1800" spc="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0479F"/>
                </a:solidFill>
                <a:latin typeface="Times New Roman"/>
                <a:cs typeface="Times New Roman"/>
              </a:rPr>
              <a:t>туда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большой</a:t>
            </a:r>
            <a:r>
              <a:rPr sz="18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палец</a:t>
            </a:r>
            <a:r>
              <a:rPr sz="18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18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0479F"/>
                </a:solidFill>
                <a:latin typeface="Times New Roman"/>
                <a:cs typeface="Times New Roman"/>
              </a:rPr>
              <a:t>т.д.</a:t>
            </a:r>
            <a:r>
              <a:rPr sz="18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Выполняем</a:t>
            </a:r>
            <a:r>
              <a:rPr sz="18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сначала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правой,</a:t>
            </a:r>
            <a:r>
              <a:rPr sz="18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затем</a:t>
            </a:r>
            <a:r>
              <a:rPr sz="18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левой</a:t>
            </a:r>
            <a:r>
              <a:rPr sz="18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рукой.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647" y="2047074"/>
            <a:ext cx="6049264" cy="43183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3366" y="122885"/>
            <a:ext cx="4617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rebuchet MS"/>
                <a:cs typeface="Trebuchet MS"/>
              </a:rPr>
              <a:t>МЕЖПОЛУШАРНЫЕ</a:t>
            </a:r>
            <a:r>
              <a:rPr sz="2800" b="1" spc="-10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ДОСКИ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459" y="673353"/>
            <a:ext cx="8194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0479F"/>
                </a:solidFill>
                <a:latin typeface="Trebuchet MS"/>
                <a:cs typeface="Trebuchet MS"/>
              </a:rPr>
              <a:t>Упражнения</a:t>
            </a:r>
            <a:r>
              <a:rPr sz="2400" spc="-95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30479F"/>
                </a:solidFill>
                <a:latin typeface="Trebuchet MS"/>
                <a:cs typeface="Trebuchet MS"/>
              </a:rPr>
              <a:t>способствуют</a:t>
            </a:r>
            <a:r>
              <a:rPr sz="2400" spc="-9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30479F"/>
                </a:solidFill>
                <a:latin typeface="Trebuchet MS"/>
                <a:cs typeface="Trebuchet MS"/>
              </a:rPr>
              <a:t>развитию</a:t>
            </a:r>
            <a:r>
              <a:rPr sz="2400" spc="-105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rebuchet MS"/>
                <a:cs typeface="Trebuchet MS"/>
              </a:rPr>
              <a:t>зрительно-моторной </a:t>
            </a:r>
            <a:r>
              <a:rPr sz="2400" dirty="0">
                <a:solidFill>
                  <a:srgbClr val="30479F"/>
                </a:solidFill>
                <a:latin typeface="Trebuchet MS"/>
                <a:cs typeface="Trebuchet MS"/>
              </a:rPr>
              <a:t>координации</a:t>
            </a:r>
            <a:r>
              <a:rPr sz="2400" spc="-8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30479F"/>
                </a:solidFill>
                <a:latin typeface="Trebuchet MS"/>
                <a:cs typeface="Trebuchet MS"/>
              </a:rPr>
              <a:t>и</a:t>
            </a:r>
            <a:r>
              <a:rPr sz="2400" spc="-10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30479F"/>
                </a:solidFill>
                <a:latin typeface="Trebuchet MS"/>
                <a:cs typeface="Trebuchet MS"/>
              </a:rPr>
              <a:t>формированию</a:t>
            </a:r>
            <a:r>
              <a:rPr sz="2400" spc="-6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rebuchet MS"/>
                <a:cs typeface="Trebuchet MS"/>
              </a:rPr>
              <a:t>межполушарных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30479F"/>
                </a:solidFill>
                <a:latin typeface="Trebuchet MS"/>
                <a:cs typeface="Trebuchet MS"/>
              </a:rPr>
              <a:t>нейронных</a:t>
            </a:r>
            <a:r>
              <a:rPr sz="2400" spc="-30" dirty="0">
                <a:solidFill>
                  <a:srgbClr val="30479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rebuchet MS"/>
                <a:cs typeface="Trebuchet MS"/>
              </a:rPr>
              <a:t>связей.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296" y="240919"/>
            <a:ext cx="49720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1685" algn="l"/>
                <a:tab pos="2794000" algn="l"/>
                <a:tab pos="4065270" algn="l"/>
              </a:tabLst>
            </a:pP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Математическая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30479F"/>
                </a:solidFill>
                <a:latin typeface="Times New Roman"/>
                <a:cs typeface="Times New Roman"/>
              </a:rPr>
              <a:t>игра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«Составь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задачу»,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8770" y="240919"/>
            <a:ext cx="3556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2605" algn="l"/>
                <a:tab pos="1742439" algn="l"/>
              </a:tabLst>
            </a:pPr>
            <a:r>
              <a:rPr sz="20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развитие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межполушарной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296" y="545719"/>
            <a:ext cx="87649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327525" algn="l"/>
              </a:tabLst>
            </a:pP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координации,</a:t>
            </a:r>
            <a:r>
              <a:rPr sz="2000" spc="2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движения</a:t>
            </a:r>
            <a:r>
              <a:rPr sz="2000" spc="22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пальцев</a:t>
            </a:r>
            <a:r>
              <a:rPr sz="2000" spc="204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0479F"/>
                </a:solidFill>
                <a:latin typeface="Times New Roman"/>
                <a:cs typeface="Times New Roman"/>
              </a:rPr>
              <a:t>рук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как</a:t>
            </a:r>
            <a:r>
              <a:rPr sz="2000" spc="2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согласованная</a:t>
            </a:r>
            <a:r>
              <a:rPr sz="2000" spc="2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работа</a:t>
            </a:r>
            <a:r>
              <a:rPr sz="2000" spc="2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мышц</a:t>
            </a:r>
            <a:r>
              <a:rPr sz="2000" spc="2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тела</a:t>
            </a:r>
            <a:r>
              <a:rPr sz="2000" spc="2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30479F"/>
                </a:solidFill>
                <a:latin typeface="Times New Roman"/>
                <a:cs typeface="Times New Roman"/>
              </a:rPr>
              <a:t>и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способности к</a:t>
            </a:r>
            <a:r>
              <a:rPr sz="2000" spc="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ориентированию</a:t>
            </a:r>
            <a:r>
              <a:rPr sz="2000" spc="2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000" spc="1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плоскости.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920" y="1630832"/>
            <a:ext cx="8230107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4558" y="1183005"/>
            <a:ext cx="432689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67970" algn="just">
              <a:lnSpc>
                <a:spcPct val="100000"/>
              </a:lnSpc>
              <a:spcBef>
                <a:spcPts val="105"/>
              </a:spcBef>
              <a:tabLst>
                <a:tab pos="2106295" algn="l"/>
                <a:tab pos="2931160" algn="l"/>
              </a:tabLst>
            </a:pP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Мозжечковая</a:t>
            </a:r>
            <a:r>
              <a:rPr sz="2000" spc="1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стимуляция</a:t>
            </a:r>
            <a:r>
              <a:rPr sz="2000" spc="1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повышает когнитивные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5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психические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способности,</a:t>
            </a:r>
            <a:r>
              <a:rPr sz="2000" spc="5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становясь</a:t>
            </a:r>
            <a:r>
              <a:rPr sz="2000" spc="6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эффективным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методом</a:t>
            </a:r>
            <a:r>
              <a:rPr sz="2000" spc="2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помощи</a:t>
            </a:r>
            <a:r>
              <a:rPr sz="2000" spc="2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для</a:t>
            </a:r>
            <a:r>
              <a:rPr sz="2000" spc="2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детей,</a:t>
            </a:r>
            <a:r>
              <a:rPr sz="2000" spc="2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имеющих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проблемы</a:t>
            </a:r>
            <a:r>
              <a:rPr sz="20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с</a:t>
            </a:r>
            <a:r>
              <a:rPr sz="2000" spc="-2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обучением.</a:t>
            </a:r>
            <a:endParaRPr sz="2000">
              <a:latin typeface="Times New Roman"/>
              <a:cs typeface="Times New Roman"/>
            </a:endParaRPr>
          </a:p>
          <a:p>
            <a:pPr marL="503555" algn="just">
              <a:lnSpc>
                <a:spcPct val="100000"/>
              </a:lnSpc>
            </a:pP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Ребенок</a:t>
            </a:r>
            <a:r>
              <a:rPr sz="2000" spc="40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стоит</a:t>
            </a:r>
            <a:r>
              <a:rPr sz="2000" spc="41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000" spc="409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поверхности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4558" y="3012135"/>
            <a:ext cx="27787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0105" algn="l"/>
                <a:tab pos="2018030" algn="l"/>
              </a:tabLst>
            </a:pP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доски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округлой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20" dirty="0">
                <a:solidFill>
                  <a:srgbClr val="30479F"/>
                </a:solidFill>
                <a:latin typeface="Times New Roman"/>
                <a:cs typeface="Times New Roman"/>
              </a:rPr>
              <a:t>формы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10957" y="3012135"/>
            <a:ext cx="13785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4485" algn="l"/>
              </a:tabLst>
            </a:pPr>
            <a:r>
              <a:rPr sz="2000" spc="-5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попытках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4558" y="3317239"/>
            <a:ext cx="432625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30479F"/>
                </a:solidFill>
                <a:latin typeface="Times New Roman"/>
                <a:cs typeface="Times New Roman"/>
              </a:rPr>
              <a:t>удержать</a:t>
            </a:r>
            <a:r>
              <a:rPr sz="20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равновесие.</a:t>
            </a:r>
            <a:endParaRPr sz="2000">
              <a:latin typeface="Times New Roman"/>
              <a:cs typeface="Times New Roman"/>
            </a:endParaRPr>
          </a:p>
          <a:p>
            <a:pPr marL="12700" marR="5080" indent="358140" algn="just">
              <a:lnSpc>
                <a:spcPct val="100000"/>
              </a:lnSpc>
            </a:pP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Нужно</a:t>
            </a:r>
            <a:r>
              <a:rPr sz="2000" spc="3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балансируя</a:t>
            </a:r>
            <a:r>
              <a:rPr sz="2000" spc="30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r>
              <a:rPr sz="2000" spc="3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положении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стоя,</a:t>
            </a:r>
            <a:r>
              <a:rPr sz="20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выполнять</a:t>
            </a:r>
            <a:r>
              <a:rPr sz="2000" spc="18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простые</a:t>
            </a:r>
            <a:r>
              <a:rPr sz="20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движения</a:t>
            </a:r>
            <a:r>
              <a:rPr sz="2000" spc="-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30479F"/>
                </a:solidFill>
                <a:latin typeface="Times New Roman"/>
                <a:cs typeface="Times New Roman"/>
              </a:rPr>
              <a:t>по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заданию</a:t>
            </a:r>
            <a:r>
              <a:rPr sz="2000" spc="43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педагога,</a:t>
            </a:r>
            <a:r>
              <a:rPr sz="2000" spc="43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под</a:t>
            </a:r>
            <a:r>
              <a:rPr sz="2000" spc="42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задаваемый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ритм</a:t>
            </a:r>
            <a:r>
              <a:rPr sz="2000" spc="31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(это</a:t>
            </a:r>
            <a:r>
              <a:rPr sz="2000" spc="320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может</a:t>
            </a:r>
            <a:r>
              <a:rPr sz="2000" spc="31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быть</a:t>
            </a:r>
            <a:r>
              <a:rPr sz="2000" spc="32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музыка,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считалка</a:t>
            </a:r>
            <a:r>
              <a:rPr sz="20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0479F"/>
                </a:solidFill>
                <a:latin typeface="Times New Roman"/>
                <a:cs typeface="Times New Roman"/>
              </a:rPr>
              <a:t>или</a:t>
            </a:r>
            <a:r>
              <a:rPr sz="20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0479F"/>
                </a:solidFill>
                <a:latin typeface="Times New Roman"/>
                <a:cs typeface="Times New Roman"/>
              </a:rPr>
              <a:t>счет).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7526" y="231775"/>
            <a:ext cx="375348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7710">
              <a:lnSpc>
                <a:spcPct val="100000"/>
              </a:lnSpc>
              <a:spcBef>
                <a:spcPts val="100"/>
              </a:spcBef>
              <a:tabLst>
                <a:tab pos="2313940" algn="l"/>
                <a:tab pos="2803525" algn="l"/>
              </a:tabLst>
            </a:pPr>
            <a:r>
              <a:rPr sz="18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Упражнение,</a:t>
            </a:r>
            <a:r>
              <a:rPr sz="1800" b="1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b="1" spc="-25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1800" b="1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0479F"/>
                </a:solidFill>
                <a:latin typeface="Times New Roman"/>
                <a:cs typeface="Times New Roman"/>
              </a:rPr>
              <a:t>чувства</a:t>
            </a:r>
            <a:r>
              <a:rPr sz="1800" b="1" spc="-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баланса.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100000"/>
              </a:lnSpc>
            </a:pP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1.</a:t>
            </a:r>
            <a:r>
              <a:rPr sz="1800" spc="270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Для</a:t>
            </a:r>
            <a:r>
              <a:rPr sz="1800" spc="30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начала</a:t>
            </a:r>
            <a:r>
              <a:rPr sz="1800" spc="3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мы</a:t>
            </a:r>
            <a:r>
              <a:rPr sz="1800" spc="2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должны</a:t>
            </a:r>
            <a:r>
              <a:rPr sz="1800" spc="30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обучить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ребенка</a:t>
            </a:r>
            <a:r>
              <a:rPr sz="1800" spc="27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залезать</a:t>
            </a:r>
            <a:r>
              <a:rPr sz="1800" spc="28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1800" spc="28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слезать</a:t>
            </a:r>
            <a:r>
              <a:rPr sz="1800" spc="28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spc="-50" dirty="0">
                <a:solidFill>
                  <a:srgbClr val="30479F"/>
                </a:solidFill>
                <a:latin typeface="Times New Roman"/>
                <a:cs typeface="Times New Roman"/>
              </a:rPr>
              <a:t>с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доски.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7526" y="1878329"/>
            <a:ext cx="196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2.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5107" y="1878329"/>
            <a:ext cx="3293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760" algn="l"/>
                <a:tab pos="1222375" algn="l"/>
                <a:tab pos="2507615" algn="l"/>
              </a:tabLst>
            </a:pP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Затем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мы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предлагаем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ребенку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5107" y="2152650"/>
            <a:ext cx="1084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поймать </a:t>
            </a:r>
            <a:r>
              <a:rPr sz="1800" spc="-20" dirty="0">
                <a:solidFill>
                  <a:srgbClr val="30479F"/>
                </a:solidFill>
                <a:latin typeface="Times New Roman"/>
                <a:cs typeface="Times New Roman"/>
              </a:rPr>
              <a:t>положение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56958" y="2152650"/>
            <a:ext cx="742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баланс. 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ног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5107" y="2701290"/>
            <a:ext cx="1883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9225" algn="l"/>
              </a:tabLst>
            </a:pP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различным: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30479F"/>
                </a:solidFill>
                <a:latin typeface="Times New Roman"/>
                <a:cs typeface="Times New Roman"/>
              </a:rPr>
              <a:t>ноги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7125" y="2152650"/>
            <a:ext cx="13735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8120" algn="r">
              <a:lnSpc>
                <a:spcPct val="100000"/>
              </a:lnSpc>
              <a:spcBef>
                <a:spcPts val="100"/>
              </a:spcBef>
              <a:tabLst>
                <a:tab pos="887094" algn="l"/>
                <a:tab pos="911225" algn="l"/>
                <a:tab pos="934085" algn="l"/>
              </a:tabLst>
            </a:pP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При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	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этом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может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30479F"/>
                </a:solidFill>
                <a:latin typeface="Times New Roman"/>
                <a:cs typeface="Times New Roman"/>
              </a:rPr>
              <a:t>быть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вместе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			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7526" y="2975559"/>
            <a:ext cx="375348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середине</a:t>
            </a:r>
            <a:r>
              <a:rPr sz="1800" spc="1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доски,</a:t>
            </a:r>
            <a:r>
              <a:rPr sz="1800" spc="19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ноги</a:t>
            </a:r>
            <a:r>
              <a:rPr sz="1800" spc="1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1800" spc="1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ширине</a:t>
            </a:r>
            <a:endParaRPr sz="18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</a:pP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плеч</a:t>
            </a:r>
            <a:r>
              <a:rPr sz="18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или</a:t>
            </a:r>
            <a:r>
              <a:rPr sz="18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шире</a:t>
            </a:r>
            <a:r>
              <a:rPr sz="18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плеч.)</a:t>
            </a:r>
            <a:endParaRPr sz="1800">
              <a:latin typeface="Times New Roman"/>
              <a:cs typeface="Times New Roman"/>
            </a:endParaRPr>
          </a:p>
          <a:p>
            <a:pPr marL="469900" marR="5080" indent="-457834" algn="just">
              <a:lnSpc>
                <a:spcPct val="100000"/>
              </a:lnSpc>
            </a:pP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3.</a:t>
            </a:r>
            <a:r>
              <a:rPr sz="1800" spc="280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Выполнить</a:t>
            </a:r>
            <a:r>
              <a:rPr sz="1800" spc="29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задание</a:t>
            </a:r>
            <a:r>
              <a:rPr sz="1800" spc="28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удерживая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баланс</a:t>
            </a:r>
            <a:r>
              <a:rPr sz="1800" spc="17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«Прохлопай</a:t>
            </a:r>
            <a:r>
              <a:rPr sz="1800" spc="17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количество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предметов</a:t>
            </a:r>
            <a:r>
              <a:rPr sz="18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1800" spc="-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карточке».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Ребенку</a:t>
            </a:r>
            <a:r>
              <a:rPr sz="1800" spc="37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предлагается,</a:t>
            </a:r>
            <a:r>
              <a:rPr sz="1800" spc="370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стоя</a:t>
            </a:r>
            <a:r>
              <a:rPr sz="1800" spc="370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балансировочной</a:t>
            </a:r>
            <a:r>
              <a:rPr sz="1800" spc="204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доске,</a:t>
            </a:r>
            <a:r>
              <a:rPr sz="1800" spc="210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хлопнуть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столько</a:t>
            </a:r>
            <a:r>
              <a:rPr sz="1800" spc="10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раз,</a:t>
            </a:r>
            <a:r>
              <a:rPr sz="1800" spc="10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сколько</a:t>
            </a:r>
            <a:r>
              <a:rPr sz="1800" spc="10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предметов</a:t>
            </a:r>
            <a:r>
              <a:rPr sz="1800" spc="1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карточке.</a:t>
            </a:r>
            <a:r>
              <a:rPr sz="1800" spc="2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Или</a:t>
            </a:r>
            <a:r>
              <a:rPr sz="1800" spc="2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хлопнуть</a:t>
            </a:r>
            <a:r>
              <a:rPr sz="1800" spc="2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0479F"/>
                </a:solidFill>
                <a:latin typeface="Times New Roman"/>
                <a:cs typeface="Times New Roman"/>
              </a:rPr>
              <a:t>столько</a:t>
            </a:r>
            <a:r>
              <a:rPr sz="1800" spc="2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0479F"/>
                </a:solidFill>
                <a:latin typeface="Times New Roman"/>
                <a:cs typeface="Times New Roman"/>
              </a:rPr>
              <a:t>раз, </a:t>
            </a:r>
            <a:r>
              <a:rPr sz="1800" spc="-25" dirty="0">
                <a:solidFill>
                  <a:srgbClr val="30479F"/>
                </a:solidFill>
                <a:latin typeface="Times New Roman"/>
                <a:cs typeface="Times New Roman"/>
              </a:rPr>
              <a:t>сколько</a:t>
            </a:r>
            <a:r>
              <a:rPr sz="18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обозначено</a:t>
            </a:r>
            <a:r>
              <a:rPr sz="18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0479F"/>
                </a:solidFill>
                <a:latin typeface="Times New Roman"/>
                <a:cs typeface="Times New Roman"/>
              </a:rPr>
              <a:t>цифрой.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13272" y="1934972"/>
            <a:ext cx="229235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Ребенку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spc="-10" dirty="0">
                <a:latin typeface="Times New Roman"/>
                <a:cs typeface="Times New Roman"/>
              </a:rPr>
              <a:t>предлагается составить числовую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13272" y="3886327"/>
            <a:ext cx="30613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0479F"/>
                </a:solidFill>
                <a:latin typeface="Times New Roman"/>
                <a:cs typeface="Times New Roman"/>
              </a:rPr>
              <a:t>лесенку,</a:t>
            </a:r>
            <a:r>
              <a:rPr sz="3200" spc="1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3200" dirty="0">
                <a:solidFill>
                  <a:srgbClr val="30479F"/>
                </a:solidFill>
                <a:latin typeface="Times New Roman"/>
                <a:cs typeface="Times New Roman"/>
              </a:rPr>
              <a:t>стоя</a:t>
            </a:r>
            <a:r>
              <a:rPr sz="3200" spc="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32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 </a:t>
            </a:r>
            <a:r>
              <a:rPr sz="3200" spc="-10" dirty="0">
                <a:solidFill>
                  <a:srgbClr val="30479F"/>
                </a:solidFill>
                <a:latin typeface="Times New Roman"/>
                <a:cs typeface="Times New Roman"/>
              </a:rPr>
              <a:t>балансировочной доске.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0169" y="438658"/>
            <a:ext cx="6380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30479F"/>
                </a:solidFill>
                <a:latin typeface="Times New Roman"/>
                <a:cs typeface="Times New Roman"/>
              </a:rPr>
              <a:t>Упражнения</a:t>
            </a:r>
            <a:r>
              <a:rPr sz="2800" spc="-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800" spc="-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развитие</a:t>
            </a:r>
            <a:r>
              <a:rPr sz="2800" spc="-9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чувства</a:t>
            </a:r>
            <a:r>
              <a:rPr sz="2800" spc="-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баланса.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4664" y="2222093"/>
            <a:ext cx="6025896" cy="44194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1853" y="200914"/>
            <a:ext cx="84975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spc="-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ладошках</a:t>
            </a:r>
            <a:r>
              <a:rPr sz="2400" spc="-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каждого</a:t>
            </a:r>
            <a:r>
              <a:rPr sz="2400" spc="-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пальца</a:t>
            </a:r>
            <a:r>
              <a:rPr sz="2400" spc="-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обозначен</a:t>
            </a:r>
            <a:r>
              <a:rPr sz="2400" spc="4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цвет.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Одновременно</a:t>
            </a:r>
            <a:r>
              <a:rPr sz="2400" spc="41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указательными</a:t>
            </a:r>
            <a:r>
              <a:rPr sz="2400" spc="42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пальцами</a:t>
            </a:r>
            <a:r>
              <a:rPr sz="2400" spc="42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обеих</a:t>
            </a:r>
            <a:r>
              <a:rPr sz="2400" spc="41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рук</a:t>
            </a:r>
            <a:r>
              <a:rPr sz="2400" spc="409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найти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стрелки</a:t>
            </a:r>
            <a:r>
              <a:rPr sz="2400" spc="1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нужного</a:t>
            </a:r>
            <a:r>
              <a:rPr sz="2400" spc="1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цвета</a:t>
            </a:r>
            <a:r>
              <a:rPr sz="2400" spc="1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400" spc="1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провести</a:t>
            </a:r>
            <a:r>
              <a:rPr sz="2400" spc="1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пальцами</a:t>
            </a:r>
            <a:r>
              <a:rPr sz="2400" spc="1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линию</a:t>
            </a:r>
            <a:r>
              <a:rPr sz="2400" spc="1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r>
              <a:rPr sz="2400" spc="1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заданном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направлении.</a:t>
            </a:r>
            <a:r>
              <a:rPr sz="2400" spc="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Можно</a:t>
            </a:r>
            <a:r>
              <a:rPr sz="2400" spc="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выполнять</a:t>
            </a:r>
            <a:r>
              <a:rPr sz="2400" spc="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задания</a:t>
            </a:r>
            <a:r>
              <a:rPr sz="2400" spc="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сначала</a:t>
            </a:r>
            <a:r>
              <a:rPr sz="2400" spc="8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правой,</a:t>
            </a:r>
            <a:r>
              <a:rPr sz="2400" spc="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затем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левой</a:t>
            </a:r>
            <a:r>
              <a:rPr sz="2400" spc="-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рукой.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923" y="1998433"/>
            <a:ext cx="5434838" cy="39307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047" y="20828"/>
            <a:ext cx="3347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/>
                <a:cs typeface="Times New Roman"/>
              </a:rPr>
              <a:t>«Цветные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кружочки».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047" y="447497"/>
            <a:ext cx="8587740" cy="1185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200"/>
              </a:lnSpc>
              <a:spcBef>
                <a:spcPts val="90"/>
              </a:spcBef>
            </a:pP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1.</a:t>
            </a:r>
            <a:r>
              <a:rPr sz="2800" spc="1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Левой</a:t>
            </a:r>
            <a:r>
              <a:rPr sz="2400" spc="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рукой</a:t>
            </a:r>
            <a:r>
              <a:rPr sz="2400" spc="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ребенок</a:t>
            </a:r>
            <a:r>
              <a:rPr sz="2400" spc="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показывает</a:t>
            </a:r>
            <a:r>
              <a:rPr sz="2400" spc="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400" spc="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называет</a:t>
            </a:r>
            <a:r>
              <a:rPr sz="2400" spc="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цвета</a:t>
            </a:r>
            <a:r>
              <a:rPr sz="2400" spc="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по</a:t>
            </a:r>
            <a:r>
              <a:rPr sz="2400" spc="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кругу,</a:t>
            </a:r>
            <a:r>
              <a:rPr sz="2400" spc="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а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правой</a:t>
            </a:r>
            <a:r>
              <a:rPr sz="24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выполняй</a:t>
            </a:r>
            <a:r>
              <a:rPr sz="24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ту</a:t>
            </a:r>
            <a:r>
              <a:rPr sz="24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позицию,</a:t>
            </a:r>
            <a:r>
              <a:rPr sz="2400" spc="-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которая</a:t>
            </a:r>
            <a:r>
              <a:rPr sz="24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находится</a:t>
            </a:r>
            <a:r>
              <a:rPr sz="24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r>
              <a:rPr sz="2400" spc="-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верхней</a:t>
            </a:r>
            <a:r>
              <a:rPr sz="24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части игрового</a:t>
            </a:r>
            <a:r>
              <a:rPr sz="24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поля</a:t>
            </a:r>
            <a:r>
              <a:rPr sz="24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spc="-8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круге</a:t>
            </a:r>
            <a:r>
              <a:rPr sz="2400" spc="-8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0479F"/>
                </a:solidFill>
                <a:latin typeface="Times New Roman"/>
                <a:cs typeface="Times New Roman"/>
              </a:rPr>
              <a:t>такого</a:t>
            </a:r>
            <a:r>
              <a:rPr sz="24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же</a:t>
            </a:r>
            <a:r>
              <a:rPr sz="24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цвета.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19825" y="2225801"/>
            <a:ext cx="16973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7700" algn="l"/>
              </a:tabLst>
            </a:pPr>
            <a:r>
              <a:rPr sz="2800" spc="-25" dirty="0">
                <a:solidFill>
                  <a:srgbClr val="30479F"/>
                </a:solidFill>
                <a:latin typeface="Times New Roman"/>
                <a:cs typeface="Times New Roman"/>
              </a:rPr>
              <a:t>2.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Педагог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34933" y="2276094"/>
            <a:ext cx="605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0479F"/>
                </a:solidFill>
                <a:latin typeface="Times New Roman"/>
                <a:cs typeface="Times New Roman"/>
              </a:rPr>
              <a:t>(или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8673" y="2654046"/>
            <a:ext cx="1165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ребенок)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1345" y="3019755"/>
            <a:ext cx="1121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2185" algn="l"/>
              </a:tabLst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цвет,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9825" y="2654046"/>
            <a:ext cx="11931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другой называет ребенок руками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3309" y="3385820"/>
            <a:ext cx="1409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481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30479F"/>
                </a:solidFill>
                <a:latin typeface="Times New Roman"/>
                <a:cs typeface="Times New Roman"/>
              </a:rPr>
              <a:t>обеими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выполняет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19825" y="4117289"/>
            <a:ext cx="24066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соответствующую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фигуру.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044702"/>
            <a:ext cx="8246109" cy="92201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2270"/>
              </a:lnSpc>
              <a:spcBef>
                <a:spcPts val="380"/>
              </a:spcBef>
            </a:pPr>
            <a:r>
              <a:rPr sz="2100" spc="-20" dirty="0">
                <a:solidFill>
                  <a:srgbClr val="30479F"/>
                </a:solidFill>
                <a:latin typeface="Times New Roman"/>
                <a:cs typeface="Times New Roman"/>
              </a:rPr>
              <a:t>комплекс</a:t>
            </a:r>
            <a:r>
              <a:rPr sz="2100" spc="-9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30479F"/>
                </a:solidFill>
                <a:latin typeface="Times New Roman"/>
                <a:cs typeface="Times New Roman"/>
              </a:rPr>
              <a:t>специальных</a:t>
            </a:r>
            <a:r>
              <a:rPr sz="2100" spc="-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30479F"/>
                </a:solidFill>
                <a:latin typeface="Times New Roman"/>
                <a:cs typeface="Times New Roman"/>
              </a:rPr>
              <a:t>упражнений</a:t>
            </a:r>
            <a:r>
              <a:rPr sz="2100" spc="-10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30479F"/>
                </a:solidFill>
                <a:latin typeface="Times New Roman"/>
                <a:cs typeface="Times New Roman"/>
              </a:rPr>
              <a:t>мелкой</a:t>
            </a:r>
            <a:r>
              <a:rPr sz="2100" spc="-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30479F"/>
                </a:solidFill>
                <a:latin typeface="Times New Roman"/>
                <a:cs typeface="Times New Roman"/>
              </a:rPr>
              <a:t>моторики,</a:t>
            </a:r>
            <a:r>
              <a:rPr sz="2100" spc="-114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30479F"/>
                </a:solidFill>
                <a:latin typeface="Times New Roman"/>
                <a:cs typeface="Times New Roman"/>
              </a:rPr>
              <a:t>направленный</a:t>
            </a:r>
            <a:r>
              <a:rPr sz="2100" spc="-114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 </a:t>
            </a:r>
            <a:r>
              <a:rPr sz="210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развитие</a:t>
            </a:r>
            <a:r>
              <a:rPr sz="2100" spc="-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spc="-20" dirty="0">
                <a:solidFill>
                  <a:srgbClr val="30479F"/>
                </a:solidFill>
                <a:latin typeface="Times New Roman"/>
                <a:cs typeface="Times New Roman"/>
              </a:rPr>
              <a:t>межполушарного</a:t>
            </a:r>
            <a:r>
              <a:rPr sz="2100" spc="-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30479F"/>
                </a:solidFill>
                <a:latin typeface="Times New Roman"/>
                <a:cs typeface="Times New Roman"/>
              </a:rPr>
              <a:t>взаимодействия,</a:t>
            </a:r>
            <a:r>
              <a:rPr sz="2100" spc="-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30479F"/>
                </a:solidFill>
                <a:latin typeface="Times New Roman"/>
                <a:cs typeface="Times New Roman"/>
              </a:rPr>
              <a:t>активизацию</a:t>
            </a:r>
            <a:endParaRPr sz="2100">
              <a:latin typeface="Times New Roman"/>
              <a:cs typeface="Times New Roman"/>
            </a:endParaRPr>
          </a:p>
          <a:p>
            <a:pPr marR="55880" algn="ctr">
              <a:lnSpc>
                <a:spcPts val="2230"/>
              </a:lnSpc>
            </a:pPr>
            <a:r>
              <a:rPr sz="2100" spc="-10" dirty="0">
                <a:solidFill>
                  <a:srgbClr val="30479F"/>
                </a:solidFill>
                <a:latin typeface="Times New Roman"/>
                <a:cs typeface="Times New Roman"/>
              </a:rPr>
              <a:t>функциональных</a:t>
            </a:r>
            <a:r>
              <a:rPr sz="21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30479F"/>
                </a:solidFill>
                <a:latin typeface="Times New Roman"/>
                <a:cs typeface="Times New Roman"/>
              </a:rPr>
              <a:t>систем</a:t>
            </a:r>
            <a:r>
              <a:rPr sz="21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30479F"/>
                </a:solidFill>
                <a:latin typeface="Times New Roman"/>
                <a:cs typeface="Times New Roman"/>
              </a:rPr>
              <a:t>мозга.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4319" y="315925"/>
            <a:ext cx="7966709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latin typeface="Times New Roman"/>
                <a:cs typeface="Times New Roman"/>
              </a:rPr>
              <a:t>Основной</a:t>
            </a:r>
            <a:r>
              <a:rPr sz="2300" b="1" spc="-7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инструмент</a:t>
            </a:r>
            <a:r>
              <a:rPr sz="2300" b="1" spc="-80" dirty="0">
                <a:latin typeface="Times New Roman"/>
                <a:cs typeface="Times New Roman"/>
              </a:rPr>
              <a:t> </a:t>
            </a:r>
            <a:r>
              <a:rPr sz="2300" b="1" spc="-10" dirty="0">
                <a:latin typeface="Times New Roman"/>
                <a:cs typeface="Times New Roman"/>
              </a:rPr>
              <a:t>нейродефектологии</a:t>
            </a:r>
            <a:r>
              <a:rPr sz="2300" b="1" spc="-50" dirty="0">
                <a:latin typeface="Times New Roman"/>
                <a:cs typeface="Times New Roman"/>
              </a:rPr>
              <a:t> </a:t>
            </a:r>
            <a:r>
              <a:rPr sz="2300" b="1" dirty="0">
                <a:latin typeface="Times New Roman"/>
                <a:cs typeface="Times New Roman"/>
              </a:rPr>
              <a:t>–</a:t>
            </a:r>
            <a:r>
              <a:rPr sz="2300" b="1" spc="-50" dirty="0">
                <a:latin typeface="Times New Roman"/>
                <a:cs typeface="Times New Roman"/>
              </a:rPr>
              <a:t> </a:t>
            </a:r>
            <a:r>
              <a:rPr sz="2300" b="1" spc="-10" dirty="0">
                <a:latin typeface="Times New Roman"/>
                <a:cs typeface="Times New Roman"/>
              </a:rPr>
              <a:t>нейромоторика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9275" y="2272169"/>
            <a:ext cx="5420486" cy="41187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9603" y="20828"/>
            <a:ext cx="86614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«Цветные</a:t>
            </a:r>
            <a:r>
              <a:rPr sz="2800" spc="-1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шарики».</a:t>
            </a:r>
            <a:endParaRPr sz="2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Одновременно</a:t>
            </a:r>
            <a:r>
              <a:rPr sz="2800" spc="1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левой</a:t>
            </a:r>
            <a:r>
              <a:rPr sz="2800" spc="1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800" spc="1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правой</a:t>
            </a:r>
            <a:r>
              <a:rPr sz="2800" spc="1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рукой</a:t>
            </a:r>
            <a:r>
              <a:rPr sz="2800" spc="1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найди</a:t>
            </a:r>
            <a:r>
              <a:rPr sz="2800" spc="1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два</a:t>
            </a:r>
            <a:r>
              <a:rPr sz="2800" spc="1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шарика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одинакового</a:t>
            </a:r>
            <a:r>
              <a:rPr sz="2800" spc="3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цвета</a:t>
            </a:r>
            <a:r>
              <a:rPr sz="2800" spc="3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800" spc="3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повтори</a:t>
            </a:r>
            <a:r>
              <a:rPr sz="2800" spc="3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рисунок</a:t>
            </a:r>
            <a:r>
              <a:rPr sz="2800" spc="3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с</a:t>
            </a:r>
            <a:r>
              <a:rPr sz="2800" spc="3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предложенной карточки.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3565" y="416064"/>
            <a:ext cx="4590542" cy="62783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6976" y="407619"/>
            <a:ext cx="3703954" cy="6002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7370" marR="47625" indent="-13589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Благодаря</a:t>
            </a:r>
            <a:r>
              <a:rPr sz="2800" spc="-1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простоте</a:t>
            </a:r>
            <a:r>
              <a:rPr sz="2800" spc="-114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30479F"/>
                </a:solidFill>
                <a:latin typeface="Times New Roman"/>
                <a:cs typeface="Times New Roman"/>
              </a:rPr>
              <a:t>и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увлекательности,</a:t>
            </a:r>
            <a:endParaRPr sz="2800">
              <a:latin typeface="Times New Roman"/>
              <a:cs typeface="Times New Roman"/>
            </a:endParaRPr>
          </a:p>
          <a:p>
            <a:pPr marL="279400" marR="271780" algn="ctr">
              <a:lnSpc>
                <a:spcPct val="100000"/>
              </a:lnSpc>
            </a:pP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нейроигры</a:t>
            </a:r>
            <a:r>
              <a:rPr sz="2800" spc="-1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являются эффективным инструментом.</a:t>
            </a:r>
            <a:endParaRPr sz="2800">
              <a:latin typeface="Times New Roman"/>
              <a:cs typeface="Times New Roman"/>
            </a:endParaRPr>
          </a:p>
          <a:p>
            <a:pPr marL="609600" marR="602615" indent="-1905" algn="ctr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Регулярное</a:t>
            </a:r>
            <a:r>
              <a:rPr sz="2800" spc="-12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0479F"/>
                </a:solidFill>
                <a:latin typeface="Times New Roman"/>
                <a:cs typeface="Times New Roman"/>
              </a:rPr>
              <a:t>их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использование</a:t>
            </a:r>
            <a:r>
              <a:rPr sz="2800" spc="-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endParaRPr sz="280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дефектологической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работе</a:t>
            </a:r>
            <a:r>
              <a:rPr sz="2800" spc="-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оказывает </a:t>
            </a:r>
            <a:r>
              <a:rPr sz="2800" spc="-20" dirty="0">
                <a:solidFill>
                  <a:srgbClr val="30479F"/>
                </a:solidFill>
                <a:latin typeface="Times New Roman"/>
                <a:cs typeface="Times New Roman"/>
              </a:rPr>
              <a:t>положительной</a:t>
            </a:r>
            <a:r>
              <a:rPr sz="28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влияние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8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коррекционный</a:t>
            </a:r>
            <a:endParaRPr sz="2800">
              <a:latin typeface="Times New Roman"/>
              <a:cs typeface="Times New Roman"/>
            </a:endParaRPr>
          </a:p>
          <a:p>
            <a:pPr marL="452755" marR="444500" algn="ctr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процесс</a:t>
            </a:r>
            <a:r>
              <a:rPr sz="2800" spc="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обучения,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развитие</a:t>
            </a:r>
            <a:r>
              <a:rPr sz="2800" spc="-1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речи</a:t>
            </a:r>
            <a:r>
              <a:rPr sz="2800" spc="-1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endParaRPr sz="2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15"/>
              </a:spcBef>
            </a:pP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интеллекта.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4084" y="2251900"/>
            <a:ext cx="6928739" cy="39585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44653"/>
            <a:ext cx="2178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6944" algn="l"/>
              </a:tabLst>
            </a:pPr>
            <a:r>
              <a:rPr sz="2400" spc="-25" dirty="0">
                <a:solidFill>
                  <a:srgbClr val="30479F"/>
                </a:solidFill>
                <a:latin typeface="Times New Roman"/>
                <a:cs typeface="Times New Roman"/>
              </a:rPr>
              <a:t>Мир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нейроигр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7245" y="44653"/>
            <a:ext cx="59397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3860" algn="l"/>
                <a:tab pos="2332355" algn="l"/>
                <a:tab pos="4432300" algn="l"/>
              </a:tabLst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рассчитан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комплексную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тренировку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410717"/>
            <a:ext cx="8451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9600" algn="l"/>
                <a:tab pos="3837940" algn="l"/>
                <a:tab pos="4168775" algn="l"/>
                <a:tab pos="5370195" algn="l"/>
                <a:tab pos="7211695" algn="l"/>
              </a:tabLst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когнитивных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способностей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высших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психических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функций: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5473" y="776478"/>
            <a:ext cx="1169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гибкость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0563" y="776478"/>
            <a:ext cx="4547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8845" algn="l"/>
              </a:tabLst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мышления,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пространственная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776478"/>
            <a:ext cx="1893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внимание, ориентировка,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4826" y="1142238"/>
            <a:ext cx="6255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6610" algn="l"/>
                <a:tab pos="5046980" algn="l"/>
              </a:tabLst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координация,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20" dirty="0">
                <a:solidFill>
                  <a:srgbClr val="30479F"/>
                </a:solidFill>
                <a:latin typeface="Times New Roman"/>
                <a:cs typeface="Times New Roman"/>
              </a:rPr>
              <a:t>зрительно-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моторная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функция,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6963" y="1507947"/>
            <a:ext cx="8259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графомоторные</a:t>
            </a:r>
            <a:r>
              <a:rPr sz="24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навыки,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межполушарное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взаимодействие</a:t>
            </a:r>
            <a:r>
              <a:rPr sz="24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4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0479F"/>
                </a:solidFill>
                <a:latin typeface="Times New Roman"/>
                <a:cs typeface="Times New Roman"/>
              </a:rPr>
              <a:t>т.д.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80" y="3955973"/>
            <a:ext cx="3003042" cy="2520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3736" y="3952125"/>
            <a:ext cx="2648204" cy="26507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80" y="113411"/>
            <a:ext cx="2866771" cy="1819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91961" y="229361"/>
            <a:ext cx="2879979" cy="179997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9946" y="2560066"/>
            <a:ext cx="6147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Trebuchet MS"/>
                <a:cs typeface="Trebuchet MS"/>
              </a:rPr>
              <a:t>СПАСИБО</a:t>
            </a:r>
            <a:r>
              <a:rPr sz="4000" b="1" spc="-130" dirty="0">
                <a:latin typeface="Trebuchet MS"/>
                <a:cs typeface="Trebuchet MS"/>
              </a:rPr>
              <a:t> </a:t>
            </a:r>
            <a:r>
              <a:rPr sz="4000" b="1" dirty="0">
                <a:latin typeface="Trebuchet MS"/>
                <a:cs typeface="Trebuchet MS"/>
              </a:rPr>
              <a:t>ЗА</a:t>
            </a:r>
            <a:r>
              <a:rPr sz="4000" b="1" spc="-130" dirty="0">
                <a:latin typeface="Trebuchet MS"/>
                <a:cs typeface="Trebuchet MS"/>
              </a:rPr>
              <a:t> </a:t>
            </a:r>
            <a:r>
              <a:rPr sz="4000" b="1" spc="-10" dirty="0">
                <a:latin typeface="Trebuchet MS"/>
                <a:cs typeface="Trebuchet MS"/>
              </a:rPr>
              <a:t>ВНИМАНИЕ!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Одновременная</a:t>
            </a:r>
            <a:r>
              <a:rPr spc="330" dirty="0"/>
              <a:t> </a:t>
            </a:r>
            <a:r>
              <a:rPr dirty="0"/>
              <a:t>синхронная</a:t>
            </a:r>
            <a:r>
              <a:rPr spc="325" dirty="0"/>
              <a:t> </a:t>
            </a:r>
            <a:r>
              <a:rPr dirty="0"/>
              <a:t>работа</a:t>
            </a:r>
            <a:r>
              <a:rPr spc="325" dirty="0"/>
              <a:t> </a:t>
            </a:r>
            <a:r>
              <a:rPr dirty="0"/>
              <a:t>обеих</a:t>
            </a:r>
            <a:r>
              <a:rPr spc="330" dirty="0"/>
              <a:t> </a:t>
            </a:r>
            <a:r>
              <a:rPr dirty="0"/>
              <a:t>рук,</a:t>
            </a:r>
            <a:r>
              <a:rPr spc="320" dirty="0"/>
              <a:t> </a:t>
            </a:r>
            <a:r>
              <a:rPr dirty="0"/>
              <a:t>при</a:t>
            </a:r>
            <a:r>
              <a:rPr spc="320" dirty="0"/>
              <a:t> </a:t>
            </a:r>
            <a:r>
              <a:rPr dirty="0"/>
              <a:t>этом</a:t>
            </a:r>
            <a:r>
              <a:rPr spc="325" dirty="0"/>
              <a:t> </a:t>
            </a:r>
            <a:r>
              <a:rPr spc="-10" dirty="0"/>
              <a:t>каждая</a:t>
            </a:r>
          </a:p>
          <a:p>
            <a:pPr marL="12700">
              <a:lnSpc>
                <a:spcPct val="100000"/>
              </a:lnSpc>
            </a:pPr>
            <a:r>
              <a:rPr dirty="0"/>
              <a:t>из</a:t>
            </a:r>
            <a:r>
              <a:rPr spc="-80" dirty="0"/>
              <a:t> </a:t>
            </a:r>
            <a:r>
              <a:rPr spc="-10" dirty="0"/>
              <a:t>которых</a:t>
            </a:r>
            <a:r>
              <a:rPr spc="-55" dirty="0"/>
              <a:t> </a:t>
            </a:r>
            <a:r>
              <a:rPr dirty="0"/>
              <a:t>выполняет</a:t>
            </a:r>
            <a:r>
              <a:rPr spc="-50" dirty="0"/>
              <a:t> </a:t>
            </a:r>
            <a:r>
              <a:rPr dirty="0"/>
              <a:t>свое</a:t>
            </a:r>
            <a:r>
              <a:rPr spc="-70" dirty="0"/>
              <a:t> </a:t>
            </a:r>
            <a:r>
              <a:rPr spc="-10" dirty="0"/>
              <a:t>задание.</a:t>
            </a:r>
          </a:p>
          <a:p>
            <a:pPr marL="12700" marR="5715">
              <a:lnSpc>
                <a:spcPct val="100000"/>
              </a:lnSpc>
              <a:spcBef>
                <a:spcPts val="875"/>
              </a:spcBef>
              <a:tabLst>
                <a:tab pos="1274445" algn="l"/>
                <a:tab pos="1989455" algn="l"/>
                <a:tab pos="2959100" algn="l"/>
                <a:tab pos="4926330" algn="l"/>
                <a:tab pos="6755765" algn="l"/>
              </a:tabLst>
            </a:pPr>
            <a:r>
              <a:rPr spc="-10" dirty="0"/>
              <a:t>Именно</a:t>
            </a:r>
            <a:r>
              <a:rPr dirty="0"/>
              <a:t>	</a:t>
            </a:r>
            <a:r>
              <a:rPr spc="-25" dirty="0"/>
              <a:t>при</a:t>
            </a:r>
            <a:r>
              <a:rPr dirty="0"/>
              <a:t>	</a:t>
            </a:r>
            <a:r>
              <a:rPr spc="-10" dirty="0"/>
              <a:t>таких</a:t>
            </a:r>
            <a:r>
              <a:rPr dirty="0"/>
              <a:t>	</a:t>
            </a:r>
            <a:r>
              <a:rPr spc="-10" dirty="0"/>
              <a:t>упражнениях</a:t>
            </a:r>
            <a:r>
              <a:rPr dirty="0"/>
              <a:t>	</a:t>
            </a:r>
            <a:r>
              <a:rPr spc="-10" dirty="0"/>
              <a:t>тренируется</a:t>
            </a:r>
            <a:r>
              <a:rPr dirty="0"/>
              <a:t>	</a:t>
            </a:r>
            <a:r>
              <a:rPr spc="-20" dirty="0"/>
              <a:t>согласованная </a:t>
            </a:r>
            <a:r>
              <a:rPr dirty="0"/>
              <a:t>работа</a:t>
            </a:r>
            <a:r>
              <a:rPr spc="-80" dirty="0"/>
              <a:t> </a:t>
            </a:r>
            <a:r>
              <a:rPr dirty="0"/>
              <a:t>двух</a:t>
            </a:r>
            <a:r>
              <a:rPr spc="-80" dirty="0"/>
              <a:t> </a:t>
            </a:r>
            <a:r>
              <a:rPr spc="-10" dirty="0"/>
              <a:t>полушарий</a:t>
            </a:r>
            <a:r>
              <a:rPr spc="-85" dirty="0"/>
              <a:t> </a:t>
            </a:r>
            <a:r>
              <a:rPr spc="-10" dirty="0"/>
              <a:t>мозга.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438" y="2825877"/>
            <a:ext cx="8615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7744" algn="l"/>
                <a:tab pos="2967990" algn="l"/>
                <a:tab pos="5030470" algn="l"/>
                <a:tab pos="7305675" algn="l"/>
              </a:tabLst>
            </a:pPr>
            <a:r>
              <a:rPr sz="2400" spc="-25" dirty="0">
                <a:solidFill>
                  <a:srgbClr val="30479F"/>
                </a:solidFill>
                <a:latin typeface="Times New Roman"/>
                <a:cs typeface="Times New Roman"/>
              </a:rPr>
              <a:t>При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регулярном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выполнении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перекрестных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движений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438" y="3080420"/>
            <a:ext cx="5443855" cy="2411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500"/>
              </a:lnSpc>
              <a:spcBef>
                <a:spcPts val="95"/>
              </a:spcBef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образуются</a:t>
            </a:r>
            <a:r>
              <a:rPr sz="2400" spc="-10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новые</a:t>
            </a:r>
            <a:r>
              <a:rPr sz="2400" spc="-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волокна,</a:t>
            </a:r>
            <a:r>
              <a:rPr sz="2400" spc="-8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связывающие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полушария</a:t>
            </a:r>
            <a:r>
              <a:rPr sz="2400" spc="-9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0479F"/>
                </a:solidFill>
                <a:latin typeface="Times New Roman"/>
                <a:cs typeface="Times New Roman"/>
              </a:rPr>
              <a:t>головного</a:t>
            </a:r>
            <a:r>
              <a:rPr sz="24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мозга,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что</a:t>
            </a:r>
            <a:r>
              <a:rPr sz="24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способствует</a:t>
            </a:r>
            <a:r>
              <a:rPr sz="2400" spc="-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развитию</a:t>
            </a:r>
            <a:r>
              <a:rPr sz="24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высших</a:t>
            </a:r>
            <a:endParaRPr sz="2400">
              <a:latin typeface="Times New Roman"/>
              <a:cs typeface="Times New Roman"/>
            </a:endParaRPr>
          </a:p>
          <a:p>
            <a:pPr marL="12700" marR="504825">
              <a:lnSpc>
                <a:spcPts val="3760"/>
              </a:lnSpc>
              <a:spcBef>
                <a:spcPts val="95"/>
              </a:spcBef>
              <a:tabLst>
                <a:tab pos="2969260" algn="l"/>
              </a:tabLst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психических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функций,</a:t>
            </a:r>
            <a:r>
              <a:rPr sz="2400" spc="-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r>
              <a:rPr sz="24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особенности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процессов</a:t>
            </a:r>
            <a:r>
              <a:rPr sz="2400" spc="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мышления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и</a:t>
            </a:r>
            <a:r>
              <a:rPr sz="2400" spc="-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речи.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9129" y="3693007"/>
            <a:ext cx="2942971" cy="247129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738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Основной</a:t>
            </a:r>
            <a:r>
              <a:rPr sz="2800" spc="-130" dirty="0"/>
              <a:t> </a:t>
            </a:r>
            <a:r>
              <a:rPr sz="2800" dirty="0"/>
              <a:t>принцип</a:t>
            </a:r>
            <a:r>
              <a:rPr sz="2800" spc="-120" dirty="0"/>
              <a:t> </a:t>
            </a:r>
            <a:r>
              <a:rPr sz="2800" dirty="0"/>
              <a:t>нейромоторики</a:t>
            </a:r>
            <a:r>
              <a:rPr sz="2800" spc="-90" dirty="0"/>
              <a:t> </a:t>
            </a:r>
            <a:r>
              <a:rPr sz="2800" dirty="0"/>
              <a:t>–</a:t>
            </a:r>
            <a:r>
              <a:rPr sz="2800" spc="-125" dirty="0"/>
              <a:t> </a:t>
            </a:r>
            <a:r>
              <a:rPr sz="2800" spc="-10" dirty="0"/>
              <a:t>системность: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0125" y="845007"/>
            <a:ext cx="17418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30479F"/>
                </a:solidFill>
                <a:latin typeface="Times New Roman"/>
                <a:cs typeface="Times New Roman"/>
              </a:rPr>
              <a:t>Упражнение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7614" y="845007"/>
            <a:ext cx="1938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предназначено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0125" y="1211071"/>
            <a:ext cx="39458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для</a:t>
            </a:r>
            <a:r>
              <a:rPr sz="2400" spc="345" dirty="0">
                <a:solidFill>
                  <a:srgbClr val="30479F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развития</a:t>
            </a:r>
            <a:r>
              <a:rPr sz="2400" spc="355" dirty="0">
                <a:solidFill>
                  <a:srgbClr val="30479F"/>
                </a:solidFill>
                <a:latin typeface="Times New Roman"/>
                <a:cs typeface="Times New Roman"/>
              </a:rPr>
              <a:t>   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внимания,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восприятия</a:t>
            </a:r>
            <a:r>
              <a:rPr sz="2400" spc="40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цвета</a:t>
            </a:r>
            <a:r>
              <a:rPr sz="2400" spc="42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400" spc="409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скорости реакции.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12102" y="2674365"/>
            <a:ext cx="1843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1625">
              <a:lnSpc>
                <a:spcPct val="100000"/>
              </a:lnSpc>
              <a:spcBef>
                <a:spcPts val="100"/>
              </a:spcBef>
              <a:tabLst>
                <a:tab pos="1400810" algn="l"/>
              </a:tabLst>
            </a:pPr>
            <a:r>
              <a:rPr sz="2400" spc="-20" dirty="0">
                <a:solidFill>
                  <a:srgbClr val="30479F"/>
                </a:solidFill>
                <a:latin typeface="Times New Roman"/>
                <a:cs typeface="Times New Roman"/>
              </a:rPr>
              <a:t>поле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35" dirty="0">
                <a:solidFill>
                  <a:srgbClr val="30479F"/>
                </a:solidFill>
                <a:latin typeface="Times New Roman"/>
                <a:cs typeface="Times New Roman"/>
              </a:rPr>
              <a:t>два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разноцветных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0125" y="2674365"/>
            <a:ext cx="19418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853440" algn="l"/>
              </a:tabLst>
            </a:pPr>
            <a:r>
              <a:rPr sz="24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25" dirty="0">
                <a:solidFill>
                  <a:srgbClr val="30479F"/>
                </a:solidFill>
                <a:latin typeface="Times New Roman"/>
                <a:cs typeface="Times New Roman"/>
              </a:rPr>
              <a:t>игровом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столбика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квадратов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10125" y="4137786"/>
            <a:ext cx="1233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Задание: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10125" y="4503496"/>
            <a:ext cx="2774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1815" algn="l"/>
                <a:tab pos="1910080" algn="l"/>
              </a:tabLst>
            </a:pP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каждой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строке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10125" y="4869560"/>
            <a:ext cx="120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столбцов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54518" y="4503496"/>
            <a:ext cx="8020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обоих</a:t>
            </a:r>
            <a:endParaRPr sz="2400">
              <a:latin typeface="Times New Roman"/>
              <a:cs typeface="Times New Roman"/>
            </a:endParaRPr>
          </a:p>
          <a:p>
            <a:pPr marL="29209">
              <a:lnSpc>
                <a:spcPct val="100000"/>
              </a:lnSpc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найти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0125" y="5235321"/>
            <a:ext cx="394525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прямоугольники</a:t>
            </a:r>
            <a:r>
              <a:rPr sz="2400" spc="409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0479F"/>
                </a:solidFill>
                <a:latin typeface="Times New Roman"/>
                <a:cs typeface="Times New Roman"/>
              </a:rPr>
              <a:t>одинакового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цвета</a:t>
            </a:r>
            <a:r>
              <a:rPr sz="2400" spc="440" dirty="0">
                <a:solidFill>
                  <a:srgbClr val="30479F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400" spc="450" dirty="0">
                <a:solidFill>
                  <a:srgbClr val="30479F"/>
                </a:solidFill>
                <a:latin typeface="Times New Roman"/>
                <a:cs typeface="Times New Roman"/>
              </a:rPr>
              <a:t>  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показать</a:t>
            </a:r>
            <a:r>
              <a:rPr sz="2400" spc="440" dirty="0">
                <a:solidFill>
                  <a:srgbClr val="30479F"/>
                </a:solidFill>
                <a:latin typeface="Times New Roman"/>
                <a:cs typeface="Times New Roman"/>
              </a:rPr>
              <a:t>    </a:t>
            </a:r>
            <a:r>
              <a:rPr sz="2400" spc="-25" dirty="0">
                <a:solidFill>
                  <a:srgbClr val="30479F"/>
                </a:solidFill>
                <a:latin typeface="Times New Roman"/>
                <a:cs typeface="Times New Roman"/>
              </a:rPr>
              <a:t>их пальчиками,</a:t>
            </a:r>
            <a:r>
              <a:rPr sz="2400" spc="-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называя</a:t>
            </a:r>
            <a:r>
              <a:rPr sz="2400" spc="-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цвет.</a:t>
            </a:r>
            <a:endParaRPr sz="2400">
              <a:latin typeface="Times New Roman"/>
              <a:cs typeface="Times New Roman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93586" y="971876"/>
          <a:ext cx="4424045" cy="5066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CC33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6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669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3D3D3"/>
                      </a:solidFill>
                      <a:prstDash val="solid"/>
                    </a:lnL>
                    <a:lnR w="6350">
                      <a:solidFill>
                        <a:srgbClr val="D3D3D3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3D3D3"/>
                      </a:solidFill>
                      <a:prstDash val="solid"/>
                    </a:lnT>
                    <a:lnB w="6350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3785" y="1316177"/>
            <a:ext cx="4483735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Упражнение</a:t>
            </a:r>
            <a:r>
              <a:rPr sz="2400" b="1" spc="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предназначено</a:t>
            </a:r>
            <a:r>
              <a:rPr sz="2400" spc="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spc="-25" dirty="0">
                <a:solidFill>
                  <a:srgbClr val="30479F"/>
                </a:solidFill>
                <a:latin typeface="Times New Roman"/>
                <a:cs typeface="Times New Roman"/>
              </a:rPr>
              <a:t>для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развития</a:t>
            </a:r>
            <a:r>
              <a:rPr sz="2400" spc="28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внимания,</a:t>
            </a:r>
            <a:r>
              <a:rPr sz="2400" spc="29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восприятия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цвета</a:t>
            </a:r>
            <a:r>
              <a:rPr sz="24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и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скорости</a:t>
            </a:r>
            <a:r>
              <a:rPr sz="24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реакции.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b="1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левой</a:t>
            </a:r>
            <a:r>
              <a:rPr sz="2400" b="1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стороне</a:t>
            </a:r>
            <a:r>
              <a:rPr sz="2400" b="1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игрового</a:t>
            </a:r>
            <a:r>
              <a:rPr sz="2400" b="1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30479F"/>
                </a:solidFill>
                <a:latin typeface="Times New Roman"/>
                <a:cs typeface="Times New Roman"/>
              </a:rPr>
              <a:t>поля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обозначена</a:t>
            </a:r>
            <a:r>
              <a:rPr sz="2400" b="1" spc="4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последовательность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цветных</a:t>
            </a:r>
            <a:r>
              <a:rPr sz="2400" b="1" spc="56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кругов,</a:t>
            </a:r>
            <a:r>
              <a:rPr sz="2400" b="1" spc="57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b="1" spc="57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правой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стороне</a:t>
            </a:r>
            <a:r>
              <a:rPr sz="2400" b="1" spc="5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2400" b="1" spc="5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обозначены</a:t>
            </a:r>
            <a:r>
              <a:rPr sz="2400" b="1" spc="5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позиции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3785" y="4243196"/>
            <a:ext cx="1256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пальцев, </a:t>
            </a:r>
            <a:r>
              <a:rPr sz="2400" b="1" spc="-25" dirty="0">
                <a:solidFill>
                  <a:srgbClr val="30479F"/>
                </a:solidFill>
                <a:latin typeface="Times New Roman"/>
                <a:cs typeface="Times New Roman"/>
              </a:rPr>
              <a:t>показать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9688" y="4243196"/>
            <a:ext cx="2726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  <a:tabLst>
                <a:tab pos="1711960" algn="l"/>
                <a:tab pos="2545715" algn="l"/>
              </a:tabLst>
            </a:pPr>
            <a:r>
              <a:rPr sz="24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которые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b="1" spc="-25" dirty="0">
                <a:solidFill>
                  <a:srgbClr val="30479F"/>
                </a:solidFill>
                <a:latin typeface="Times New Roman"/>
                <a:cs typeface="Times New Roman"/>
              </a:rPr>
              <a:t>должен </a:t>
            </a:r>
            <a:r>
              <a:rPr sz="24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ребенок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		</a:t>
            </a:r>
            <a:r>
              <a:rPr sz="2400" b="1" spc="-5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3785" y="4974716"/>
            <a:ext cx="4065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соответствии</a:t>
            </a:r>
            <a:r>
              <a:rPr sz="2400" b="1" spc="-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с</a:t>
            </a:r>
            <a:r>
              <a:rPr sz="2400" b="1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0479F"/>
                </a:solidFill>
                <a:latin typeface="Times New Roman"/>
                <a:cs typeface="Times New Roman"/>
              </a:rPr>
              <a:t>цветом</a:t>
            </a:r>
            <a:r>
              <a:rPr sz="2400" b="1" spc="-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круга.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6064" y="113182"/>
            <a:ext cx="4230370" cy="52997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2200" b="1" spc="-20" dirty="0">
                <a:solidFill>
                  <a:srgbClr val="30479F"/>
                </a:solidFill>
                <a:latin typeface="Times New Roman"/>
                <a:cs typeface="Times New Roman"/>
              </a:rPr>
              <a:t>Упражнение</a:t>
            </a:r>
            <a:r>
              <a:rPr sz="2200" b="1" spc="-8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30479F"/>
                </a:solidFill>
                <a:latin typeface="Times New Roman"/>
                <a:cs typeface="Times New Roman"/>
              </a:rPr>
              <a:t>«Бродилки»</a:t>
            </a:r>
            <a:endParaRPr sz="2200">
              <a:latin typeface="Times New Roman"/>
              <a:cs typeface="Times New Roman"/>
            </a:endParaRPr>
          </a:p>
          <a:p>
            <a:pPr marL="12700" marR="6985" indent="267970" algn="just">
              <a:lnSpc>
                <a:spcPct val="100000"/>
              </a:lnSpc>
              <a:spcBef>
                <a:spcPts val="960"/>
              </a:spcBef>
              <a:tabLst>
                <a:tab pos="2097405" algn="l"/>
              </a:tabLst>
            </a:pP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Веселая</a:t>
            </a:r>
            <a:r>
              <a:rPr sz="2200" spc="3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игра</a:t>
            </a:r>
            <a:r>
              <a:rPr sz="2200" spc="29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для</a:t>
            </a:r>
            <a:r>
              <a:rPr sz="2200" spc="29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тренировки внимания,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переключаемости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деятельности,</a:t>
            </a:r>
            <a:r>
              <a:rPr sz="2200" spc="3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мелкой</a:t>
            </a:r>
            <a:r>
              <a:rPr sz="2200" spc="3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моторики</a:t>
            </a:r>
            <a:r>
              <a:rPr sz="2200" spc="3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30479F"/>
                </a:solidFill>
                <a:latin typeface="Times New Roman"/>
                <a:cs typeface="Times New Roman"/>
              </a:rPr>
              <a:t>и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соотнесения</a:t>
            </a:r>
            <a:r>
              <a:rPr sz="22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движений</a:t>
            </a:r>
            <a:r>
              <a:rPr sz="2200" spc="-40" dirty="0">
                <a:solidFill>
                  <a:srgbClr val="30479F"/>
                </a:solidFill>
                <a:latin typeface="Times New Roman"/>
                <a:cs typeface="Times New Roman"/>
              </a:rPr>
              <a:t> глаз-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рука.</a:t>
            </a:r>
            <a:endParaRPr sz="2200">
              <a:latin typeface="Times New Roman"/>
              <a:cs typeface="Times New Roman"/>
            </a:endParaRPr>
          </a:p>
          <a:p>
            <a:pPr marL="12700" marR="5715" indent="267970" algn="just">
              <a:lnSpc>
                <a:spcPct val="100000"/>
              </a:lnSpc>
            </a:pP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Ребенку</a:t>
            </a:r>
            <a:r>
              <a:rPr sz="2200" spc="10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предлагается</a:t>
            </a:r>
            <a:r>
              <a:rPr sz="2200" spc="9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пройти</a:t>
            </a:r>
            <a:r>
              <a:rPr sz="2200" spc="9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0479F"/>
                </a:solidFill>
                <a:latin typeface="Times New Roman"/>
                <a:cs typeface="Times New Roman"/>
              </a:rPr>
              <a:t>по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тропинке</a:t>
            </a:r>
            <a:r>
              <a:rPr sz="2200" spc="305" dirty="0">
                <a:solidFill>
                  <a:srgbClr val="30479F"/>
                </a:solidFill>
                <a:latin typeface="Times New Roman"/>
                <a:cs typeface="Times New Roman"/>
              </a:rPr>
              <a:t>  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пальцем,</a:t>
            </a:r>
            <a:r>
              <a:rPr sz="2200" spc="305" dirty="0">
                <a:solidFill>
                  <a:srgbClr val="30479F"/>
                </a:solidFill>
                <a:latin typeface="Times New Roman"/>
                <a:cs typeface="Times New Roman"/>
              </a:rPr>
              <a:t>   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выполняя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определенные</a:t>
            </a:r>
            <a:r>
              <a:rPr sz="2200" spc="-114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задания:</a:t>
            </a:r>
            <a:endParaRPr sz="22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линии</a:t>
            </a:r>
            <a:r>
              <a:rPr sz="2200" spc="240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2200" spc="23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ребенок</a:t>
            </a:r>
            <a:r>
              <a:rPr sz="2200" spc="24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проводит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своим</a:t>
            </a:r>
            <a:r>
              <a:rPr sz="2200" spc="-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пальцем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по</a:t>
            </a:r>
            <a:r>
              <a:rPr sz="2200" spc="-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линиям;</a:t>
            </a:r>
            <a:endParaRPr sz="22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круги</a:t>
            </a:r>
            <a:r>
              <a:rPr sz="2200" spc="8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2200" spc="10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это</a:t>
            </a:r>
            <a:r>
              <a:rPr sz="2200" spc="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количество</a:t>
            </a:r>
            <a:r>
              <a:rPr sz="2200" spc="10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хлопков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в</a:t>
            </a:r>
            <a:r>
              <a:rPr sz="2200" spc="200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ладоши,</a:t>
            </a:r>
            <a:r>
              <a:rPr sz="2200" spc="210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которые</a:t>
            </a:r>
            <a:r>
              <a:rPr sz="2200" spc="19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должен выполнить</a:t>
            </a:r>
            <a:r>
              <a:rPr sz="22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ребенок;</a:t>
            </a:r>
            <a:endParaRPr sz="22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кулак,</a:t>
            </a:r>
            <a:r>
              <a:rPr sz="2200" spc="30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ладонь</a:t>
            </a:r>
            <a:r>
              <a:rPr sz="2200" spc="30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2200" spc="30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задача</a:t>
            </a:r>
            <a:r>
              <a:rPr sz="2200" spc="30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ребенка</a:t>
            </a:r>
            <a:endParaRPr sz="2200"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повторить</a:t>
            </a:r>
            <a:r>
              <a:rPr sz="2200" spc="409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все</a:t>
            </a:r>
            <a:r>
              <a:rPr sz="2200" spc="409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позы</a:t>
            </a:r>
            <a:r>
              <a:rPr sz="2200" spc="41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как</a:t>
            </a:r>
            <a:r>
              <a:rPr sz="2200" spc="41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200" spc="-25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72755" y="5723331"/>
            <a:ext cx="7334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двумя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6064" y="5388051"/>
            <a:ext cx="324040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изображениях.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931544" algn="l"/>
                <a:tab pos="1624965" algn="l"/>
              </a:tabLst>
            </a:pPr>
            <a:r>
              <a:rPr sz="2200" spc="-20" dirty="0">
                <a:solidFill>
                  <a:srgbClr val="30479F"/>
                </a:solidFill>
                <a:latin typeface="Times New Roman"/>
                <a:cs typeface="Times New Roman"/>
              </a:rPr>
              <a:t>Позы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200" spc="-25" dirty="0">
                <a:solidFill>
                  <a:srgbClr val="30479F"/>
                </a:solidFill>
                <a:latin typeface="Times New Roman"/>
                <a:cs typeface="Times New Roman"/>
              </a:rPr>
              <a:t>рук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выполняются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руками</a:t>
            </a:r>
            <a:r>
              <a:rPr sz="2200" spc="-10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одновременно.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4219" y="1058672"/>
            <a:ext cx="4839970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446405" algn="just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800" spc="57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игровом</a:t>
            </a:r>
            <a:r>
              <a:rPr sz="2800" spc="57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поле</a:t>
            </a:r>
            <a:r>
              <a:rPr sz="2800" spc="57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800" spc="-25" dirty="0">
                <a:solidFill>
                  <a:srgbClr val="30479F"/>
                </a:solidFill>
                <a:latin typeface="Times New Roman"/>
                <a:cs typeface="Times New Roman"/>
              </a:rPr>
              <a:t>два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столбика.</a:t>
            </a:r>
            <a:r>
              <a:rPr sz="2800" spc="16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800" spc="16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левом</a:t>
            </a:r>
            <a:r>
              <a:rPr sz="2800" spc="16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столбике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играет</a:t>
            </a:r>
            <a:r>
              <a:rPr sz="2800" spc="21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левая</a:t>
            </a:r>
            <a:r>
              <a:rPr sz="2800" spc="2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рука,</a:t>
            </a:r>
            <a:r>
              <a:rPr sz="2800" spc="22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800" spc="21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правом</a:t>
            </a:r>
            <a:r>
              <a:rPr sz="2800" spc="21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30479F"/>
                </a:solidFill>
                <a:latin typeface="Times New Roman"/>
                <a:cs typeface="Times New Roman"/>
              </a:rPr>
              <a:t>–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правая.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 marR="5080" indent="446405" algn="just">
              <a:lnSpc>
                <a:spcPct val="100000"/>
              </a:lnSpc>
              <a:tabLst>
                <a:tab pos="3007360" algn="l"/>
              </a:tabLst>
            </a:pP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Ребенку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800" spc="-35" dirty="0">
                <a:solidFill>
                  <a:srgbClr val="30479F"/>
                </a:solidFill>
                <a:latin typeface="Times New Roman"/>
                <a:cs typeface="Times New Roman"/>
              </a:rPr>
              <a:t>предлагают,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поочередно</a:t>
            </a:r>
            <a:r>
              <a:rPr sz="2800" spc="1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ставить</a:t>
            </a:r>
            <a:r>
              <a:rPr sz="2800" spc="1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800" spc="1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игровое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поле</a:t>
            </a:r>
            <a:r>
              <a:rPr sz="2800" spc="-8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столько</a:t>
            </a:r>
            <a:r>
              <a:rPr sz="2800" spc="-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30479F"/>
                </a:solidFill>
                <a:latin typeface="Times New Roman"/>
                <a:cs typeface="Times New Roman"/>
              </a:rPr>
              <a:t>пальчиков</a:t>
            </a:r>
            <a:r>
              <a:rPr sz="28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каждой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руки,</a:t>
            </a:r>
            <a:r>
              <a:rPr sz="2800" spc="67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сколько</a:t>
            </a:r>
            <a:r>
              <a:rPr sz="2800" spc="675" dirty="0">
                <a:solidFill>
                  <a:srgbClr val="30479F"/>
                </a:solidFill>
                <a:latin typeface="Times New Roman"/>
                <a:cs typeface="Times New Roman"/>
              </a:rPr>
              <a:t>  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нарисовано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прямоугольников,</a:t>
            </a:r>
            <a:r>
              <a:rPr sz="2800" spc="2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называя</a:t>
            </a:r>
            <a:r>
              <a:rPr sz="2800" spc="229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30479F"/>
                </a:solidFill>
                <a:latin typeface="Times New Roman"/>
                <a:cs typeface="Times New Roman"/>
              </a:rPr>
              <a:t>при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этом</a:t>
            </a:r>
            <a:r>
              <a:rPr sz="2800" spc="-13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0479F"/>
                </a:solidFill>
                <a:latin typeface="Times New Roman"/>
                <a:cs typeface="Times New Roman"/>
              </a:rPr>
              <a:t>число</a:t>
            </a:r>
            <a:r>
              <a:rPr sz="2800" spc="-10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прямоугольников.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4053" y="344306"/>
            <a:ext cx="2827020" cy="5981700"/>
            <a:chOff x="324053" y="344306"/>
            <a:chExt cx="2827020" cy="5981700"/>
          </a:xfrm>
        </p:grpSpPr>
        <p:sp>
          <p:nvSpPr>
            <p:cNvPr id="4" name="object 4"/>
            <p:cNvSpPr/>
            <p:nvPr/>
          </p:nvSpPr>
          <p:spPr>
            <a:xfrm>
              <a:off x="329869" y="350164"/>
              <a:ext cx="1296670" cy="488950"/>
            </a:xfrm>
            <a:custGeom>
              <a:avLst/>
              <a:gdLst/>
              <a:ahLst/>
              <a:cxnLst/>
              <a:rect l="l" t="t" r="r" b="b"/>
              <a:pathLst>
                <a:path w="1296670" h="488950">
                  <a:moveTo>
                    <a:pt x="560628" y="0"/>
                  </a:moveTo>
                  <a:lnTo>
                    <a:pt x="0" y="0"/>
                  </a:lnTo>
                  <a:lnTo>
                    <a:pt x="0" y="488823"/>
                  </a:lnTo>
                  <a:lnTo>
                    <a:pt x="560628" y="488823"/>
                  </a:lnTo>
                  <a:lnTo>
                    <a:pt x="560628" y="0"/>
                  </a:lnTo>
                  <a:close/>
                </a:path>
                <a:path w="1296670" h="488950">
                  <a:moveTo>
                    <a:pt x="1296377" y="0"/>
                  </a:moveTo>
                  <a:lnTo>
                    <a:pt x="729919" y="0"/>
                  </a:lnTo>
                  <a:lnTo>
                    <a:pt x="729919" y="488823"/>
                  </a:lnTo>
                  <a:lnTo>
                    <a:pt x="1296377" y="488823"/>
                  </a:lnTo>
                  <a:lnTo>
                    <a:pt x="129637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0512" y="350152"/>
              <a:ext cx="1320165" cy="488950"/>
            </a:xfrm>
            <a:custGeom>
              <a:avLst/>
              <a:gdLst/>
              <a:ahLst/>
              <a:cxnLst/>
              <a:rect l="l" t="t" r="r" b="b"/>
              <a:pathLst>
                <a:path w="1320164" h="488950">
                  <a:moveTo>
                    <a:pt x="0" y="488824"/>
                  </a:moveTo>
                  <a:lnTo>
                    <a:pt x="1319973" y="488824"/>
                  </a:lnTo>
                  <a:lnTo>
                    <a:pt x="1319973" y="0"/>
                  </a:lnTo>
                  <a:lnTo>
                    <a:pt x="0" y="0"/>
                  </a:lnTo>
                  <a:lnTo>
                    <a:pt x="0" y="488824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9869" y="1001737"/>
              <a:ext cx="1296670" cy="523875"/>
            </a:xfrm>
            <a:custGeom>
              <a:avLst/>
              <a:gdLst/>
              <a:ahLst/>
              <a:cxnLst/>
              <a:rect l="l" t="t" r="r" b="b"/>
              <a:pathLst>
                <a:path w="1296670" h="523875">
                  <a:moveTo>
                    <a:pt x="560628" y="0"/>
                  </a:moveTo>
                  <a:lnTo>
                    <a:pt x="0" y="0"/>
                  </a:lnTo>
                  <a:lnTo>
                    <a:pt x="0" y="523735"/>
                  </a:lnTo>
                  <a:lnTo>
                    <a:pt x="560628" y="523735"/>
                  </a:lnTo>
                  <a:lnTo>
                    <a:pt x="560628" y="0"/>
                  </a:lnTo>
                  <a:close/>
                </a:path>
                <a:path w="1296670" h="523875">
                  <a:moveTo>
                    <a:pt x="1296377" y="0"/>
                  </a:moveTo>
                  <a:lnTo>
                    <a:pt x="729919" y="0"/>
                  </a:lnTo>
                  <a:lnTo>
                    <a:pt x="729919" y="523735"/>
                  </a:lnTo>
                  <a:lnTo>
                    <a:pt x="1296377" y="523735"/>
                  </a:lnTo>
                  <a:lnTo>
                    <a:pt x="129637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9869" y="1001737"/>
              <a:ext cx="2820670" cy="1198880"/>
            </a:xfrm>
            <a:custGeom>
              <a:avLst/>
              <a:gdLst/>
              <a:ahLst/>
              <a:cxnLst/>
              <a:rect l="l" t="t" r="r" b="b"/>
              <a:pathLst>
                <a:path w="2820670" h="1198880">
                  <a:moveTo>
                    <a:pt x="1296314" y="686498"/>
                  </a:moveTo>
                  <a:lnTo>
                    <a:pt x="0" y="686498"/>
                  </a:lnTo>
                  <a:lnTo>
                    <a:pt x="0" y="1198600"/>
                  </a:lnTo>
                  <a:lnTo>
                    <a:pt x="1296314" y="1198600"/>
                  </a:lnTo>
                  <a:lnTo>
                    <a:pt x="1296314" y="686498"/>
                  </a:lnTo>
                  <a:close/>
                </a:path>
                <a:path w="2820670" h="1198880">
                  <a:moveTo>
                    <a:pt x="2820606" y="0"/>
                  </a:moveTo>
                  <a:lnTo>
                    <a:pt x="1500632" y="0"/>
                  </a:lnTo>
                  <a:lnTo>
                    <a:pt x="1500632" y="523735"/>
                  </a:lnTo>
                  <a:lnTo>
                    <a:pt x="2820606" y="523735"/>
                  </a:lnTo>
                  <a:lnTo>
                    <a:pt x="2820606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30501" y="1688236"/>
              <a:ext cx="1320165" cy="512445"/>
            </a:xfrm>
            <a:custGeom>
              <a:avLst/>
              <a:gdLst/>
              <a:ahLst/>
              <a:cxnLst/>
              <a:rect l="l" t="t" r="r" b="b"/>
              <a:pathLst>
                <a:path w="1320164" h="512444">
                  <a:moveTo>
                    <a:pt x="566458" y="0"/>
                  </a:moveTo>
                  <a:lnTo>
                    <a:pt x="0" y="0"/>
                  </a:lnTo>
                  <a:lnTo>
                    <a:pt x="0" y="512102"/>
                  </a:lnTo>
                  <a:lnTo>
                    <a:pt x="566458" y="512102"/>
                  </a:lnTo>
                  <a:lnTo>
                    <a:pt x="566458" y="0"/>
                  </a:lnTo>
                  <a:close/>
                </a:path>
                <a:path w="1320164" h="512444">
                  <a:moveTo>
                    <a:pt x="1319974" y="0"/>
                  </a:moveTo>
                  <a:lnTo>
                    <a:pt x="753529" y="0"/>
                  </a:lnTo>
                  <a:lnTo>
                    <a:pt x="753529" y="512102"/>
                  </a:lnTo>
                  <a:lnTo>
                    <a:pt x="1319974" y="512102"/>
                  </a:lnTo>
                  <a:lnTo>
                    <a:pt x="13199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9869" y="2363393"/>
              <a:ext cx="2820670" cy="523875"/>
            </a:xfrm>
            <a:custGeom>
              <a:avLst/>
              <a:gdLst/>
              <a:ahLst/>
              <a:cxnLst/>
              <a:rect l="l" t="t" r="r" b="b"/>
              <a:pathLst>
                <a:path w="2820670" h="523875">
                  <a:moveTo>
                    <a:pt x="1296314" y="0"/>
                  </a:moveTo>
                  <a:lnTo>
                    <a:pt x="0" y="0"/>
                  </a:lnTo>
                  <a:lnTo>
                    <a:pt x="0" y="523443"/>
                  </a:lnTo>
                  <a:lnTo>
                    <a:pt x="1296314" y="523443"/>
                  </a:lnTo>
                  <a:lnTo>
                    <a:pt x="1296314" y="0"/>
                  </a:lnTo>
                  <a:close/>
                </a:path>
                <a:path w="2820670" h="523875">
                  <a:moveTo>
                    <a:pt x="2820606" y="0"/>
                  </a:moveTo>
                  <a:lnTo>
                    <a:pt x="1500632" y="0"/>
                  </a:lnTo>
                  <a:lnTo>
                    <a:pt x="1500632" y="523443"/>
                  </a:lnTo>
                  <a:lnTo>
                    <a:pt x="2820606" y="523443"/>
                  </a:lnTo>
                  <a:lnTo>
                    <a:pt x="2820606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9869" y="3049942"/>
              <a:ext cx="1296670" cy="518159"/>
            </a:xfrm>
            <a:custGeom>
              <a:avLst/>
              <a:gdLst/>
              <a:ahLst/>
              <a:cxnLst/>
              <a:rect l="l" t="t" r="r" b="b"/>
              <a:pathLst>
                <a:path w="1296670" h="518160">
                  <a:moveTo>
                    <a:pt x="560628" y="0"/>
                  </a:moveTo>
                  <a:lnTo>
                    <a:pt x="0" y="0"/>
                  </a:lnTo>
                  <a:lnTo>
                    <a:pt x="0" y="517918"/>
                  </a:lnTo>
                  <a:lnTo>
                    <a:pt x="560628" y="517918"/>
                  </a:lnTo>
                  <a:lnTo>
                    <a:pt x="560628" y="0"/>
                  </a:lnTo>
                  <a:close/>
                </a:path>
                <a:path w="1296670" h="518160">
                  <a:moveTo>
                    <a:pt x="1296377" y="0"/>
                  </a:moveTo>
                  <a:lnTo>
                    <a:pt x="729919" y="0"/>
                  </a:lnTo>
                  <a:lnTo>
                    <a:pt x="729919" y="517918"/>
                  </a:lnTo>
                  <a:lnTo>
                    <a:pt x="1296377" y="517918"/>
                  </a:lnTo>
                  <a:lnTo>
                    <a:pt x="129637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30513" y="3049938"/>
              <a:ext cx="1320165" cy="518159"/>
            </a:xfrm>
            <a:custGeom>
              <a:avLst/>
              <a:gdLst/>
              <a:ahLst/>
              <a:cxnLst/>
              <a:rect l="l" t="t" r="r" b="b"/>
              <a:pathLst>
                <a:path w="1320164" h="518160">
                  <a:moveTo>
                    <a:pt x="1319973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1319973" y="517921"/>
                  </a:lnTo>
                  <a:lnTo>
                    <a:pt x="1319973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9869" y="3730624"/>
              <a:ext cx="2820670" cy="518159"/>
            </a:xfrm>
            <a:custGeom>
              <a:avLst/>
              <a:gdLst/>
              <a:ahLst/>
              <a:cxnLst/>
              <a:rect l="l" t="t" r="r" b="b"/>
              <a:pathLst>
                <a:path w="2820670" h="518160">
                  <a:moveTo>
                    <a:pt x="560628" y="0"/>
                  </a:moveTo>
                  <a:lnTo>
                    <a:pt x="0" y="0"/>
                  </a:lnTo>
                  <a:lnTo>
                    <a:pt x="0" y="517918"/>
                  </a:lnTo>
                  <a:lnTo>
                    <a:pt x="560628" y="517918"/>
                  </a:lnTo>
                  <a:lnTo>
                    <a:pt x="560628" y="0"/>
                  </a:lnTo>
                  <a:close/>
                </a:path>
                <a:path w="2820670" h="518160">
                  <a:moveTo>
                    <a:pt x="1296377" y="0"/>
                  </a:moveTo>
                  <a:lnTo>
                    <a:pt x="729919" y="0"/>
                  </a:lnTo>
                  <a:lnTo>
                    <a:pt x="729919" y="517918"/>
                  </a:lnTo>
                  <a:lnTo>
                    <a:pt x="1296377" y="517918"/>
                  </a:lnTo>
                  <a:lnTo>
                    <a:pt x="1296377" y="0"/>
                  </a:lnTo>
                  <a:close/>
                </a:path>
                <a:path w="2820670" h="518160">
                  <a:moveTo>
                    <a:pt x="2067090" y="0"/>
                  </a:moveTo>
                  <a:lnTo>
                    <a:pt x="1500632" y="0"/>
                  </a:lnTo>
                  <a:lnTo>
                    <a:pt x="1500632" y="517918"/>
                  </a:lnTo>
                  <a:lnTo>
                    <a:pt x="2067090" y="517918"/>
                  </a:lnTo>
                  <a:lnTo>
                    <a:pt x="2067090" y="0"/>
                  </a:lnTo>
                  <a:close/>
                </a:path>
                <a:path w="2820670" h="518160">
                  <a:moveTo>
                    <a:pt x="2820606" y="0"/>
                  </a:moveTo>
                  <a:lnTo>
                    <a:pt x="2254161" y="0"/>
                  </a:lnTo>
                  <a:lnTo>
                    <a:pt x="2254161" y="517918"/>
                  </a:lnTo>
                  <a:lnTo>
                    <a:pt x="2820606" y="517918"/>
                  </a:lnTo>
                  <a:lnTo>
                    <a:pt x="282060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869" y="4411306"/>
              <a:ext cx="2820670" cy="518159"/>
            </a:xfrm>
            <a:custGeom>
              <a:avLst/>
              <a:gdLst/>
              <a:ahLst/>
              <a:cxnLst/>
              <a:rect l="l" t="t" r="r" b="b"/>
              <a:pathLst>
                <a:path w="2820670" h="518160">
                  <a:moveTo>
                    <a:pt x="1296314" y="0"/>
                  </a:moveTo>
                  <a:lnTo>
                    <a:pt x="0" y="0"/>
                  </a:lnTo>
                  <a:lnTo>
                    <a:pt x="0" y="517918"/>
                  </a:lnTo>
                  <a:lnTo>
                    <a:pt x="1296314" y="517918"/>
                  </a:lnTo>
                  <a:lnTo>
                    <a:pt x="1296314" y="0"/>
                  </a:lnTo>
                  <a:close/>
                </a:path>
                <a:path w="2820670" h="518160">
                  <a:moveTo>
                    <a:pt x="2820606" y="0"/>
                  </a:moveTo>
                  <a:lnTo>
                    <a:pt x="1500632" y="0"/>
                  </a:lnTo>
                  <a:lnTo>
                    <a:pt x="1500632" y="517918"/>
                  </a:lnTo>
                  <a:lnTo>
                    <a:pt x="2820606" y="517918"/>
                  </a:lnTo>
                  <a:lnTo>
                    <a:pt x="2820606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9869" y="5092255"/>
              <a:ext cx="1296670" cy="535305"/>
            </a:xfrm>
            <a:custGeom>
              <a:avLst/>
              <a:gdLst/>
              <a:ahLst/>
              <a:cxnLst/>
              <a:rect l="l" t="t" r="r" b="b"/>
              <a:pathLst>
                <a:path w="1296670" h="535304">
                  <a:moveTo>
                    <a:pt x="560628" y="0"/>
                  </a:moveTo>
                  <a:lnTo>
                    <a:pt x="0" y="0"/>
                  </a:lnTo>
                  <a:lnTo>
                    <a:pt x="0" y="535063"/>
                  </a:lnTo>
                  <a:lnTo>
                    <a:pt x="560628" y="535063"/>
                  </a:lnTo>
                  <a:lnTo>
                    <a:pt x="560628" y="0"/>
                  </a:lnTo>
                  <a:close/>
                </a:path>
                <a:path w="1296670" h="535304">
                  <a:moveTo>
                    <a:pt x="1296377" y="0"/>
                  </a:moveTo>
                  <a:lnTo>
                    <a:pt x="729919" y="0"/>
                  </a:lnTo>
                  <a:lnTo>
                    <a:pt x="729919" y="535063"/>
                  </a:lnTo>
                  <a:lnTo>
                    <a:pt x="1296377" y="535063"/>
                  </a:lnTo>
                  <a:lnTo>
                    <a:pt x="129637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9869" y="5092255"/>
              <a:ext cx="2820670" cy="1233805"/>
            </a:xfrm>
            <a:custGeom>
              <a:avLst/>
              <a:gdLst/>
              <a:ahLst/>
              <a:cxnLst/>
              <a:rect l="l" t="t" r="r" b="b"/>
              <a:pathLst>
                <a:path w="2820670" h="1233804">
                  <a:moveTo>
                    <a:pt x="1296314" y="698119"/>
                  </a:moveTo>
                  <a:lnTo>
                    <a:pt x="0" y="698119"/>
                  </a:lnTo>
                  <a:lnTo>
                    <a:pt x="0" y="1233474"/>
                  </a:lnTo>
                  <a:lnTo>
                    <a:pt x="1296314" y="1233474"/>
                  </a:lnTo>
                  <a:lnTo>
                    <a:pt x="1296314" y="698119"/>
                  </a:lnTo>
                  <a:close/>
                </a:path>
                <a:path w="2820670" h="1233804">
                  <a:moveTo>
                    <a:pt x="2820606" y="0"/>
                  </a:moveTo>
                  <a:lnTo>
                    <a:pt x="1500632" y="0"/>
                  </a:lnTo>
                  <a:lnTo>
                    <a:pt x="1500632" y="535063"/>
                  </a:lnTo>
                  <a:lnTo>
                    <a:pt x="2820606" y="535063"/>
                  </a:lnTo>
                  <a:lnTo>
                    <a:pt x="2820606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30501" y="5790374"/>
              <a:ext cx="1320165" cy="535940"/>
            </a:xfrm>
            <a:custGeom>
              <a:avLst/>
              <a:gdLst/>
              <a:ahLst/>
              <a:cxnLst/>
              <a:rect l="l" t="t" r="r" b="b"/>
              <a:pathLst>
                <a:path w="1320164" h="535939">
                  <a:moveTo>
                    <a:pt x="566458" y="0"/>
                  </a:moveTo>
                  <a:lnTo>
                    <a:pt x="0" y="0"/>
                  </a:lnTo>
                  <a:lnTo>
                    <a:pt x="0" y="535355"/>
                  </a:lnTo>
                  <a:lnTo>
                    <a:pt x="566458" y="535355"/>
                  </a:lnTo>
                  <a:lnTo>
                    <a:pt x="566458" y="0"/>
                  </a:lnTo>
                  <a:close/>
                </a:path>
                <a:path w="1320164" h="535939">
                  <a:moveTo>
                    <a:pt x="1319974" y="0"/>
                  </a:moveTo>
                  <a:lnTo>
                    <a:pt x="753529" y="0"/>
                  </a:lnTo>
                  <a:lnTo>
                    <a:pt x="753529" y="535355"/>
                  </a:lnTo>
                  <a:lnTo>
                    <a:pt x="1319974" y="535355"/>
                  </a:lnTo>
                  <a:lnTo>
                    <a:pt x="131997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2794" y="347212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9880" y="344306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93419" y="347212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0505" y="344306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8541" y="347212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5627" y="344306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29107" y="347212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491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6193" y="344306"/>
              <a:ext cx="204470" cy="6350"/>
            </a:xfrm>
            <a:custGeom>
              <a:avLst/>
              <a:gdLst/>
              <a:ahLst/>
              <a:cxnLst/>
              <a:rect l="l" t="t" r="r" b="b"/>
              <a:pathLst>
                <a:path w="204469" h="6350">
                  <a:moveTo>
                    <a:pt x="204260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204260" y="5812"/>
                  </a:lnTo>
                  <a:lnTo>
                    <a:pt x="20426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39604" y="347212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36690" y="344306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6967" y="347212"/>
              <a:ext cx="0" cy="488950"/>
            </a:xfrm>
            <a:custGeom>
              <a:avLst/>
              <a:gdLst/>
              <a:ahLst/>
              <a:cxnLst/>
              <a:rect l="l" t="t" r="r" b="b"/>
              <a:pathLst>
                <a:path h="488950">
                  <a:moveTo>
                    <a:pt x="0" y="0"/>
                  </a:moveTo>
                  <a:lnTo>
                    <a:pt x="0" y="488857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4053" y="344306"/>
              <a:ext cx="6350" cy="494665"/>
            </a:xfrm>
            <a:custGeom>
              <a:avLst/>
              <a:gdLst/>
              <a:ahLst/>
              <a:cxnLst/>
              <a:rect l="l" t="t" r="r" b="b"/>
              <a:pathLst>
                <a:path w="6350" h="494665">
                  <a:moveTo>
                    <a:pt x="5827" y="0"/>
                  </a:moveTo>
                  <a:lnTo>
                    <a:pt x="0" y="0"/>
                  </a:lnTo>
                  <a:lnTo>
                    <a:pt x="0" y="494670"/>
                  </a:lnTo>
                  <a:lnTo>
                    <a:pt x="5827" y="494670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2794" y="836070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9880" y="833164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3419" y="836070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0505" y="833164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23280" y="353025"/>
              <a:ext cx="0" cy="483234"/>
            </a:xfrm>
            <a:custGeom>
              <a:avLst/>
              <a:gdLst/>
              <a:ahLst/>
              <a:cxnLst/>
              <a:rect l="l" t="t" r="r" b="b"/>
              <a:pathLst>
                <a:path h="483234">
                  <a:moveTo>
                    <a:pt x="0" y="0"/>
                  </a:moveTo>
                  <a:lnTo>
                    <a:pt x="0" y="483044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0366" y="350119"/>
              <a:ext cx="6350" cy="488950"/>
            </a:xfrm>
            <a:custGeom>
              <a:avLst/>
              <a:gdLst/>
              <a:ahLst/>
              <a:cxnLst/>
              <a:rect l="l" t="t" r="r" b="b"/>
              <a:pathLst>
                <a:path w="6350" h="488950">
                  <a:moveTo>
                    <a:pt x="5827" y="0"/>
                  </a:moveTo>
                  <a:lnTo>
                    <a:pt x="0" y="0"/>
                  </a:lnTo>
                  <a:lnTo>
                    <a:pt x="0" y="488857"/>
                  </a:lnTo>
                  <a:lnTo>
                    <a:pt x="5827" y="488857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68541" y="836070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65627" y="833164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3426" y="347212"/>
              <a:ext cx="0" cy="488950"/>
            </a:xfrm>
            <a:custGeom>
              <a:avLst/>
              <a:gdLst/>
              <a:ahLst/>
              <a:cxnLst/>
              <a:rect l="l" t="t" r="r" b="b"/>
              <a:pathLst>
                <a:path h="488950">
                  <a:moveTo>
                    <a:pt x="0" y="0"/>
                  </a:moveTo>
                  <a:lnTo>
                    <a:pt x="0" y="488857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30513" y="344306"/>
              <a:ext cx="6350" cy="494665"/>
            </a:xfrm>
            <a:custGeom>
              <a:avLst/>
              <a:gdLst/>
              <a:ahLst/>
              <a:cxnLst/>
              <a:rect l="l" t="t" r="r" b="b"/>
              <a:pathLst>
                <a:path w="6350" h="494665">
                  <a:moveTo>
                    <a:pt x="6119" y="0"/>
                  </a:moveTo>
                  <a:lnTo>
                    <a:pt x="0" y="0"/>
                  </a:lnTo>
                  <a:lnTo>
                    <a:pt x="0" y="494670"/>
                  </a:lnTo>
                  <a:lnTo>
                    <a:pt x="6119" y="494670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9604" y="836070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36690" y="833164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47572" y="353025"/>
              <a:ext cx="0" cy="483234"/>
            </a:xfrm>
            <a:custGeom>
              <a:avLst/>
              <a:gdLst/>
              <a:ahLst/>
              <a:cxnLst/>
              <a:rect l="l" t="t" r="r" b="b"/>
              <a:pathLst>
                <a:path h="483234">
                  <a:moveTo>
                    <a:pt x="0" y="0"/>
                  </a:moveTo>
                  <a:lnTo>
                    <a:pt x="0" y="483044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44658" y="350119"/>
              <a:ext cx="6350" cy="488950"/>
            </a:xfrm>
            <a:custGeom>
              <a:avLst/>
              <a:gdLst/>
              <a:ahLst/>
              <a:cxnLst/>
              <a:rect l="l" t="t" r="r" b="b"/>
              <a:pathLst>
                <a:path w="6350" h="488950">
                  <a:moveTo>
                    <a:pt x="5827" y="0"/>
                  </a:moveTo>
                  <a:lnTo>
                    <a:pt x="0" y="0"/>
                  </a:lnTo>
                  <a:lnTo>
                    <a:pt x="0" y="488857"/>
                  </a:lnTo>
                  <a:lnTo>
                    <a:pt x="5827" y="488857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6967" y="84188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4053" y="838976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2794" y="1004642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9880" y="1001735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7591" y="353025"/>
              <a:ext cx="0" cy="483234"/>
            </a:xfrm>
            <a:custGeom>
              <a:avLst/>
              <a:gdLst/>
              <a:ahLst/>
              <a:cxnLst/>
              <a:rect l="l" t="t" r="r" b="b"/>
              <a:pathLst>
                <a:path h="483234">
                  <a:moveTo>
                    <a:pt x="0" y="0"/>
                  </a:moveTo>
                  <a:lnTo>
                    <a:pt x="0" y="483044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4677" y="350119"/>
              <a:ext cx="6350" cy="488950"/>
            </a:xfrm>
            <a:custGeom>
              <a:avLst/>
              <a:gdLst/>
              <a:ahLst/>
              <a:cxnLst/>
              <a:rect l="l" t="t" r="r" b="b"/>
              <a:pathLst>
                <a:path w="6350" h="488950">
                  <a:moveTo>
                    <a:pt x="5827" y="0"/>
                  </a:moveTo>
                  <a:lnTo>
                    <a:pt x="0" y="0"/>
                  </a:lnTo>
                  <a:lnTo>
                    <a:pt x="0" y="488857"/>
                  </a:lnTo>
                  <a:lnTo>
                    <a:pt x="5827" y="488857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93419" y="1004642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90505" y="1001735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62713" y="347212"/>
              <a:ext cx="0" cy="488950"/>
            </a:xfrm>
            <a:custGeom>
              <a:avLst/>
              <a:gdLst/>
              <a:ahLst/>
              <a:cxnLst/>
              <a:rect l="l" t="t" r="r" b="b"/>
              <a:pathLst>
                <a:path h="488950">
                  <a:moveTo>
                    <a:pt x="0" y="0"/>
                  </a:moveTo>
                  <a:lnTo>
                    <a:pt x="0" y="488857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59800" y="344306"/>
              <a:ext cx="6350" cy="494665"/>
            </a:xfrm>
            <a:custGeom>
              <a:avLst/>
              <a:gdLst/>
              <a:ahLst/>
              <a:cxnLst/>
              <a:rect l="l" t="t" r="r" b="b"/>
              <a:pathLst>
                <a:path w="6350" h="494665">
                  <a:moveTo>
                    <a:pt x="5827" y="0"/>
                  </a:moveTo>
                  <a:lnTo>
                    <a:pt x="0" y="0"/>
                  </a:lnTo>
                  <a:lnTo>
                    <a:pt x="0" y="494670"/>
                  </a:lnTo>
                  <a:lnTo>
                    <a:pt x="5827" y="494670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623280" y="84188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20366" y="838976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68541" y="1004642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65627" y="1001735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33426" y="84188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30513" y="838976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6119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6119" y="162758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39604" y="1004642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836690" y="1001735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147572" y="84188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44658" y="838976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26967" y="1004642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59">
                  <a:moveTo>
                    <a:pt x="0" y="0"/>
                  </a:moveTo>
                  <a:lnTo>
                    <a:pt x="0" y="517921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4053" y="1001735"/>
              <a:ext cx="6350" cy="523875"/>
            </a:xfrm>
            <a:custGeom>
              <a:avLst/>
              <a:gdLst/>
              <a:ahLst/>
              <a:cxnLst/>
              <a:rect l="l" t="t" r="r" b="b"/>
              <a:pathLst>
                <a:path w="6350" h="523875">
                  <a:moveTo>
                    <a:pt x="5827" y="0"/>
                  </a:moveTo>
                  <a:lnTo>
                    <a:pt x="0" y="0"/>
                  </a:lnTo>
                  <a:lnTo>
                    <a:pt x="0" y="523734"/>
                  </a:lnTo>
                  <a:lnTo>
                    <a:pt x="5827" y="523734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2794" y="1522563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9880" y="1519657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93419" y="1522563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90505" y="1519657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623280" y="101045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4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20366" y="100754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59">
                  <a:moveTo>
                    <a:pt x="5827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5827" y="517921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68541" y="1522563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65627" y="1519657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33426" y="1004642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59">
                  <a:moveTo>
                    <a:pt x="0" y="0"/>
                  </a:moveTo>
                  <a:lnTo>
                    <a:pt x="0" y="517921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30513" y="1001735"/>
              <a:ext cx="6350" cy="523875"/>
            </a:xfrm>
            <a:custGeom>
              <a:avLst/>
              <a:gdLst/>
              <a:ahLst/>
              <a:cxnLst/>
              <a:rect l="l" t="t" r="r" b="b"/>
              <a:pathLst>
                <a:path w="6350" h="523875">
                  <a:moveTo>
                    <a:pt x="6119" y="0"/>
                  </a:moveTo>
                  <a:lnTo>
                    <a:pt x="0" y="0"/>
                  </a:lnTo>
                  <a:lnTo>
                    <a:pt x="0" y="523734"/>
                  </a:lnTo>
                  <a:lnTo>
                    <a:pt x="6119" y="523734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39604" y="1522563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836690" y="1519657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147572" y="101045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4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144658" y="100754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59">
                  <a:moveTo>
                    <a:pt x="5827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5827" y="517921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26967" y="152837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24053" y="1525470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23280" y="152837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620366" y="1525470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2794" y="1691135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290485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29880" y="1688228"/>
              <a:ext cx="1296670" cy="6350"/>
            </a:xfrm>
            <a:custGeom>
              <a:avLst/>
              <a:gdLst/>
              <a:ahLst/>
              <a:cxnLst/>
              <a:rect l="l" t="t" r="r" b="b"/>
              <a:pathLst>
                <a:path w="1296670" h="6350">
                  <a:moveTo>
                    <a:pt x="129631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296313" y="5812"/>
                  </a:lnTo>
                  <a:lnTo>
                    <a:pt x="1296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33426" y="152837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30513" y="1525470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6119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6119" y="162758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39604" y="1691135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447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36690" y="1688228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33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333" y="5812"/>
                  </a:lnTo>
                  <a:lnTo>
                    <a:pt x="560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99879" y="1691135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241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96965" y="1688228"/>
              <a:ext cx="187325" cy="6350"/>
            </a:xfrm>
            <a:custGeom>
              <a:avLst/>
              <a:gdLst/>
              <a:ahLst/>
              <a:cxnLst/>
              <a:rect l="l" t="t" r="r" b="b"/>
              <a:pathLst>
                <a:path w="187325" h="6350">
                  <a:moveTo>
                    <a:pt x="187069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87069" y="5812"/>
                  </a:lnTo>
                  <a:lnTo>
                    <a:pt x="18706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92775" y="1691135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89862" y="1688228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47572" y="152837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44658" y="1525470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6967" y="1691135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30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4053" y="1688228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4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623280" y="1696947"/>
              <a:ext cx="0" cy="501015"/>
            </a:xfrm>
            <a:custGeom>
              <a:avLst/>
              <a:gdLst/>
              <a:ahLst/>
              <a:cxnLst/>
              <a:rect l="l" t="t" r="r" b="b"/>
              <a:pathLst>
                <a:path h="501014">
                  <a:moveTo>
                    <a:pt x="0" y="0"/>
                  </a:moveTo>
                  <a:lnTo>
                    <a:pt x="0" y="500483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20366" y="1694041"/>
              <a:ext cx="6350" cy="506730"/>
            </a:xfrm>
            <a:custGeom>
              <a:avLst/>
              <a:gdLst/>
              <a:ahLst/>
              <a:cxnLst/>
              <a:rect l="l" t="t" r="r" b="b"/>
              <a:pathLst>
                <a:path w="6350" h="506730">
                  <a:moveTo>
                    <a:pt x="5827" y="0"/>
                  </a:moveTo>
                  <a:lnTo>
                    <a:pt x="0" y="0"/>
                  </a:lnTo>
                  <a:lnTo>
                    <a:pt x="0" y="506295"/>
                  </a:lnTo>
                  <a:lnTo>
                    <a:pt x="5827" y="506295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32794" y="2197431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290485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9880" y="2194524"/>
              <a:ext cx="1296670" cy="6350"/>
            </a:xfrm>
            <a:custGeom>
              <a:avLst/>
              <a:gdLst/>
              <a:ahLst/>
              <a:cxnLst/>
              <a:rect l="l" t="t" r="r" b="b"/>
              <a:pathLst>
                <a:path w="1296670" h="6350">
                  <a:moveTo>
                    <a:pt x="129631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296313" y="5812"/>
                  </a:lnTo>
                  <a:lnTo>
                    <a:pt x="1296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33426" y="1691135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30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30513" y="1688228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4">
                  <a:moveTo>
                    <a:pt x="6119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6119" y="512108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839604" y="2197431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447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36690" y="2194524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33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333" y="5812"/>
                  </a:lnTo>
                  <a:lnTo>
                    <a:pt x="560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399879" y="2197431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241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396965" y="2194524"/>
              <a:ext cx="187325" cy="6350"/>
            </a:xfrm>
            <a:custGeom>
              <a:avLst/>
              <a:gdLst/>
              <a:ahLst/>
              <a:cxnLst/>
              <a:rect l="l" t="t" r="r" b="b"/>
              <a:pathLst>
                <a:path w="187325" h="6350">
                  <a:moveTo>
                    <a:pt x="187069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87069" y="5812"/>
                  </a:lnTo>
                  <a:lnTo>
                    <a:pt x="18706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92775" y="2197431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89862" y="2194524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147572" y="1696947"/>
              <a:ext cx="0" cy="501015"/>
            </a:xfrm>
            <a:custGeom>
              <a:avLst/>
              <a:gdLst/>
              <a:ahLst/>
              <a:cxnLst/>
              <a:rect l="l" t="t" r="r" b="b"/>
              <a:pathLst>
                <a:path h="501014">
                  <a:moveTo>
                    <a:pt x="0" y="0"/>
                  </a:moveTo>
                  <a:lnTo>
                    <a:pt x="0" y="500483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144658" y="1694041"/>
              <a:ext cx="6350" cy="506730"/>
            </a:xfrm>
            <a:custGeom>
              <a:avLst/>
              <a:gdLst/>
              <a:ahLst/>
              <a:cxnLst/>
              <a:rect l="l" t="t" r="r" b="b"/>
              <a:pathLst>
                <a:path w="6350" h="506730">
                  <a:moveTo>
                    <a:pt x="5827" y="0"/>
                  </a:moveTo>
                  <a:lnTo>
                    <a:pt x="0" y="0"/>
                  </a:lnTo>
                  <a:lnTo>
                    <a:pt x="0" y="506295"/>
                  </a:lnTo>
                  <a:lnTo>
                    <a:pt x="5827" y="506295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6967" y="220324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94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24053" y="2200395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23280" y="220324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94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20366" y="2200395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32794" y="2366351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290485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29880" y="2363444"/>
              <a:ext cx="1296670" cy="6350"/>
            </a:xfrm>
            <a:custGeom>
              <a:avLst/>
              <a:gdLst/>
              <a:ahLst/>
              <a:cxnLst/>
              <a:rect l="l" t="t" r="r" b="b"/>
              <a:pathLst>
                <a:path w="1296670" h="6350">
                  <a:moveTo>
                    <a:pt x="129631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296313" y="5812"/>
                  </a:lnTo>
                  <a:lnTo>
                    <a:pt x="1296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33426" y="220324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94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30513" y="2200395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6119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6119" y="163049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839604" y="2366351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836690" y="2363444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47572" y="2203243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94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144658" y="2200395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6967" y="2366351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572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24053" y="2363386"/>
              <a:ext cx="6350" cy="523875"/>
            </a:xfrm>
            <a:custGeom>
              <a:avLst/>
              <a:gdLst/>
              <a:ahLst/>
              <a:cxnLst/>
              <a:rect l="l" t="t" r="r" b="b"/>
              <a:pathLst>
                <a:path w="6350" h="523875">
                  <a:moveTo>
                    <a:pt x="5827" y="0"/>
                  </a:moveTo>
                  <a:lnTo>
                    <a:pt x="0" y="0"/>
                  </a:lnTo>
                  <a:lnTo>
                    <a:pt x="0" y="523443"/>
                  </a:lnTo>
                  <a:lnTo>
                    <a:pt x="5827" y="523443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623280" y="2372164"/>
              <a:ext cx="0" cy="511809"/>
            </a:xfrm>
            <a:custGeom>
              <a:avLst/>
              <a:gdLst/>
              <a:ahLst/>
              <a:cxnLst/>
              <a:rect l="l" t="t" r="r" b="b"/>
              <a:pathLst>
                <a:path h="511810">
                  <a:moveTo>
                    <a:pt x="0" y="0"/>
                  </a:moveTo>
                  <a:lnTo>
                    <a:pt x="0" y="511759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20366" y="2369199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5827" y="0"/>
                  </a:moveTo>
                  <a:lnTo>
                    <a:pt x="0" y="0"/>
                  </a:lnTo>
                  <a:lnTo>
                    <a:pt x="0" y="517630"/>
                  </a:lnTo>
                  <a:lnTo>
                    <a:pt x="5827" y="517630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32794" y="2883924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290485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29880" y="2881017"/>
              <a:ext cx="1296670" cy="6350"/>
            </a:xfrm>
            <a:custGeom>
              <a:avLst/>
              <a:gdLst/>
              <a:ahLst/>
              <a:cxnLst/>
              <a:rect l="l" t="t" r="r" b="b"/>
              <a:pathLst>
                <a:path w="1296670" h="6350">
                  <a:moveTo>
                    <a:pt x="129631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296313" y="5812"/>
                  </a:lnTo>
                  <a:lnTo>
                    <a:pt x="1296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33426" y="2366351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7572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830513" y="2363386"/>
              <a:ext cx="6350" cy="523875"/>
            </a:xfrm>
            <a:custGeom>
              <a:avLst/>
              <a:gdLst/>
              <a:ahLst/>
              <a:cxnLst/>
              <a:rect l="l" t="t" r="r" b="b"/>
              <a:pathLst>
                <a:path w="6350" h="523875">
                  <a:moveTo>
                    <a:pt x="6119" y="0"/>
                  </a:moveTo>
                  <a:lnTo>
                    <a:pt x="0" y="0"/>
                  </a:lnTo>
                  <a:lnTo>
                    <a:pt x="0" y="523443"/>
                  </a:lnTo>
                  <a:lnTo>
                    <a:pt x="6119" y="523443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839604" y="2883924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36690" y="2881017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147572" y="2372164"/>
              <a:ext cx="0" cy="511809"/>
            </a:xfrm>
            <a:custGeom>
              <a:avLst/>
              <a:gdLst/>
              <a:ahLst/>
              <a:cxnLst/>
              <a:rect l="l" t="t" r="r" b="b"/>
              <a:pathLst>
                <a:path h="511810">
                  <a:moveTo>
                    <a:pt x="0" y="0"/>
                  </a:moveTo>
                  <a:lnTo>
                    <a:pt x="0" y="511759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144658" y="2369199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5827" y="0"/>
                  </a:moveTo>
                  <a:lnTo>
                    <a:pt x="0" y="0"/>
                  </a:lnTo>
                  <a:lnTo>
                    <a:pt x="0" y="517630"/>
                  </a:lnTo>
                  <a:lnTo>
                    <a:pt x="5827" y="517630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26967" y="2889737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94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24053" y="2886888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32794" y="3052844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29880" y="3049938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87591" y="101045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4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84677" y="100754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59">
                  <a:moveTo>
                    <a:pt x="5827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5827" y="517921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93419" y="3052844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90505" y="3049938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62713" y="1004642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59">
                  <a:moveTo>
                    <a:pt x="0" y="0"/>
                  </a:moveTo>
                  <a:lnTo>
                    <a:pt x="0" y="517921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59800" y="1001735"/>
              <a:ext cx="6350" cy="523875"/>
            </a:xfrm>
            <a:custGeom>
              <a:avLst/>
              <a:gdLst/>
              <a:ahLst/>
              <a:cxnLst/>
              <a:rect l="l" t="t" r="r" b="b"/>
              <a:pathLst>
                <a:path w="6350" h="523875">
                  <a:moveTo>
                    <a:pt x="5827" y="0"/>
                  </a:moveTo>
                  <a:lnTo>
                    <a:pt x="0" y="0"/>
                  </a:lnTo>
                  <a:lnTo>
                    <a:pt x="0" y="523734"/>
                  </a:lnTo>
                  <a:lnTo>
                    <a:pt x="5827" y="523734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623280" y="2889737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94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620366" y="2886888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068541" y="3052844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065627" y="3049938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833426" y="2889737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94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30513" y="2886888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6119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6119" y="163049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39604" y="3052844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836690" y="3049938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147572" y="2889737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80">
                  <a:moveTo>
                    <a:pt x="0" y="0"/>
                  </a:moveTo>
                  <a:lnTo>
                    <a:pt x="0" y="157294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144658" y="2886888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4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26967" y="305284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24053" y="304993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5827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5827" y="517921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32794" y="3564953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29880" y="3562046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93419" y="3564953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90505" y="3562046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23280" y="3058657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620366" y="3055750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5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68541" y="3564953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065627" y="3562046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833426" y="305284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830513" y="304993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6119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6119" y="517921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839604" y="3564953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836690" y="3562046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147572" y="3058657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44658" y="3055750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5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26967" y="357076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24053" y="3567859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32794" y="3733524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29880" y="3730618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87591" y="3058657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84677" y="3055750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5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93419" y="3733524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90505" y="3730618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062713" y="305284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059800" y="304993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5827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5827" y="517921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623280" y="357076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620366" y="3567859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68541" y="3733524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065627" y="3730618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833426" y="357076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30513" y="3567859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6119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6119" y="162758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39604" y="3733524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447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36690" y="3730618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33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333" y="5812"/>
                  </a:lnTo>
                  <a:lnTo>
                    <a:pt x="560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394051" y="1696947"/>
              <a:ext cx="0" cy="501015"/>
            </a:xfrm>
            <a:custGeom>
              <a:avLst/>
              <a:gdLst/>
              <a:ahLst/>
              <a:cxnLst/>
              <a:rect l="l" t="t" r="r" b="b"/>
              <a:pathLst>
                <a:path h="501014">
                  <a:moveTo>
                    <a:pt x="0" y="0"/>
                  </a:moveTo>
                  <a:lnTo>
                    <a:pt x="0" y="500483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391137" y="1694041"/>
              <a:ext cx="6350" cy="506730"/>
            </a:xfrm>
            <a:custGeom>
              <a:avLst/>
              <a:gdLst/>
              <a:ahLst/>
              <a:cxnLst/>
              <a:rect l="l" t="t" r="r" b="b"/>
              <a:pathLst>
                <a:path w="6350" h="506730">
                  <a:moveTo>
                    <a:pt x="5827" y="0"/>
                  </a:moveTo>
                  <a:lnTo>
                    <a:pt x="0" y="0"/>
                  </a:lnTo>
                  <a:lnTo>
                    <a:pt x="0" y="506295"/>
                  </a:lnTo>
                  <a:lnTo>
                    <a:pt x="5827" y="506295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399879" y="3733524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241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396965" y="3730618"/>
              <a:ext cx="187325" cy="6350"/>
            </a:xfrm>
            <a:custGeom>
              <a:avLst/>
              <a:gdLst/>
              <a:ahLst/>
              <a:cxnLst/>
              <a:rect l="l" t="t" r="r" b="b"/>
              <a:pathLst>
                <a:path w="187325" h="6350">
                  <a:moveTo>
                    <a:pt x="187069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87069" y="5812"/>
                  </a:lnTo>
                  <a:lnTo>
                    <a:pt x="18706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586948" y="1691135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30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584034" y="1688228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4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592775" y="3733524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589862" y="3730618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147572" y="357076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144658" y="3567859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26967" y="373352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24053" y="373061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5827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5827" y="517921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32794" y="4245633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29880" y="4242727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93419" y="4245633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90505" y="4242727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623280" y="3739337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620366" y="3736431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5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068541" y="4245633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065627" y="4242727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833426" y="373352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30513" y="373061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6119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6119" y="517921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839604" y="4245633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447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836690" y="4242727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33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333" y="5812"/>
                  </a:lnTo>
                  <a:lnTo>
                    <a:pt x="560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399879" y="4245633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241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396965" y="4242727"/>
              <a:ext cx="187325" cy="6350"/>
            </a:xfrm>
            <a:custGeom>
              <a:avLst/>
              <a:gdLst/>
              <a:ahLst/>
              <a:cxnLst/>
              <a:rect l="l" t="t" r="r" b="b"/>
              <a:pathLst>
                <a:path w="187325" h="6350">
                  <a:moveTo>
                    <a:pt x="187069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87069" y="5812"/>
                  </a:lnTo>
                  <a:lnTo>
                    <a:pt x="18706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592775" y="4245633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589862" y="4242727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147572" y="3739337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144658" y="3736431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5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26967" y="425144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24053" y="4248539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623280" y="425144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620366" y="4248539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32794" y="4414205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290485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29880" y="4411298"/>
              <a:ext cx="1296670" cy="6350"/>
            </a:xfrm>
            <a:custGeom>
              <a:avLst/>
              <a:gdLst/>
              <a:ahLst/>
              <a:cxnLst/>
              <a:rect l="l" t="t" r="r" b="b"/>
              <a:pathLst>
                <a:path w="1296670" h="6350">
                  <a:moveTo>
                    <a:pt x="129631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296313" y="5812"/>
                  </a:lnTo>
                  <a:lnTo>
                    <a:pt x="1296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833426" y="425144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30513" y="4248539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6119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6119" y="162758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839604" y="4414205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836690" y="4411298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147572" y="425144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6945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144658" y="4248539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2758"/>
                  </a:lnTo>
                  <a:lnTo>
                    <a:pt x="5827" y="16275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26967" y="4414205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24053" y="441129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5827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5827" y="517921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623280" y="4420017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620366" y="4417111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5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32794" y="4926313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290485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29880" y="4923407"/>
              <a:ext cx="1296670" cy="6350"/>
            </a:xfrm>
            <a:custGeom>
              <a:avLst/>
              <a:gdLst/>
              <a:ahLst/>
              <a:cxnLst/>
              <a:rect l="l" t="t" r="r" b="b"/>
              <a:pathLst>
                <a:path w="1296670" h="6350">
                  <a:moveTo>
                    <a:pt x="129631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296313" y="5812"/>
                  </a:lnTo>
                  <a:lnTo>
                    <a:pt x="1296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833426" y="4414205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830513" y="441129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6119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6119" y="517921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839604" y="4926313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836690" y="4923407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147572" y="4420017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144658" y="4417111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5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26967" y="493212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178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24053" y="4929161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32794" y="5095117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29880" y="5092211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87591" y="3739337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84677" y="3736431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5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93419" y="5095117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90505" y="5092211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1062713" y="373352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1059800" y="373061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5827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5827" y="517921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1623280" y="493212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178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1620366" y="4929161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1068541" y="5095117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1065627" y="5092211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1833426" y="493212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178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830513" y="4929161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6119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6119" y="163049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1839604" y="5095117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1836690" y="5092211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3147572" y="4932126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178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3144658" y="4929161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326967" y="5095117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291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324053" y="5092246"/>
              <a:ext cx="6350" cy="535305"/>
            </a:xfrm>
            <a:custGeom>
              <a:avLst/>
              <a:gdLst/>
              <a:ahLst/>
              <a:cxnLst/>
              <a:rect l="l" t="t" r="r" b="b"/>
              <a:pathLst>
                <a:path w="6350" h="535304">
                  <a:moveTo>
                    <a:pt x="5827" y="0"/>
                  </a:moveTo>
                  <a:lnTo>
                    <a:pt x="0" y="0"/>
                  </a:lnTo>
                  <a:lnTo>
                    <a:pt x="0" y="535069"/>
                  </a:lnTo>
                  <a:lnTo>
                    <a:pt x="5827" y="53506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332794" y="5624409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329880" y="5621503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893419" y="5624409"/>
              <a:ext cx="163830" cy="0"/>
            </a:xfrm>
            <a:custGeom>
              <a:avLst/>
              <a:gdLst/>
              <a:ahLst/>
              <a:cxnLst/>
              <a:rect l="l" t="t" r="r" b="b"/>
              <a:pathLst>
                <a:path w="163830">
                  <a:moveTo>
                    <a:pt x="0" y="0"/>
                  </a:moveTo>
                  <a:lnTo>
                    <a:pt x="163466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890505" y="5621503"/>
              <a:ext cx="169545" cy="6350"/>
            </a:xfrm>
            <a:custGeom>
              <a:avLst/>
              <a:gdLst/>
              <a:ahLst/>
              <a:cxnLst/>
              <a:rect l="l" t="t" r="r" b="b"/>
              <a:pathLst>
                <a:path w="169544" h="6350">
                  <a:moveTo>
                    <a:pt x="16929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69294" y="5812"/>
                  </a:lnTo>
                  <a:lnTo>
                    <a:pt x="1692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1623280" y="5100930"/>
              <a:ext cx="0" cy="523875"/>
            </a:xfrm>
            <a:custGeom>
              <a:avLst/>
              <a:gdLst/>
              <a:ahLst/>
              <a:cxnLst/>
              <a:rect l="l" t="t" r="r" b="b"/>
              <a:pathLst>
                <a:path h="523875">
                  <a:moveTo>
                    <a:pt x="0" y="0"/>
                  </a:moveTo>
                  <a:lnTo>
                    <a:pt x="0" y="52347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1620366" y="5098059"/>
              <a:ext cx="6350" cy="529590"/>
            </a:xfrm>
            <a:custGeom>
              <a:avLst/>
              <a:gdLst/>
              <a:ahLst/>
              <a:cxnLst/>
              <a:rect l="l" t="t" r="r" b="b"/>
              <a:pathLst>
                <a:path w="6350" h="529589">
                  <a:moveTo>
                    <a:pt x="5827" y="0"/>
                  </a:moveTo>
                  <a:lnTo>
                    <a:pt x="0" y="0"/>
                  </a:lnTo>
                  <a:lnTo>
                    <a:pt x="0" y="529256"/>
                  </a:lnTo>
                  <a:lnTo>
                    <a:pt x="5827" y="529256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1068541" y="5624409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90">
                  <a:moveTo>
                    <a:pt x="0" y="0"/>
                  </a:moveTo>
                  <a:lnTo>
                    <a:pt x="55473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1065627" y="5621503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1833426" y="5095117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291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1830513" y="5092246"/>
              <a:ext cx="6350" cy="535305"/>
            </a:xfrm>
            <a:custGeom>
              <a:avLst/>
              <a:gdLst/>
              <a:ahLst/>
              <a:cxnLst/>
              <a:rect l="l" t="t" r="r" b="b"/>
              <a:pathLst>
                <a:path w="6350" h="535304">
                  <a:moveTo>
                    <a:pt x="6119" y="0"/>
                  </a:moveTo>
                  <a:lnTo>
                    <a:pt x="0" y="0"/>
                  </a:lnTo>
                  <a:lnTo>
                    <a:pt x="0" y="535069"/>
                  </a:lnTo>
                  <a:lnTo>
                    <a:pt x="6119" y="535069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1839604" y="5624409"/>
              <a:ext cx="1308100" cy="0"/>
            </a:xfrm>
            <a:custGeom>
              <a:avLst/>
              <a:gdLst/>
              <a:ahLst/>
              <a:cxnLst/>
              <a:rect l="l" t="t" r="r" b="b"/>
              <a:pathLst>
                <a:path w="1308100">
                  <a:moveTo>
                    <a:pt x="0" y="0"/>
                  </a:moveTo>
                  <a:lnTo>
                    <a:pt x="1307968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1836690" y="5621503"/>
              <a:ext cx="1313815" cy="6350"/>
            </a:xfrm>
            <a:custGeom>
              <a:avLst/>
              <a:gdLst/>
              <a:ahLst/>
              <a:cxnLst/>
              <a:rect l="l" t="t" r="r" b="b"/>
              <a:pathLst>
                <a:path w="1313814" h="6350">
                  <a:moveTo>
                    <a:pt x="1313796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313796" y="5812"/>
                  </a:lnTo>
                  <a:lnTo>
                    <a:pt x="13137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147572" y="5100930"/>
              <a:ext cx="0" cy="523875"/>
            </a:xfrm>
            <a:custGeom>
              <a:avLst/>
              <a:gdLst/>
              <a:ahLst/>
              <a:cxnLst/>
              <a:rect l="l" t="t" r="r" b="b"/>
              <a:pathLst>
                <a:path h="523875">
                  <a:moveTo>
                    <a:pt x="0" y="0"/>
                  </a:moveTo>
                  <a:lnTo>
                    <a:pt x="0" y="52347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144658" y="5098059"/>
              <a:ext cx="6350" cy="529590"/>
            </a:xfrm>
            <a:custGeom>
              <a:avLst/>
              <a:gdLst/>
              <a:ahLst/>
              <a:cxnLst/>
              <a:rect l="l" t="t" r="r" b="b"/>
              <a:pathLst>
                <a:path w="6350" h="529589">
                  <a:moveTo>
                    <a:pt x="5827" y="0"/>
                  </a:moveTo>
                  <a:lnTo>
                    <a:pt x="0" y="0"/>
                  </a:lnTo>
                  <a:lnTo>
                    <a:pt x="0" y="529256"/>
                  </a:lnTo>
                  <a:lnTo>
                    <a:pt x="5827" y="529256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326967" y="5630222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236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324053" y="5627315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1623280" y="5630222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236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1620366" y="5627315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332794" y="5793271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290485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29880" y="5790365"/>
              <a:ext cx="1296670" cy="6350"/>
            </a:xfrm>
            <a:custGeom>
              <a:avLst/>
              <a:gdLst/>
              <a:ahLst/>
              <a:cxnLst/>
              <a:rect l="l" t="t" r="r" b="b"/>
              <a:pathLst>
                <a:path w="1296670" h="6350">
                  <a:moveTo>
                    <a:pt x="129631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296313" y="5812"/>
                  </a:lnTo>
                  <a:lnTo>
                    <a:pt x="1296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833426" y="5630222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236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830513" y="5627315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6119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6119" y="163049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1839604" y="5793271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447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1836690" y="5790365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33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333" y="5812"/>
                  </a:lnTo>
                  <a:lnTo>
                    <a:pt x="560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394051" y="3739337"/>
              <a:ext cx="0" cy="506730"/>
            </a:xfrm>
            <a:custGeom>
              <a:avLst/>
              <a:gdLst/>
              <a:ahLst/>
              <a:cxnLst/>
              <a:rect l="l" t="t" r="r" b="b"/>
              <a:pathLst>
                <a:path h="506729">
                  <a:moveTo>
                    <a:pt x="0" y="0"/>
                  </a:moveTo>
                  <a:lnTo>
                    <a:pt x="0" y="50629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391137" y="3736431"/>
              <a:ext cx="6350" cy="512445"/>
            </a:xfrm>
            <a:custGeom>
              <a:avLst/>
              <a:gdLst/>
              <a:ahLst/>
              <a:cxnLst/>
              <a:rect l="l" t="t" r="r" b="b"/>
              <a:pathLst>
                <a:path w="6350" h="512445">
                  <a:moveTo>
                    <a:pt x="5827" y="0"/>
                  </a:moveTo>
                  <a:lnTo>
                    <a:pt x="0" y="0"/>
                  </a:lnTo>
                  <a:lnTo>
                    <a:pt x="0" y="512108"/>
                  </a:lnTo>
                  <a:lnTo>
                    <a:pt x="5827" y="512108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399879" y="5793271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241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396965" y="5790365"/>
              <a:ext cx="187325" cy="6350"/>
            </a:xfrm>
            <a:custGeom>
              <a:avLst/>
              <a:gdLst/>
              <a:ahLst/>
              <a:cxnLst/>
              <a:rect l="l" t="t" r="r" b="b"/>
              <a:pathLst>
                <a:path w="187325" h="6350">
                  <a:moveTo>
                    <a:pt x="187069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87069" y="5812"/>
                  </a:lnTo>
                  <a:lnTo>
                    <a:pt x="18706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586948" y="3733524"/>
              <a:ext cx="0" cy="512445"/>
            </a:xfrm>
            <a:custGeom>
              <a:avLst/>
              <a:gdLst/>
              <a:ahLst/>
              <a:cxnLst/>
              <a:rect l="l" t="t" r="r" b="b"/>
              <a:pathLst>
                <a:path h="512445">
                  <a:moveTo>
                    <a:pt x="0" y="0"/>
                  </a:moveTo>
                  <a:lnTo>
                    <a:pt x="0" y="51210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584034" y="3730618"/>
              <a:ext cx="6350" cy="518159"/>
            </a:xfrm>
            <a:custGeom>
              <a:avLst/>
              <a:gdLst/>
              <a:ahLst/>
              <a:cxnLst/>
              <a:rect l="l" t="t" r="r" b="b"/>
              <a:pathLst>
                <a:path w="6350" h="518160">
                  <a:moveTo>
                    <a:pt x="5827" y="0"/>
                  </a:moveTo>
                  <a:lnTo>
                    <a:pt x="0" y="0"/>
                  </a:lnTo>
                  <a:lnTo>
                    <a:pt x="0" y="517921"/>
                  </a:lnTo>
                  <a:lnTo>
                    <a:pt x="5827" y="517921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592775" y="5793271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589862" y="5790365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147572" y="5630222"/>
              <a:ext cx="0" cy="157480"/>
            </a:xfrm>
            <a:custGeom>
              <a:avLst/>
              <a:gdLst/>
              <a:ahLst/>
              <a:cxnLst/>
              <a:rect l="l" t="t" r="r" b="b"/>
              <a:pathLst>
                <a:path h="157479">
                  <a:moveTo>
                    <a:pt x="0" y="0"/>
                  </a:moveTo>
                  <a:lnTo>
                    <a:pt x="0" y="157236"/>
                  </a:lnTo>
                </a:path>
              </a:pathLst>
            </a:custGeom>
            <a:ln w="5827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144658" y="5627315"/>
              <a:ext cx="6350" cy="163195"/>
            </a:xfrm>
            <a:custGeom>
              <a:avLst/>
              <a:gdLst/>
              <a:ahLst/>
              <a:cxnLst/>
              <a:rect l="l" t="t" r="r" b="b"/>
              <a:pathLst>
                <a:path w="6350" h="163195">
                  <a:moveTo>
                    <a:pt x="5827" y="0"/>
                  </a:moveTo>
                  <a:lnTo>
                    <a:pt x="0" y="0"/>
                  </a:lnTo>
                  <a:lnTo>
                    <a:pt x="0" y="163049"/>
                  </a:lnTo>
                  <a:lnTo>
                    <a:pt x="5827" y="16304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26967" y="5793271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54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24053" y="5790363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39">
                  <a:moveTo>
                    <a:pt x="5827" y="0"/>
                  </a:moveTo>
                  <a:lnTo>
                    <a:pt x="0" y="0"/>
                  </a:lnTo>
                  <a:lnTo>
                    <a:pt x="0" y="535359"/>
                  </a:lnTo>
                  <a:lnTo>
                    <a:pt x="5827" y="53535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887591" y="5100930"/>
              <a:ext cx="0" cy="523875"/>
            </a:xfrm>
            <a:custGeom>
              <a:avLst/>
              <a:gdLst/>
              <a:ahLst/>
              <a:cxnLst/>
              <a:rect l="l" t="t" r="r" b="b"/>
              <a:pathLst>
                <a:path h="523875">
                  <a:moveTo>
                    <a:pt x="0" y="0"/>
                  </a:moveTo>
                  <a:lnTo>
                    <a:pt x="0" y="523478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884677" y="5098059"/>
              <a:ext cx="6350" cy="529590"/>
            </a:xfrm>
            <a:custGeom>
              <a:avLst/>
              <a:gdLst/>
              <a:ahLst/>
              <a:cxnLst/>
              <a:rect l="l" t="t" r="r" b="b"/>
              <a:pathLst>
                <a:path w="6350" h="529589">
                  <a:moveTo>
                    <a:pt x="5827" y="0"/>
                  </a:moveTo>
                  <a:lnTo>
                    <a:pt x="0" y="0"/>
                  </a:lnTo>
                  <a:lnTo>
                    <a:pt x="0" y="529256"/>
                  </a:lnTo>
                  <a:lnTo>
                    <a:pt x="5827" y="529256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1062713" y="5095117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291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1059800" y="5092246"/>
              <a:ext cx="6350" cy="535305"/>
            </a:xfrm>
            <a:custGeom>
              <a:avLst/>
              <a:gdLst/>
              <a:ahLst/>
              <a:cxnLst/>
              <a:rect l="l" t="t" r="r" b="b"/>
              <a:pathLst>
                <a:path w="6350" h="535304">
                  <a:moveTo>
                    <a:pt x="5827" y="0"/>
                  </a:moveTo>
                  <a:lnTo>
                    <a:pt x="0" y="0"/>
                  </a:lnTo>
                  <a:lnTo>
                    <a:pt x="0" y="535069"/>
                  </a:lnTo>
                  <a:lnTo>
                    <a:pt x="5827" y="53506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32794" y="6322817"/>
              <a:ext cx="1290955" cy="0"/>
            </a:xfrm>
            <a:custGeom>
              <a:avLst/>
              <a:gdLst/>
              <a:ahLst/>
              <a:cxnLst/>
              <a:rect l="l" t="t" r="r" b="b"/>
              <a:pathLst>
                <a:path w="1290955">
                  <a:moveTo>
                    <a:pt x="0" y="0"/>
                  </a:moveTo>
                  <a:lnTo>
                    <a:pt x="1290485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29880" y="6319910"/>
              <a:ext cx="1296670" cy="6350"/>
            </a:xfrm>
            <a:custGeom>
              <a:avLst/>
              <a:gdLst/>
              <a:ahLst/>
              <a:cxnLst/>
              <a:rect l="l" t="t" r="r" b="b"/>
              <a:pathLst>
                <a:path w="1296670" h="6350">
                  <a:moveTo>
                    <a:pt x="129631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296313" y="5812"/>
                  </a:lnTo>
                  <a:lnTo>
                    <a:pt x="12963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1623280" y="5799084"/>
              <a:ext cx="0" cy="523875"/>
            </a:xfrm>
            <a:custGeom>
              <a:avLst/>
              <a:gdLst/>
              <a:ahLst/>
              <a:cxnLst/>
              <a:rect l="l" t="t" r="r" b="b"/>
              <a:pathLst>
                <a:path h="523875">
                  <a:moveTo>
                    <a:pt x="0" y="0"/>
                  </a:moveTo>
                  <a:lnTo>
                    <a:pt x="0" y="523732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1620366" y="5796176"/>
              <a:ext cx="6350" cy="529590"/>
            </a:xfrm>
            <a:custGeom>
              <a:avLst/>
              <a:gdLst/>
              <a:ahLst/>
              <a:cxnLst/>
              <a:rect l="l" t="t" r="r" b="b"/>
              <a:pathLst>
                <a:path w="6350" h="529589">
                  <a:moveTo>
                    <a:pt x="5827" y="0"/>
                  </a:moveTo>
                  <a:lnTo>
                    <a:pt x="0" y="0"/>
                  </a:lnTo>
                  <a:lnTo>
                    <a:pt x="0" y="529547"/>
                  </a:lnTo>
                  <a:lnTo>
                    <a:pt x="5827" y="529547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1629107" y="6322817"/>
              <a:ext cx="198755" cy="0"/>
            </a:xfrm>
            <a:custGeom>
              <a:avLst/>
              <a:gdLst/>
              <a:ahLst/>
              <a:cxnLst/>
              <a:rect l="l" t="t" r="r" b="b"/>
              <a:pathLst>
                <a:path w="198755">
                  <a:moveTo>
                    <a:pt x="0" y="0"/>
                  </a:moveTo>
                  <a:lnTo>
                    <a:pt x="198491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1626193" y="6319910"/>
              <a:ext cx="204470" cy="6350"/>
            </a:xfrm>
            <a:custGeom>
              <a:avLst/>
              <a:gdLst/>
              <a:ahLst/>
              <a:cxnLst/>
              <a:rect l="l" t="t" r="r" b="b"/>
              <a:pathLst>
                <a:path w="204469" h="6350">
                  <a:moveTo>
                    <a:pt x="204260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204260" y="5812"/>
                  </a:lnTo>
                  <a:lnTo>
                    <a:pt x="204260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1833426" y="5793271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54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1830513" y="5790363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39">
                  <a:moveTo>
                    <a:pt x="6119" y="0"/>
                  </a:moveTo>
                  <a:lnTo>
                    <a:pt x="0" y="0"/>
                  </a:lnTo>
                  <a:lnTo>
                    <a:pt x="0" y="535359"/>
                  </a:lnTo>
                  <a:lnTo>
                    <a:pt x="6119" y="535359"/>
                  </a:lnTo>
                  <a:lnTo>
                    <a:pt x="61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1839604" y="6322817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447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1836690" y="6319910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333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333" y="5812"/>
                  </a:lnTo>
                  <a:lnTo>
                    <a:pt x="560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394051" y="5799084"/>
              <a:ext cx="0" cy="523875"/>
            </a:xfrm>
            <a:custGeom>
              <a:avLst/>
              <a:gdLst/>
              <a:ahLst/>
              <a:cxnLst/>
              <a:rect l="l" t="t" r="r" b="b"/>
              <a:pathLst>
                <a:path h="523875">
                  <a:moveTo>
                    <a:pt x="0" y="0"/>
                  </a:moveTo>
                  <a:lnTo>
                    <a:pt x="0" y="523732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391137" y="5796176"/>
              <a:ext cx="6350" cy="529590"/>
            </a:xfrm>
            <a:custGeom>
              <a:avLst/>
              <a:gdLst/>
              <a:ahLst/>
              <a:cxnLst/>
              <a:rect l="l" t="t" r="r" b="b"/>
              <a:pathLst>
                <a:path w="6350" h="529589">
                  <a:moveTo>
                    <a:pt x="5827" y="0"/>
                  </a:moveTo>
                  <a:lnTo>
                    <a:pt x="0" y="0"/>
                  </a:lnTo>
                  <a:lnTo>
                    <a:pt x="0" y="529547"/>
                  </a:lnTo>
                  <a:lnTo>
                    <a:pt x="5827" y="529547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399879" y="6322817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10">
                  <a:moveTo>
                    <a:pt x="0" y="0"/>
                  </a:moveTo>
                  <a:lnTo>
                    <a:pt x="181241" y="0"/>
                  </a:lnTo>
                </a:path>
              </a:pathLst>
            </a:custGeom>
            <a:ln w="5812">
              <a:solidFill>
                <a:srgbClr val="D3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396965" y="6319910"/>
              <a:ext cx="187325" cy="6350"/>
            </a:xfrm>
            <a:custGeom>
              <a:avLst/>
              <a:gdLst/>
              <a:ahLst/>
              <a:cxnLst/>
              <a:rect l="l" t="t" r="r" b="b"/>
              <a:pathLst>
                <a:path w="187325" h="6350">
                  <a:moveTo>
                    <a:pt x="187069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187069" y="5812"/>
                  </a:lnTo>
                  <a:lnTo>
                    <a:pt x="18706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586948" y="5793271"/>
              <a:ext cx="0" cy="529590"/>
            </a:xfrm>
            <a:custGeom>
              <a:avLst/>
              <a:gdLst/>
              <a:ahLst/>
              <a:cxnLst/>
              <a:rect l="l" t="t" r="r" b="b"/>
              <a:pathLst>
                <a:path h="529589">
                  <a:moveTo>
                    <a:pt x="0" y="0"/>
                  </a:moveTo>
                  <a:lnTo>
                    <a:pt x="0" y="529545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584034" y="5790363"/>
              <a:ext cx="6350" cy="535940"/>
            </a:xfrm>
            <a:custGeom>
              <a:avLst/>
              <a:gdLst/>
              <a:ahLst/>
              <a:cxnLst/>
              <a:rect l="l" t="t" r="r" b="b"/>
              <a:pathLst>
                <a:path w="6350" h="535939">
                  <a:moveTo>
                    <a:pt x="5827" y="0"/>
                  </a:moveTo>
                  <a:lnTo>
                    <a:pt x="0" y="0"/>
                  </a:lnTo>
                  <a:lnTo>
                    <a:pt x="0" y="535359"/>
                  </a:lnTo>
                  <a:lnTo>
                    <a:pt x="5827" y="535359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592775" y="6322817"/>
              <a:ext cx="554990" cy="0"/>
            </a:xfrm>
            <a:custGeom>
              <a:avLst/>
              <a:gdLst/>
              <a:ahLst/>
              <a:cxnLst/>
              <a:rect l="l" t="t" r="r" b="b"/>
              <a:pathLst>
                <a:path w="554989">
                  <a:moveTo>
                    <a:pt x="0" y="0"/>
                  </a:moveTo>
                  <a:lnTo>
                    <a:pt x="554796" y="0"/>
                  </a:lnTo>
                </a:path>
              </a:pathLst>
            </a:custGeom>
            <a:ln w="5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589862" y="6319910"/>
              <a:ext cx="560705" cy="6350"/>
            </a:xfrm>
            <a:custGeom>
              <a:avLst/>
              <a:gdLst/>
              <a:ahLst/>
              <a:cxnLst/>
              <a:rect l="l" t="t" r="r" b="b"/>
              <a:pathLst>
                <a:path w="560705" h="6350">
                  <a:moveTo>
                    <a:pt x="560624" y="0"/>
                  </a:moveTo>
                  <a:lnTo>
                    <a:pt x="0" y="0"/>
                  </a:lnTo>
                  <a:lnTo>
                    <a:pt x="0" y="5812"/>
                  </a:lnTo>
                  <a:lnTo>
                    <a:pt x="560624" y="5812"/>
                  </a:lnTo>
                  <a:lnTo>
                    <a:pt x="560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147572" y="5799084"/>
              <a:ext cx="0" cy="523875"/>
            </a:xfrm>
            <a:custGeom>
              <a:avLst/>
              <a:gdLst/>
              <a:ahLst/>
              <a:cxnLst/>
              <a:rect l="l" t="t" r="r" b="b"/>
              <a:pathLst>
                <a:path h="523875">
                  <a:moveTo>
                    <a:pt x="0" y="0"/>
                  </a:moveTo>
                  <a:lnTo>
                    <a:pt x="0" y="523732"/>
                  </a:lnTo>
                </a:path>
              </a:pathLst>
            </a:custGeom>
            <a:ln w="58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144658" y="5796176"/>
              <a:ext cx="6350" cy="529590"/>
            </a:xfrm>
            <a:custGeom>
              <a:avLst/>
              <a:gdLst/>
              <a:ahLst/>
              <a:cxnLst/>
              <a:rect l="l" t="t" r="r" b="b"/>
              <a:pathLst>
                <a:path w="6350" h="529589">
                  <a:moveTo>
                    <a:pt x="5827" y="0"/>
                  </a:moveTo>
                  <a:lnTo>
                    <a:pt x="0" y="0"/>
                  </a:lnTo>
                  <a:lnTo>
                    <a:pt x="0" y="529547"/>
                  </a:lnTo>
                  <a:lnTo>
                    <a:pt x="5827" y="529547"/>
                  </a:lnTo>
                  <a:lnTo>
                    <a:pt x="58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8312" y="5066347"/>
            <a:ext cx="925194" cy="1456055"/>
            <a:chOff x="318312" y="5066347"/>
            <a:chExt cx="925194" cy="1456055"/>
          </a:xfrm>
        </p:grpSpPr>
        <p:sp>
          <p:nvSpPr>
            <p:cNvPr id="3" name="object 3"/>
            <p:cNvSpPr/>
            <p:nvPr/>
          </p:nvSpPr>
          <p:spPr>
            <a:xfrm>
              <a:off x="326250" y="5074284"/>
              <a:ext cx="909319" cy="1440180"/>
            </a:xfrm>
            <a:custGeom>
              <a:avLst/>
              <a:gdLst/>
              <a:ahLst/>
              <a:cxnLst/>
              <a:rect l="l" t="t" r="r" b="b"/>
              <a:pathLst>
                <a:path w="909319" h="1440179">
                  <a:moveTo>
                    <a:pt x="454393" y="0"/>
                  </a:moveTo>
                  <a:lnTo>
                    <a:pt x="0" y="720026"/>
                  </a:lnTo>
                  <a:lnTo>
                    <a:pt x="454393" y="1440027"/>
                  </a:lnTo>
                  <a:lnTo>
                    <a:pt x="908786" y="720026"/>
                  </a:lnTo>
                  <a:lnTo>
                    <a:pt x="454393" y="0"/>
                  </a:lnTo>
                  <a:close/>
                </a:path>
              </a:pathLst>
            </a:custGeom>
            <a:solidFill>
              <a:srgbClr val="4E6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6250" y="5074284"/>
              <a:ext cx="909319" cy="1440180"/>
            </a:xfrm>
            <a:custGeom>
              <a:avLst/>
              <a:gdLst/>
              <a:ahLst/>
              <a:cxnLst/>
              <a:rect l="l" t="t" r="r" b="b"/>
              <a:pathLst>
                <a:path w="909319" h="1440179">
                  <a:moveTo>
                    <a:pt x="0" y="720026"/>
                  </a:moveTo>
                  <a:lnTo>
                    <a:pt x="454393" y="0"/>
                  </a:lnTo>
                  <a:lnTo>
                    <a:pt x="908786" y="720026"/>
                  </a:lnTo>
                  <a:lnTo>
                    <a:pt x="454393" y="1440027"/>
                  </a:lnTo>
                  <a:lnTo>
                    <a:pt x="0" y="720026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75818" y="3290760"/>
            <a:ext cx="610235" cy="1456055"/>
            <a:chOff x="475818" y="3290760"/>
            <a:chExt cx="610235" cy="1456055"/>
          </a:xfrm>
        </p:grpSpPr>
        <p:sp>
          <p:nvSpPr>
            <p:cNvPr id="6" name="object 6"/>
            <p:cNvSpPr/>
            <p:nvPr/>
          </p:nvSpPr>
          <p:spPr>
            <a:xfrm>
              <a:off x="483755" y="3298697"/>
              <a:ext cx="594360" cy="1440180"/>
            </a:xfrm>
            <a:custGeom>
              <a:avLst/>
              <a:gdLst/>
              <a:ahLst/>
              <a:cxnLst/>
              <a:rect l="l" t="t" r="r" b="b"/>
              <a:pathLst>
                <a:path w="594360" h="1440179">
                  <a:moveTo>
                    <a:pt x="296887" y="0"/>
                  </a:moveTo>
                  <a:lnTo>
                    <a:pt x="243521" y="11599"/>
                  </a:lnTo>
                  <a:lnTo>
                    <a:pt x="193292" y="45041"/>
                  </a:lnTo>
                  <a:lnTo>
                    <a:pt x="147041" y="98293"/>
                  </a:lnTo>
                  <a:lnTo>
                    <a:pt x="125669" y="131712"/>
                  </a:lnTo>
                  <a:lnTo>
                    <a:pt x="105605" y="169322"/>
                  </a:lnTo>
                  <a:lnTo>
                    <a:pt x="86955" y="210867"/>
                  </a:lnTo>
                  <a:lnTo>
                    <a:pt x="69823" y="256094"/>
                  </a:lnTo>
                  <a:lnTo>
                    <a:pt x="54314" y="304749"/>
                  </a:lnTo>
                  <a:lnTo>
                    <a:pt x="40533" y="356578"/>
                  </a:lnTo>
                  <a:lnTo>
                    <a:pt x="28584" y="411326"/>
                  </a:lnTo>
                  <a:lnTo>
                    <a:pt x="18573" y="468739"/>
                  </a:lnTo>
                  <a:lnTo>
                    <a:pt x="10604" y="528564"/>
                  </a:lnTo>
                  <a:lnTo>
                    <a:pt x="4783" y="590545"/>
                  </a:lnTo>
                  <a:lnTo>
                    <a:pt x="1213" y="654429"/>
                  </a:lnTo>
                  <a:lnTo>
                    <a:pt x="0" y="719963"/>
                  </a:lnTo>
                  <a:lnTo>
                    <a:pt x="1213" y="785516"/>
                  </a:lnTo>
                  <a:lnTo>
                    <a:pt x="4783" y="849418"/>
                  </a:lnTo>
                  <a:lnTo>
                    <a:pt x="10604" y="911415"/>
                  </a:lnTo>
                  <a:lnTo>
                    <a:pt x="18573" y="971253"/>
                  </a:lnTo>
                  <a:lnTo>
                    <a:pt x="28584" y="1028678"/>
                  </a:lnTo>
                  <a:lnTo>
                    <a:pt x="40533" y="1083437"/>
                  </a:lnTo>
                  <a:lnTo>
                    <a:pt x="54314" y="1135274"/>
                  </a:lnTo>
                  <a:lnTo>
                    <a:pt x="69823" y="1183936"/>
                  </a:lnTo>
                  <a:lnTo>
                    <a:pt x="86955" y="1229169"/>
                  </a:lnTo>
                  <a:lnTo>
                    <a:pt x="105605" y="1270719"/>
                  </a:lnTo>
                  <a:lnTo>
                    <a:pt x="125669" y="1308332"/>
                  </a:lnTo>
                  <a:lnTo>
                    <a:pt x="147041" y="1341754"/>
                  </a:lnTo>
                  <a:lnTo>
                    <a:pt x="193292" y="1395010"/>
                  </a:lnTo>
                  <a:lnTo>
                    <a:pt x="243521" y="1428453"/>
                  </a:lnTo>
                  <a:lnTo>
                    <a:pt x="296887" y="1440052"/>
                  </a:lnTo>
                  <a:lnTo>
                    <a:pt x="323911" y="1437110"/>
                  </a:lnTo>
                  <a:lnTo>
                    <a:pt x="375813" y="1414335"/>
                  </a:lnTo>
                  <a:lnTo>
                    <a:pt x="424158" y="1370732"/>
                  </a:lnTo>
                  <a:lnTo>
                    <a:pt x="468106" y="1308332"/>
                  </a:lnTo>
                  <a:lnTo>
                    <a:pt x="488170" y="1270719"/>
                  </a:lnTo>
                  <a:lnTo>
                    <a:pt x="506820" y="1229169"/>
                  </a:lnTo>
                  <a:lnTo>
                    <a:pt x="523952" y="1183936"/>
                  </a:lnTo>
                  <a:lnTo>
                    <a:pt x="539461" y="1135274"/>
                  </a:lnTo>
                  <a:lnTo>
                    <a:pt x="553242" y="1083437"/>
                  </a:lnTo>
                  <a:lnTo>
                    <a:pt x="565191" y="1028678"/>
                  </a:lnTo>
                  <a:lnTo>
                    <a:pt x="575202" y="971253"/>
                  </a:lnTo>
                  <a:lnTo>
                    <a:pt x="583170" y="911415"/>
                  </a:lnTo>
                  <a:lnTo>
                    <a:pt x="588992" y="849418"/>
                  </a:lnTo>
                  <a:lnTo>
                    <a:pt x="592562" y="785516"/>
                  </a:lnTo>
                  <a:lnTo>
                    <a:pt x="593775" y="719963"/>
                  </a:lnTo>
                  <a:lnTo>
                    <a:pt x="592562" y="654429"/>
                  </a:lnTo>
                  <a:lnTo>
                    <a:pt x="588992" y="590545"/>
                  </a:lnTo>
                  <a:lnTo>
                    <a:pt x="583170" y="528564"/>
                  </a:lnTo>
                  <a:lnTo>
                    <a:pt x="575202" y="468739"/>
                  </a:lnTo>
                  <a:lnTo>
                    <a:pt x="565191" y="411326"/>
                  </a:lnTo>
                  <a:lnTo>
                    <a:pt x="553242" y="356578"/>
                  </a:lnTo>
                  <a:lnTo>
                    <a:pt x="539461" y="304749"/>
                  </a:lnTo>
                  <a:lnTo>
                    <a:pt x="523952" y="256094"/>
                  </a:lnTo>
                  <a:lnTo>
                    <a:pt x="506820" y="210867"/>
                  </a:lnTo>
                  <a:lnTo>
                    <a:pt x="488170" y="169322"/>
                  </a:lnTo>
                  <a:lnTo>
                    <a:pt x="468106" y="131712"/>
                  </a:lnTo>
                  <a:lnTo>
                    <a:pt x="446734" y="98293"/>
                  </a:lnTo>
                  <a:lnTo>
                    <a:pt x="400482" y="45041"/>
                  </a:lnTo>
                  <a:lnTo>
                    <a:pt x="350254" y="11599"/>
                  </a:lnTo>
                  <a:lnTo>
                    <a:pt x="2968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3755" y="3298697"/>
              <a:ext cx="594360" cy="1440180"/>
            </a:xfrm>
            <a:custGeom>
              <a:avLst/>
              <a:gdLst/>
              <a:ahLst/>
              <a:cxnLst/>
              <a:rect l="l" t="t" r="r" b="b"/>
              <a:pathLst>
                <a:path w="594360" h="1440179">
                  <a:moveTo>
                    <a:pt x="0" y="719963"/>
                  </a:moveTo>
                  <a:lnTo>
                    <a:pt x="1213" y="654429"/>
                  </a:lnTo>
                  <a:lnTo>
                    <a:pt x="4783" y="590545"/>
                  </a:lnTo>
                  <a:lnTo>
                    <a:pt x="10604" y="528564"/>
                  </a:lnTo>
                  <a:lnTo>
                    <a:pt x="18573" y="468739"/>
                  </a:lnTo>
                  <a:lnTo>
                    <a:pt x="28584" y="411326"/>
                  </a:lnTo>
                  <a:lnTo>
                    <a:pt x="40533" y="356578"/>
                  </a:lnTo>
                  <a:lnTo>
                    <a:pt x="54314" y="304749"/>
                  </a:lnTo>
                  <a:lnTo>
                    <a:pt x="69823" y="256094"/>
                  </a:lnTo>
                  <a:lnTo>
                    <a:pt x="86955" y="210867"/>
                  </a:lnTo>
                  <a:lnTo>
                    <a:pt x="105605" y="169322"/>
                  </a:lnTo>
                  <a:lnTo>
                    <a:pt x="125669" y="131712"/>
                  </a:lnTo>
                  <a:lnTo>
                    <a:pt x="147041" y="98293"/>
                  </a:lnTo>
                  <a:lnTo>
                    <a:pt x="193292" y="45041"/>
                  </a:lnTo>
                  <a:lnTo>
                    <a:pt x="243521" y="11599"/>
                  </a:lnTo>
                  <a:lnTo>
                    <a:pt x="296887" y="0"/>
                  </a:lnTo>
                  <a:lnTo>
                    <a:pt x="323911" y="2942"/>
                  </a:lnTo>
                  <a:lnTo>
                    <a:pt x="375813" y="25716"/>
                  </a:lnTo>
                  <a:lnTo>
                    <a:pt x="424158" y="69318"/>
                  </a:lnTo>
                  <a:lnTo>
                    <a:pt x="468106" y="131712"/>
                  </a:lnTo>
                  <a:lnTo>
                    <a:pt x="488170" y="169322"/>
                  </a:lnTo>
                  <a:lnTo>
                    <a:pt x="506820" y="210867"/>
                  </a:lnTo>
                  <a:lnTo>
                    <a:pt x="523952" y="256094"/>
                  </a:lnTo>
                  <a:lnTo>
                    <a:pt x="539461" y="304749"/>
                  </a:lnTo>
                  <a:lnTo>
                    <a:pt x="553242" y="356578"/>
                  </a:lnTo>
                  <a:lnTo>
                    <a:pt x="565191" y="411326"/>
                  </a:lnTo>
                  <a:lnTo>
                    <a:pt x="575202" y="468739"/>
                  </a:lnTo>
                  <a:lnTo>
                    <a:pt x="583170" y="528564"/>
                  </a:lnTo>
                  <a:lnTo>
                    <a:pt x="588992" y="590545"/>
                  </a:lnTo>
                  <a:lnTo>
                    <a:pt x="592562" y="654429"/>
                  </a:lnTo>
                  <a:lnTo>
                    <a:pt x="593775" y="719963"/>
                  </a:lnTo>
                  <a:lnTo>
                    <a:pt x="592562" y="785516"/>
                  </a:lnTo>
                  <a:lnTo>
                    <a:pt x="588992" y="849418"/>
                  </a:lnTo>
                  <a:lnTo>
                    <a:pt x="583170" y="911415"/>
                  </a:lnTo>
                  <a:lnTo>
                    <a:pt x="575202" y="971253"/>
                  </a:lnTo>
                  <a:lnTo>
                    <a:pt x="565191" y="1028678"/>
                  </a:lnTo>
                  <a:lnTo>
                    <a:pt x="553242" y="1083437"/>
                  </a:lnTo>
                  <a:lnTo>
                    <a:pt x="539461" y="1135274"/>
                  </a:lnTo>
                  <a:lnTo>
                    <a:pt x="523952" y="1183936"/>
                  </a:lnTo>
                  <a:lnTo>
                    <a:pt x="506820" y="1229169"/>
                  </a:lnTo>
                  <a:lnTo>
                    <a:pt x="488170" y="1270719"/>
                  </a:lnTo>
                  <a:lnTo>
                    <a:pt x="468106" y="1308332"/>
                  </a:lnTo>
                  <a:lnTo>
                    <a:pt x="446734" y="1341755"/>
                  </a:lnTo>
                  <a:lnTo>
                    <a:pt x="400482" y="1395010"/>
                  </a:lnTo>
                  <a:lnTo>
                    <a:pt x="350254" y="1428453"/>
                  </a:lnTo>
                  <a:lnTo>
                    <a:pt x="296887" y="1440052"/>
                  </a:lnTo>
                  <a:lnTo>
                    <a:pt x="269864" y="1437110"/>
                  </a:lnTo>
                  <a:lnTo>
                    <a:pt x="217962" y="1414335"/>
                  </a:lnTo>
                  <a:lnTo>
                    <a:pt x="169617" y="1370732"/>
                  </a:lnTo>
                  <a:lnTo>
                    <a:pt x="125669" y="1308332"/>
                  </a:lnTo>
                  <a:lnTo>
                    <a:pt x="105605" y="1270719"/>
                  </a:lnTo>
                  <a:lnTo>
                    <a:pt x="86955" y="1229169"/>
                  </a:lnTo>
                  <a:lnTo>
                    <a:pt x="69823" y="1183936"/>
                  </a:lnTo>
                  <a:lnTo>
                    <a:pt x="54314" y="1135274"/>
                  </a:lnTo>
                  <a:lnTo>
                    <a:pt x="40533" y="1083437"/>
                  </a:lnTo>
                  <a:lnTo>
                    <a:pt x="28584" y="1028678"/>
                  </a:lnTo>
                  <a:lnTo>
                    <a:pt x="18573" y="971253"/>
                  </a:lnTo>
                  <a:lnTo>
                    <a:pt x="10604" y="911415"/>
                  </a:lnTo>
                  <a:lnTo>
                    <a:pt x="4783" y="849418"/>
                  </a:lnTo>
                  <a:lnTo>
                    <a:pt x="1213" y="785516"/>
                  </a:lnTo>
                  <a:lnTo>
                    <a:pt x="0" y="719963"/>
                  </a:lnTo>
                  <a:close/>
                </a:path>
              </a:pathLst>
            </a:custGeom>
            <a:ln w="158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43636" y="2076386"/>
            <a:ext cx="925194" cy="894715"/>
            <a:chOff x="343636" y="2076386"/>
            <a:chExt cx="925194" cy="894715"/>
          </a:xfrm>
        </p:grpSpPr>
        <p:sp>
          <p:nvSpPr>
            <p:cNvPr id="9" name="object 9"/>
            <p:cNvSpPr/>
            <p:nvPr/>
          </p:nvSpPr>
          <p:spPr>
            <a:xfrm>
              <a:off x="351574" y="2084323"/>
              <a:ext cx="909319" cy="878840"/>
            </a:xfrm>
            <a:custGeom>
              <a:avLst/>
              <a:gdLst/>
              <a:ahLst/>
              <a:cxnLst/>
              <a:rect l="l" t="t" r="r" b="b"/>
              <a:pathLst>
                <a:path w="909319" h="878839">
                  <a:moveTo>
                    <a:pt x="454380" y="0"/>
                  </a:moveTo>
                  <a:lnTo>
                    <a:pt x="404870" y="2578"/>
                  </a:lnTo>
                  <a:lnTo>
                    <a:pt x="356903" y="10134"/>
                  </a:lnTo>
                  <a:lnTo>
                    <a:pt x="310759" y="22400"/>
                  </a:lnTo>
                  <a:lnTo>
                    <a:pt x="266713" y="39108"/>
                  </a:lnTo>
                  <a:lnTo>
                    <a:pt x="225044" y="59991"/>
                  </a:lnTo>
                  <a:lnTo>
                    <a:pt x="186027" y="84779"/>
                  </a:lnTo>
                  <a:lnTo>
                    <a:pt x="149941" y="113205"/>
                  </a:lnTo>
                  <a:lnTo>
                    <a:pt x="117062" y="145001"/>
                  </a:lnTo>
                  <a:lnTo>
                    <a:pt x="87667" y="179899"/>
                  </a:lnTo>
                  <a:lnTo>
                    <a:pt x="62035" y="217630"/>
                  </a:lnTo>
                  <a:lnTo>
                    <a:pt x="40441" y="257928"/>
                  </a:lnTo>
                  <a:lnTo>
                    <a:pt x="23164" y="300524"/>
                  </a:lnTo>
                  <a:lnTo>
                    <a:pt x="10479" y="345150"/>
                  </a:lnTo>
                  <a:lnTo>
                    <a:pt x="2666" y="391538"/>
                  </a:lnTo>
                  <a:lnTo>
                    <a:pt x="0" y="439420"/>
                  </a:lnTo>
                  <a:lnTo>
                    <a:pt x="2666" y="487301"/>
                  </a:lnTo>
                  <a:lnTo>
                    <a:pt x="10479" y="533689"/>
                  </a:lnTo>
                  <a:lnTo>
                    <a:pt x="23164" y="578315"/>
                  </a:lnTo>
                  <a:lnTo>
                    <a:pt x="40441" y="620911"/>
                  </a:lnTo>
                  <a:lnTo>
                    <a:pt x="62035" y="661209"/>
                  </a:lnTo>
                  <a:lnTo>
                    <a:pt x="87667" y="698940"/>
                  </a:lnTo>
                  <a:lnTo>
                    <a:pt x="117062" y="733838"/>
                  </a:lnTo>
                  <a:lnTo>
                    <a:pt x="149941" y="765634"/>
                  </a:lnTo>
                  <a:lnTo>
                    <a:pt x="186027" y="794060"/>
                  </a:lnTo>
                  <a:lnTo>
                    <a:pt x="225044" y="818848"/>
                  </a:lnTo>
                  <a:lnTo>
                    <a:pt x="266713" y="839731"/>
                  </a:lnTo>
                  <a:lnTo>
                    <a:pt x="310759" y="856439"/>
                  </a:lnTo>
                  <a:lnTo>
                    <a:pt x="356903" y="868705"/>
                  </a:lnTo>
                  <a:lnTo>
                    <a:pt x="404870" y="876261"/>
                  </a:lnTo>
                  <a:lnTo>
                    <a:pt x="454380" y="878839"/>
                  </a:lnTo>
                  <a:lnTo>
                    <a:pt x="503891" y="876261"/>
                  </a:lnTo>
                  <a:lnTo>
                    <a:pt x="551857" y="868705"/>
                  </a:lnTo>
                  <a:lnTo>
                    <a:pt x="598003" y="856439"/>
                  </a:lnTo>
                  <a:lnTo>
                    <a:pt x="642049" y="839731"/>
                  </a:lnTo>
                  <a:lnTo>
                    <a:pt x="683720" y="818848"/>
                  </a:lnTo>
                  <a:lnTo>
                    <a:pt x="722738" y="794060"/>
                  </a:lnTo>
                  <a:lnTo>
                    <a:pt x="758825" y="765634"/>
                  </a:lnTo>
                  <a:lnTo>
                    <a:pt x="791706" y="733838"/>
                  </a:lnTo>
                  <a:lnTo>
                    <a:pt x="821101" y="698940"/>
                  </a:lnTo>
                  <a:lnTo>
                    <a:pt x="846735" y="661209"/>
                  </a:lnTo>
                  <a:lnTo>
                    <a:pt x="868329" y="620911"/>
                  </a:lnTo>
                  <a:lnTo>
                    <a:pt x="885608" y="578315"/>
                  </a:lnTo>
                  <a:lnTo>
                    <a:pt x="898293" y="533689"/>
                  </a:lnTo>
                  <a:lnTo>
                    <a:pt x="906107" y="487301"/>
                  </a:lnTo>
                  <a:lnTo>
                    <a:pt x="908773" y="439420"/>
                  </a:lnTo>
                  <a:lnTo>
                    <a:pt x="906107" y="391538"/>
                  </a:lnTo>
                  <a:lnTo>
                    <a:pt x="898293" y="345150"/>
                  </a:lnTo>
                  <a:lnTo>
                    <a:pt x="885608" y="300524"/>
                  </a:lnTo>
                  <a:lnTo>
                    <a:pt x="868329" y="257928"/>
                  </a:lnTo>
                  <a:lnTo>
                    <a:pt x="846735" y="217630"/>
                  </a:lnTo>
                  <a:lnTo>
                    <a:pt x="821101" y="179899"/>
                  </a:lnTo>
                  <a:lnTo>
                    <a:pt x="791706" y="145001"/>
                  </a:lnTo>
                  <a:lnTo>
                    <a:pt x="758825" y="113205"/>
                  </a:lnTo>
                  <a:lnTo>
                    <a:pt x="722738" y="84779"/>
                  </a:lnTo>
                  <a:lnTo>
                    <a:pt x="683720" y="59991"/>
                  </a:lnTo>
                  <a:lnTo>
                    <a:pt x="642049" y="39108"/>
                  </a:lnTo>
                  <a:lnTo>
                    <a:pt x="598003" y="22400"/>
                  </a:lnTo>
                  <a:lnTo>
                    <a:pt x="551857" y="10134"/>
                  </a:lnTo>
                  <a:lnTo>
                    <a:pt x="503891" y="2578"/>
                  </a:lnTo>
                  <a:lnTo>
                    <a:pt x="4543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1574" y="2084323"/>
              <a:ext cx="909319" cy="878840"/>
            </a:xfrm>
            <a:custGeom>
              <a:avLst/>
              <a:gdLst/>
              <a:ahLst/>
              <a:cxnLst/>
              <a:rect l="l" t="t" r="r" b="b"/>
              <a:pathLst>
                <a:path w="909319" h="878839">
                  <a:moveTo>
                    <a:pt x="0" y="439420"/>
                  </a:moveTo>
                  <a:lnTo>
                    <a:pt x="2666" y="391538"/>
                  </a:lnTo>
                  <a:lnTo>
                    <a:pt x="10479" y="345150"/>
                  </a:lnTo>
                  <a:lnTo>
                    <a:pt x="23164" y="300524"/>
                  </a:lnTo>
                  <a:lnTo>
                    <a:pt x="40441" y="257928"/>
                  </a:lnTo>
                  <a:lnTo>
                    <a:pt x="62035" y="217630"/>
                  </a:lnTo>
                  <a:lnTo>
                    <a:pt x="87667" y="179899"/>
                  </a:lnTo>
                  <a:lnTo>
                    <a:pt x="117062" y="145001"/>
                  </a:lnTo>
                  <a:lnTo>
                    <a:pt x="149941" y="113205"/>
                  </a:lnTo>
                  <a:lnTo>
                    <a:pt x="186027" y="84779"/>
                  </a:lnTo>
                  <a:lnTo>
                    <a:pt x="225044" y="59991"/>
                  </a:lnTo>
                  <a:lnTo>
                    <a:pt x="266713" y="39108"/>
                  </a:lnTo>
                  <a:lnTo>
                    <a:pt x="310759" y="22400"/>
                  </a:lnTo>
                  <a:lnTo>
                    <a:pt x="356903" y="10134"/>
                  </a:lnTo>
                  <a:lnTo>
                    <a:pt x="404870" y="2578"/>
                  </a:lnTo>
                  <a:lnTo>
                    <a:pt x="454380" y="0"/>
                  </a:lnTo>
                  <a:lnTo>
                    <a:pt x="503891" y="2578"/>
                  </a:lnTo>
                  <a:lnTo>
                    <a:pt x="551857" y="10134"/>
                  </a:lnTo>
                  <a:lnTo>
                    <a:pt x="598003" y="22400"/>
                  </a:lnTo>
                  <a:lnTo>
                    <a:pt x="642049" y="39108"/>
                  </a:lnTo>
                  <a:lnTo>
                    <a:pt x="683720" y="59991"/>
                  </a:lnTo>
                  <a:lnTo>
                    <a:pt x="722738" y="84779"/>
                  </a:lnTo>
                  <a:lnTo>
                    <a:pt x="758825" y="113205"/>
                  </a:lnTo>
                  <a:lnTo>
                    <a:pt x="791706" y="145001"/>
                  </a:lnTo>
                  <a:lnTo>
                    <a:pt x="821101" y="179899"/>
                  </a:lnTo>
                  <a:lnTo>
                    <a:pt x="846735" y="217630"/>
                  </a:lnTo>
                  <a:lnTo>
                    <a:pt x="868329" y="257928"/>
                  </a:lnTo>
                  <a:lnTo>
                    <a:pt x="885608" y="300524"/>
                  </a:lnTo>
                  <a:lnTo>
                    <a:pt x="898293" y="345150"/>
                  </a:lnTo>
                  <a:lnTo>
                    <a:pt x="906107" y="391538"/>
                  </a:lnTo>
                  <a:lnTo>
                    <a:pt x="908773" y="439420"/>
                  </a:lnTo>
                  <a:lnTo>
                    <a:pt x="906107" y="487301"/>
                  </a:lnTo>
                  <a:lnTo>
                    <a:pt x="898293" y="533689"/>
                  </a:lnTo>
                  <a:lnTo>
                    <a:pt x="885608" y="578315"/>
                  </a:lnTo>
                  <a:lnTo>
                    <a:pt x="868329" y="620911"/>
                  </a:lnTo>
                  <a:lnTo>
                    <a:pt x="846735" y="661209"/>
                  </a:lnTo>
                  <a:lnTo>
                    <a:pt x="821101" y="698940"/>
                  </a:lnTo>
                  <a:lnTo>
                    <a:pt x="791706" y="733838"/>
                  </a:lnTo>
                  <a:lnTo>
                    <a:pt x="758825" y="765634"/>
                  </a:lnTo>
                  <a:lnTo>
                    <a:pt x="722738" y="794060"/>
                  </a:lnTo>
                  <a:lnTo>
                    <a:pt x="683720" y="818848"/>
                  </a:lnTo>
                  <a:lnTo>
                    <a:pt x="642049" y="839731"/>
                  </a:lnTo>
                  <a:lnTo>
                    <a:pt x="598003" y="856439"/>
                  </a:lnTo>
                  <a:lnTo>
                    <a:pt x="551857" y="868705"/>
                  </a:lnTo>
                  <a:lnTo>
                    <a:pt x="503891" y="876261"/>
                  </a:lnTo>
                  <a:lnTo>
                    <a:pt x="454380" y="878839"/>
                  </a:lnTo>
                  <a:lnTo>
                    <a:pt x="404870" y="876261"/>
                  </a:lnTo>
                  <a:lnTo>
                    <a:pt x="356903" y="868705"/>
                  </a:lnTo>
                  <a:lnTo>
                    <a:pt x="310759" y="856439"/>
                  </a:lnTo>
                  <a:lnTo>
                    <a:pt x="266713" y="839731"/>
                  </a:lnTo>
                  <a:lnTo>
                    <a:pt x="225044" y="818848"/>
                  </a:lnTo>
                  <a:lnTo>
                    <a:pt x="186027" y="794060"/>
                  </a:lnTo>
                  <a:lnTo>
                    <a:pt x="149941" y="765634"/>
                  </a:lnTo>
                  <a:lnTo>
                    <a:pt x="117062" y="733838"/>
                  </a:lnTo>
                  <a:lnTo>
                    <a:pt x="87667" y="698940"/>
                  </a:lnTo>
                  <a:lnTo>
                    <a:pt x="62035" y="661209"/>
                  </a:lnTo>
                  <a:lnTo>
                    <a:pt x="40441" y="620911"/>
                  </a:lnTo>
                  <a:lnTo>
                    <a:pt x="23164" y="578315"/>
                  </a:lnTo>
                  <a:lnTo>
                    <a:pt x="10479" y="533689"/>
                  </a:lnTo>
                  <a:lnTo>
                    <a:pt x="2666" y="487301"/>
                  </a:lnTo>
                  <a:lnTo>
                    <a:pt x="0" y="439420"/>
                  </a:lnTo>
                  <a:close/>
                </a:path>
              </a:pathLst>
            </a:custGeom>
            <a:ln w="158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75818" y="526478"/>
            <a:ext cx="660400" cy="1230630"/>
            <a:chOff x="475818" y="526478"/>
            <a:chExt cx="660400" cy="1230630"/>
          </a:xfrm>
        </p:grpSpPr>
        <p:sp>
          <p:nvSpPr>
            <p:cNvPr id="12" name="object 12"/>
            <p:cNvSpPr/>
            <p:nvPr/>
          </p:nvSpPr>
          <p:spPr>
            <a:xfrm>
              <a:off x="483755" y="534416"/>
              <a:ext cx="644525" cy="1214755"/>
            </a:xfrm>
            <a:custGeom>
              <a:avLst/>
              <a:gdLst/>
              <a:ahLst/>
              <a:cxnLst/>
              <a:rect l="l" t="t" r="r" b="b"/>
              <a:pathLst>
                <a:path w="644525" h="1214755">
                  <a:moveTo>
                    <a:pt x="644398" y="0"/>
                  </a:moveTo>
                  <a:lnTo>
                    <a:pt x="0" y="0"/>
                  </a:lnTo>
                  <a:lnTo>
                    <a:pt x="0" y="1214374"/>
                  </a:lnTo>
                  <a:lnTo>
                    <a:pt x="644398" y="1214374"/>
                  </a:lnTo>
                  <a:lnTo>
                    <a:pt x="64439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3755" y="534416"/>
              <a:ext cx="644525" cy="1214755"/>
            </a:xfrm>
            <a:custGeom>
              <a:avLst/>
              <a:gdLst/>
              <a:ahLst/>
              <a:cxnLst/>
              <a:rect l="l" t="t" r="r" b="b"/>
              <a:pathLst>
                <a:path w="644525" h="1214755">
                  <a:moveTo>
                    <a:pt x="0" y="1214374"/>
                  </a:moveTo>
                  <a:lnTo>
                    <a:pt x="644398" y="1214374"/>
                  </a:lnTo>
                  <a:lnTo>
                    <a:pt x="644398" y="0"/>
                  </a:lnTo>
                  <a:lnTo>
                    <a:pt x="0" y="0"/>
                  </a:lnTo>
                  <a:lnTo>
                    <a:pt x="0" y="1214374"/>
                  </a:lnTo>
                  <a:close/>
                </a:path>
              </a:pathLst>
            </a:custGeom>
            <a:ln w="15875">
              <a:solidFill>
                <a:srgbClr val="1C2B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5479" y="3682669"/>
            <a:ext cx="926668" cy="89618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6726" y="2204110"/>
            <a:ext cx="664527" cy="123149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06726" y="493776"/>
            <a:ext cx="926668" cy="146316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7791" y="5054625"/>
            <a:ext cx="615746" cy="145707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718052" y="163195"/>
            <a:ext cx="514858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53467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spc="30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игровом</a:t>
            </a:r>
            <a:r>
              <a:rPr sz="2400" spc="31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поле</a:t>
            </a:r>
            <a:r>
              <a:rPr sz="2400" spc="31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два</a:t>
            </a:r>
            <a:r>
              <a:rPr sz="2400" spc="30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столбика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геометрических</a:t>
            </a:r>
            <a:r>
              <a:rPr sz="2400" spc="-8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фигур.</a:t>
            </a:r>
            <a:endParaRPr sz="2400">
              <a:latin typeface="Times New Roman"/>
              <a:cs typeface="Times New Roman"/>
            </a:endParaRPr>
          </a:p>
          <a:p>
            <a:pPr marL="12700" marR="5080" indent="534670" algn="just">
              <a:lnSpc>
                <a:spcPct val="100000"/>
              </a:lnSpc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spc="1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левом</a:t>
            </a:r>
            <a:r>
              <a:rPr sz="2400" spc="1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столбике</a:t>
            </a:r>
            <a:r>
              <a:rPr sz="2400" spc="1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играет</a:t>
            </a:r>
            <a:r>
              <a:rPr sz="2400" spc="1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левая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рука,</a:t>
            </a:r>
            <a:r>
              <a:rPr sz="2400" spc="28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spc="28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правом</a:t>
            </a:r>
            <a:r>
              <a:rPr sz="2400" spc="28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2400" spc="28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правая.</a:t>
            </a:r>
            <a:r>
              <a:rPr sz="2400" spc="28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Каждая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геометрическая</a:t>
            </a:r>
            <a:r>
              <a:rPr sz="2400" spc="5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фигура</a:t>
            </a:r>
            <a:r>
              <a:rPr sz="2400" spc="6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соответствует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определенному</a:t>
            </a:r>
            <a:r>
              <a:rPr sz="2400" spc="-12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положению</a:t>
            </a:r>
            <a:r>
              <a:rPr sz="2400" spc="-10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руки:</a:t>
            </a:r>
            <a:endParaRPr sz="2400">
              <a:latin typeface="Times New Roman"/>
              <a:cs typeface="Times New Roman"/>
            </a:endParaRPr>
          </a:p>
          <a:p>
            <a:pPr marL="353060" indent="-34036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3060" algn="l"/>
              </a:tabLst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ромб</a:t>
            </a:r>
            <a:r>
              <a:rPr sz="2400" spc="-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24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поставить</a:t>
            </a:r>
            <a:r>
              <a:rPr sz="2400" spc="-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ладонь</a:t>
            </a:r>
            <a:r>
              <a:rPr sz="2400" spc="-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ребро;</a:t>
            </a:r>
            <a:endParaRPr sz="2400">
              <a:latin typeface="Times New Roman"/>
              <a:cs typeface="Times New Roman"/>
            </a:endParaRPr>
          </a:p>
          <a:p>
            <a:pPr marL="353060" marR="5715" indent="-34036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круг</a:t>
            </a:r>
            <a:r>
              <a:rPr sz="2400" spc="19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2400" spc="195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поставить</a:t>
            </a:r>
            <a:r>
              <a:rPr sz="2400" spc="2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кулак</a:t>
            </a:r>
            <a:r>
              <a:rPr sz="2400" spc="200" dirty="0">
                <a:solidFill>
                  <a:srgbClr val="30479F"/>
                </a:solidFill>
                <a:latin typeface="Times New Roman"/>
                <a:cs typeface="Times New Roman"/>
              </a:rPr>
              <a:t> 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большим 	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пальцем</a:t>
            </a:r>
            <a:r>
              <a:rPr sz="24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вверх;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18052" y="3455923"/>
            <a:ext cx="2879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1170940" algn="l"/>
                <a:tab pos="1556385" algn="l"/>
              </a:tabLst>
            </a:pPr>
            <a:r>
              <a:rPr sz="2400" spc="-20" dirty="0">
                <a:solidFill>
                  <a:srgbClr val="30479F"/>
                </a:solidFill>
                <a:latin typeface="Times New Roman"/>
                <a:cs typeface="Times New Roman"/>
              </a:rPr>
              <a:t>овал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поставить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40194" y="3455923"/>
            <a:ext cx="22250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100"/>
              </a:spcBef>
              <a:tabLst>
                <a:tab pos="1205865" algn="l"/>
              </a:tabLst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кулак,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спрятав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73175" algn="l"/>
              </a:tabLst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закрыть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фигуру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18052" y="3821683"/>
            <a:ext cx="2877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пальцы</a:t>
            </a:r>
            <a:r>
              <a:rPr sz="24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вниз;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  <a:tab pos="2556510" algn="l"/>
              </a:tabLst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прямоугольник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50" dirty="0">
                <a:solidFill>
                  <a:srgbClr val="30479F"/>
                </a:solidFill>
                <a:latin typeface="Times New Roman"/>
                <a:cs typeface="Times New Roman"/>
              </a:rPr>
              <a:t>–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открытой</a:t>
            </a:r>
            <a:r>
              <a:rPr sz="2400" spc="-1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ладонью.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18052" y="5285028"/>
            <a:ext cx="51473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95755" algn="l"/>
                <a:tab pos="2689225" algn="l"/>
                <a:tab pos="4094479" algn="l"/>
              </a:tabLst>
            </a:pP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Выполнять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данные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движения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ребенок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должен</a:t>
            </a:r>
            <a:r>
              <a:rPr sz="2400" spc="-13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одновременно</a:t>
            </a:r>
            <a:r>
              <a:rPr sz="2400" spc="-1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0479F"/>
                </a:solidFill>
                <a:latin typeface="Times New Roman"/>
                <a:cs typeface="Times New Roman"/>
              </a:rPr>
              <a:t>обеими</a:t>
            </a:r>
            <a:r>
              <a:rPr sz="2400" spc="-12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30479F"/>
                </a:solidFill>
                <a:latin typeface="Times New Roman"/>
                <a:cs typeface="Times New Roman"/>
              </a:rPr>
              <a:t>руками.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04136" y="2205624"/>
          <a:ext cx="6269355" cy="4076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2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4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6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6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2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D3D3D3"/>
                      </a:solidFill>
                      <a:prstDash val="solid"/>
                    </a:lnL>
                    <a:lnR w="9525">
                      <a:solidFill>
                        <a:srgbClr val="D3D3D3"/>
                      </a:solidFill>
                      <a:prstDash val="solid"/>
                    </a:lnR>
                    <a:lnT w="9525">
                      <a:solidFill>
                        <a:srgbClr val="D3D3D3"/>
                      </a:solidFill>
                      <a:prstDash val="solid"/>
                    </a:lnT>
                    <a:lnB w="9525">
                      <a:solidFill>
                        <a:srgbClr val="D3D3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1686843" y="2297262"/>
            <a:ext cx="689610" cy="733425"/>
            <a:chOff x="1686843" y="2297262"/>
            <a:chExt cx="689610" cy="733425"/>
          </a:xfrm>
        </p:grpSpPr>
        <p:sp>
          <p:nvSpPr>
            <p:cNvPr id="4" name="object 4"/>
            <p:cNvSpPr/>
            <p:nvPr/>
          </p:nvSpPr>
          <p:spPr>
            <a:xfrm>
              <a:off x="1696020" y="2306439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335375" y="0"/>
                  </a:moveTo>
                  <a:lnTo>
                    <a:pt x="289867" y="3262"/>
                  </a:lnTo>
                  <a:lnTo>
                    <a:pt x="246220" y="12767"/>
                  </a:lnTo>
                  <a:lnTo>
                    <a:pt x="204833" y="28087"/>
                  </a:lnTo>
                  <a:lnTo>
                    <a:pt x="166106" y="48798"/>
                  </a:lnTo>
                  <a:lnTo>
                    <a:pt x="130439" y="74473"/>
                  </a:lnTo>
                  <a:lnTo>
                    <a:pt x="98230" y="104687"/>
                  </a:lnTo>
                  <a:lnTo>
                    <a:pt x="69880" y="139013"/>
                  </a:lnTo>
                  <a:lnTo>
                    <a:pt x="45789" y="177026"/>
                  </a:lnTo>
                  <a:lnTo>
                    <a:pt x="26355" y="218301"/>
                  </a:lnTo>
                  <a:lnTo>
                    <a:pt x="11980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80" y="452457"/>
                  </a:lnTo>
                  <a:lnTo>
                    <a:pt x="26355" y="496567"/>
                  </a:lnTo>
                  <a:lnTo>
                    <a:pt x="45789" y="537842"/>
                  </a:lnTo>
                  <a:lnTo>
                    <a:pt x="69880" y="575855"/>
                  </a:lnTo>
                  <a:lnTo>
                    <a:pt x="98230" y="610182"/>
                  </a:lnTo>
                  <a:lnTo>
                    <a:pt x="130439" y="640395"/>
                  </a:lnTo>
                  <a:lnTo>
                    <a:pt x="166106" y="666070"/>
                  </a:lnTo>
                  <a:lnTo>
                    <a:pt x="204833" y="686781"/>
                  </a:lnTo>
                  <a:lnTo>
                    <a:pt x="246220" y="702102"/>
                  </a:lnTo>
                  <a:lnTo>
                    <a:pt x="289867" y="711606"/>
                  </a:lnTo>
                  <a:lnTo>
                    <a:pt x="335375" y="714869"/>
                  </a:lnTo>
                  <a:lnTo>
                    <a:pt x="380883" y="711606"/>
                  </a:lnTo>
                  <a:lnTo>
                    <a:pt x="424530" y="702102"/>
                  </a:lnTo>
                  <a:lnTo>
                    <a:pt x="465917" y="686781"/>
                  </a:lnTo>
                  <a:lnTo>
                    <a:pt x="504644" y="666070"/>
                  </a:lnTo>
                  <a:lnTo>
                    <a:pt x="540311" y="640395"/>
                  </a:lnTo>
                  <a:lnTo>
                    <a:pt x="572520" y="610182"/>
                  </a:lnTo>
                  <a:lnTo>
                    <a:pt x="600870" y="575855"/>
                  </a:lnTo>
                  <a:lnTo>
                    <a:pt x="624961" y="537842"/>
                  </a:lnTo>
                  <a:lnTo>
                    <a:pt x="644395" y="496567"/>
                  </a:lnTo>
                  <a:lnTo>
                    <a:pt x="658770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0" y="262411"/>
                  </a:lnTo>
                  <a:lnTo>
                    <a:pt x="644395" y="218301"/>
                  </a:lnTo>
                  <a:lnTo>
                    <a:pt x="624961" y="177026"/>
                  </a:lnTo>
                  <a:lnTo>
                    <a:pt x="600870" y="139013"/>
                  </a:lnTo>
                  <a:lnTo>
                    <a:pt x="572520" y="104687"/>
                  </a:lnTo>
                  <a:lnTo>
                    <a:pt x="540311" y="74473"/>
                  </a:lnTo>
                  <a:lnTo>
                    <a:pt x="504644" y="48798"/>
                  </a:lnTo>
                  <a:lnTo>
                    <a:pt x="465917" y="28087"/>
                  </a:lnTo>
                  <a:lnTo>
                    <a:pt x="424530" y="12767"/>
                  </a:lnTo>
                  <a:lnTo>
                    <a:pt x="380883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96020" y="2306439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80" y="262411"/>
                  </a:lnTo>
                  <a:lnTo>
                    <a:pt x="26355" y="218301"/>
                  </a:lnTo>
                  <a:lnTo>
                    <a:pt x="45789" y="177026"/>
                  </a:lnTo>
                  <a:lnTo>
                    <a:pt x="69880" y="139013"/>
                  </a:lnTo>
                  <a:lnTo>
                    <a:pt x="98230" y="104687"/>
                  </a:lnTo>
                  <a:lnTo>
                    <a:pt x="130439" y="74473"/>
                  </a:lnTo>
                  <a:lnTo>
                    <a:pt x="166106" y="48798"/>
                  </a:lnTo>
                  <a:lnTo>
                    <a:pt x="204833" y="28087"/>
                  </a:lnTo>
                  <a:lnTo>
                    <a:pt x="246220" y="12767"/>
                  </a:lnTo>
                  <a:lnTo>
                    <a:pt x="289867" y="3262"/>
                  </a:lnTo>
                  <a:lnTo>
                    <a:pt x="335375" y="0"/>
                  </a:lnTo>
                  <a:lnTo>
                    <a:pt x="380883" y="3262"/>
                  </a:lnTo>
                  <a:lnTo>
                    <a:pt x="424530" y="12767"/>
                  </a:lnTo>
                  <a:lnTo>
                    <a:pt x="465917" y="28087"/>
                  </a:lnTo>
                  <a:lnTo>
                    <a:pt x="504644" y="48798"/>
                  </a:lnTo>
                  <a:lnTo>
                    <a:pt x="540311" y="74473"/>
                  </a:lnTo>
                  <a:lnTo>
                    <a:pt x="572520" y="104687"/>
                  </a:lnTo>
                  <a:lnTo>
                    <a:pt x="600870" y="139013"/>
                  </a:lnTo>
                  <a:lnTo>
                    <a:pt x="624961" y="177026"/>
                  </a:lnTo>
                  <a:lnTo>
                    <a:pt x="644395" y="218301"/>
                  </a:lnTo>
                  <a:lnTo>
                    <a:pt x="658770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0" y="452457"/>
                  </a:lnTo>
                  <a:lnTo>
                    <a:pt x="644395" y="496567"/>
                  </a:lnTo>
                  <a:lnTo>
                    <a:pt x="624961" y="537842"/>
                  </a:lnTo>
                  <a:lnTo>
                    <a:pt x="600870" y="575855"/>
                  </a:lnTo>
                  <a:lnTo>
                    <a:pt x="572520" y="610182"/>
                  </a:lnTo>
                  <a:lnTo>
                    <a:pt x="540311" y="640395"/>
                  </a:lnTo>
                  <a:lnTo>
                    <a:pt x="504644" y="666070"/>
                  </a:lnTo>
                  <a:lnTo>
                    <a:pt x="465917" y="686781"/>
                  </a:lnTo>
                  <a:lnTo>
                    <a:pt x="424530" y="702102"/>
                  </a:lnTo>
                  <a:lnTo>
                    <a:pt x="380883" y="711606"/>
                  </a:lnTo>
                  <a:lnTo>
                    <a:pt x="335375" y="714869"/>
                  </a:lnTo>
                  <a:lnTo>
                    <a:pt x="289867" y="711606"/>
                  </a:lnTo>
                  <a:lnTo>
                    <a:pt x="246220" y="702102"/>
                  </a:lnTo>
                  <a:lnTo>
                    <a:pt x="204833" y="686781"/>
                  </a:lnTo>
                  <a:lnTo>
                    <a:pt x="166106" y="666070"/>
                  </a:lnTo>
                  <a:lnTo>
                    <a:pt x="130439" y="640395"/>
                  </a:lnTo>
                  <a:lnTo>
                    <a:pt x="98230" y="610182"/>
                  </a:lnTo>
                  <a:lnTo>
                    <a:pt x="69880" y="575855"/>
                  </a:lnTo>
                  <a:lnTo>
                    <a:pt x="45789" y="537842"/>
                  </a:lnTo>
                  <a:lnTo>
                    <a:pt x="26355" y="496567"/>
                  </a:lnTo>
                  <a:lnTo>
                    <a:pt x="11980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596491" y="2288096"/>
            <a:ext cx="689610" cy="733425"/>
            <a:chOff x="2596491" y="2288096"/>
            <a:chExt cx="689610" cy="733425"/>
          </a:xfrm>
        </p:grpSpPr>
        <p:sp>
          <p:nvSpPr>
            <p:cNvPr id="7" name="object 7"/>
            <p:cNvSpPr/>
            <p:nvPr/>
          </p:nvSpPr>
          <p:spPr>
            <a:xfrm>
              <a:off x="2605669" y="2297274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7" y="3262"/>
                  </a:lnTo>
                  <a:lnTo>
                    <a:pt x="246220" y="12767"/>
                  </a:lnTo>
                  <a:lnTo>
                    <a:pt x="204833" y="28087"/>
                  </a:lnTo>
                  <a:lnTo>
                    <a:pt x="166106" y="48798"/>
                  </a:lnTo>
                  <a:lnTo>
                    <a:pt x="130439" y="74473"/>
                  </a:lnTo>
                  <a:lnTo>
                    <a:pt x="98230" y="104687"/>
                  </a:lnTo>
                  <a:lnTo>
                    <a:pt x="69880" y="139013"/>
                  </a:lnTo>
                  <a:lnTo>
                    <a:pt x="45789" y="177026"/>
                  </a:lnTo>
                  <a:lnTo>
                    <a:pt x="26355" y="218301"/>
                  </a:lnTo>
                  <a:lnTo>
                    <a:pt x="11980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80" y="452457"/>
                  </a:lnTo>
                  <a:lnTo>
                    <a:pt x="26355" y="496567"/>
                  </a:lnTo>
                  <a:lnTo>
                    <a:pt x="45789" y="537842"/>
                  </a:lnTo>
                  <a:lnTo>
                    <a:pt x="69880" y="575855"/>
                  </a:lnTo>
                  <a:lnTo>
                    <a:pt x="98230" y="610182"/>
                  </a:lnTo>
                  <a:lnTo>
                    <a:pt x="130439" y="640395"/>
                  </a:lnTo>
                  <a:lnTo>
                    <a:pt x="166106" y="666070"/>
                  </a:lnTo>
                  <a:lnTo>
                    <a:pt x="204833" y="686781"/>
                  </a:lnTo>
                  <a:lnTo>
                    <a:pt x="246220" y="702102"/>
                  </a:lnTo>
                  <a:lnTo>
                    <a:pt x="289867" y="711606"/>
                  </a:lnTo>
                  <a:lnTo>
                    <a:pt x="335375" y="714869"/>
                  </a:lnTo>
                  <a:lnTo>
                    <a:pt x="380883" y="711606"/>
                  </a:lnTo>
                  <a:lnTo>
                    <a:pt x="424530" y="702102"/>
                  </a:lnTo>
                  <a:lnTo>
                    <a:pt x="465917" y="686781"/>
                  </a:lnTo>
                  <a:lnTo>
                    <a:pt x="504644" y="666070"/>
                  </a:lnTo>
                  <a:lnTo>
                    <a:pt x="540311" y="640395"/>
                  </a:lnTo>
                  <a:lnTo>
                    <a:pt x="572520" y="610182"/>
                  </a:lnTo>
                  <a:lnTo>
                    <a:pt x="600870" y="575855"/>
                  </a:lnTo>
                  <a:lnTo>
                    <a:pt x="624961" y="537842"/>
                  </a:lnTo>
                  <a:lnTo>
                    <a:pt x="644395" y="496567"/>
                  </a:lnTo>
                  <a:lnTo>
                    <a:pt x="658770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0" y="262411"/>
                  </a:lnTo>
                  <a:lnTo>
                    <a:pt x="644395" y="218301"/>
                  </a:lnTo>
                  <a:lnTo>
                    <a:pt x="624961" y="177026"/>
                  </a:lnTo>
                  <a:lnTo>
                    <a:pt x="600870" y="139013"/>
                  </a:lnTo>
                  <a:lnTo>
                    <a:pt x="572520" y="104687"/>
                  </a:lnTo>
                  <a:lnTo>
                    <a:pt x="540311" y="74473"/>
                  </a:lnTo>
                  <a:lnTo>
                    <a:pt x="504644" y="48798"/>
                  </a:lnTo>
                  <a:lnTo>
                    <a:pt x="465917" y="28087"/>
                  </a:lnTo>
                  <a:lnTo>
                    <a:pt x="424530" y="12767"/>
                  </a:lnTo>
                  <a:lnTo>
                    <a:pt x="380883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05669" y="2297274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80" y="262411"/>
                  </a:lnTo>
                  <a:lnTo>
                    <a:pt x="26355" y="218301"/>
                  </a:lnTo>
                  <a:lnTo>
                    <a:pt x="45789" y="177026"/>
                  </a:lnTo>
                  <a:lnTo>
                    <a:pt x="69880" y="139013"/>
                  </a:lnTo>
                  <a:lnTo>
                    <a:pt x="98230" y="104687"/>
                  </a:lnTo>
                  <a:lnTo>
                    <a:pt x="130439" y="74473"/>
                  </a:lnTo>
                  <a:lnTo>
                    <a:pt x="166106" y="48798"/>
                  </a:lnTo>
                  <a:lnTo>
                    <a:pt x="204833" y="28087"/>
                  </a:lnTo>
                  <a:lnTo>
                    <a:pt x="246220" y="12767"/>
                  </a:lnTo>
                  <a:lnTo>
                    <a:pt x="289867" y="3262"/>
                  </a:lnTo>
                  <a:lnTo>
                    <a:pt x="335375" y="0"/>
                  </a:lnTo>
                  <a:lnTo>
                    <a:pt x="380883" y="3262"/>
                  </a:lnTo>
                  <a:lnTo>
                    <a:pt x="424530" y="12767"/>
                  </a:lnTo>
                  <a:lnTo>
                    <a:pt x="465917" y="28087"/>
                  </a:lnTo>
                  <a:lnTo>
                    <a:pt x="504644" y="48798"/>
                  </a:lnTo>
                  <a:lnTo>
                    <a:pt x="540311" y="74473"/>
                  </a:lnTo>
                  <a:lnTo>
                    <a:pt x="572520" y="104687"/>
                  </a:lnTo>
                  <a:lnTo>
                    <a:pt x="600870" y="139013"/>
                  </a:lnTo>
                  <a:lnTo>
                    <a:pt x="624961" y="177026"/>
                  </a:lnTo>
                  <a:lnTo>
                    <a:pt x="644395" y="218301"/>
                  </a:lnTo>
                  <a:lnTo>
                    <a:pt x="658770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0" y="452457"/>
                  </a:lnTo>
                  <a:lnTo>
                    <a:pt x="644395" y="496567"/>
                  </a:lnTo>
                  <a:lnTo>
                    <a:pt x="624961" y="537842"/>
                  </a:lnTo>
                  <a:lnTo>
                    <a:pt x="600870" y="575855"/>
                  </a:lnTo>
                  <a:lnTo>
                    <a:pt x="572520" y="610182"/>
                  </a:lnTo>
                  <a:lnTo>
                    <a:pt x="540311" y="640395"/>
                  </a:lnTo>
                  <a:lnTo>
                    <a:pt x="504644" y="666070"/>
                  </a:lnTo>
                  <a:lnTo>
                    <a:pt x="465917" y="686781"/>
                  </a:lnTo>
                  <a:lnTo>
                    <a:pt x="424530" y="702102"/>
                  </a:lnTo>
                  <a:lnTo>
                    <a:pt x="380883" y="711606"/>
                  </a:lnTo>
                  <a:lnTo>
                    <a:pt x="335375" y="714869"/>
                  </a:lnTo>
                  <a:lnTo>
                    <a:pt x="289867" y="711606"/>
                  </a:lnTo>
                  <a:lnTo>
                    <a:pt x="246220" y="702102"/>
                  </a:lnTo>
                  <a:lnTo>
                    <a:pt x="204833" y="686781"/>
                  </a:lnTo>
                  <a:lnTo>
                    <a:pt x="166106" y="666070"/>
                  </a:lnTo>
                  <a:lnTo>
                    <a:pt x="130439" y="640395"/>
                  </a:lnTo>
                  <a:lnTo>
                    <a:pt x="98230" y="610182"/>
                  </a:lnTo>
                  <a:lnTo>
                    <a:pt x="69880" y="575855"/>
                  </a:lnTo>
                  <a:lnTo>
                    <a:pt x="45789" y="537842"/>
                  </a:lnTo>
                  <a:lnTo>
                    <a:pt x="26355" y="496567"/>
                  </a:lnTo>
                  <a:lnTo>
                    <a:pt x="11980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87763" y="2278932"/>
            <a:ext cx="689610" cy="733425"/>
            <a:chOff x="3487763" y="2278932"/>
            <a:chExt cx="689610" cy="733425"/>
          </a:xfrm>
        </p:grpSpPr>
        <p:sp>
          <p:nvSpPr>
            <p:cNvPr id="10" name="object 10"/>
            <p:cNvSpPr/>
            <p:nvPr/>
          </p:nvSpPr>
          <p:spPr>
            <a:xfrm>
              <a:off x="3496941" y="2288109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78" y="452457"/>
                  </a:lnTo>
                  <a:lnTo>
                    <a:pt x="26353" y="496567"/>
                  </a:lnTo>
                  <a:lnTo>
                    <a:pt x="45785" y="537842"/>
                  </a:lnTo>
                  <a:lnTo>
                    <a:pt x="69875" y="575855"/>
                  </a:lnTo>
                  <a:lnTo>
                    <a:pt x="98223" y="610182"/>
                  </a:lnTo>
                  <a:lnTo>
                    <a:pt x="130431" y="640395"/>
                  </a:lnTo>
                  <a:lnTo>
                    <a:pt x="166098" y="666070"/>
                  </a:lnTo>
                  <a:lnTo>
                    <a:pt x="204825" y="686781"/>
                  </a:lnTo>
                  <a:lnTo>
                    <a:pt x="246214" y="702102"/>
                  </a:lnTo>
                  <a:lnTo>
                    <a:pt x="289863" y="711606"/>
                  </a:lnTo>
                  <a:lnTo>
                    <a:pt x="335375" y="714869"/>
                  </a:lnTo>
                  <a:lnTo>
                    <a:pt x="380887" y="711606"/>
                  </a:lnTo>
                  <a:lnTo>
                    <a:pt x="424536" y="702102"/>
                  </a:lnTo>
                  <a:lnTo>
                    <a:pt x="465925" y="686781"/>
                  </a:lnTo>
                  <a:lnTo>
                    <a:pt x="504652" y="666070"/>
                  </a:lnTo>
                  <a:lnTo>
                    <a:pt x="540319" y="640395"/>
                  </a:lnTo>
                  <a:lnTo>
                    <a:pt x="572527" y="610182"/>
                  </a:lnTo>
                  <a:lnTo>
                    <a:pt x="600875" y="575855"/>
                  </a:lnTo>
                  <a:lnTo>
                    <a:pt x="624965" y="537842"/>
                  </a:lnTo>
                  <a:lnTo>
                    <a:pt x="644397" y="496567"/>
                  </a:lnTo>
                  <a:lnTo>
                    <a:pt x="658772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96941" y="2288109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2" y="452457"/>
                  </a:lnTo>
                  <a:lnTo>
                    <a:pt x="644397" y="496567"/>
                  </a:lnTo>
                  <a:lnTo>
                    <a:pt x="624965" y="537842"/>
                  </a:lnTo>
                  <a:lnTo>
                    <a:pt x="600875" y="575855"/>
                  </a:lnTo>
                  <a:lnTo>
                    <a:pt x="572527" y="610182"/>
                  </a:lnTo>
                  <a:lnTo>
                    <a:pt x="540319" y="640395"/>
                  </a:lnTo>
                  <a:lnTo>
                    <a:pt x="504652" y="666070"/>
                  </a:lnTo>
                  <a:lnTo>
                    <a:pt x="465925" y="686781"/>
                  </a:lnTo>
                  <a:lnTo>
                    <a:pt x="424536" y="702102"/>
                  </a:lnTo>
                  <a:lnTo>
                    <a:pt x="380887" y="711606"/>
                  </a:lnTo>
                  <a:lnTo>
                    <a:pt x="335375" y="714869"/>
                  </a:lnTo>
                  <a:lnTo>
                    <a:pt x="289863" y="711606"/>
                  </a:lnTo>
                  <a:lnTo>
                    <a:pt x="246214" y="702102"/>
                  </a:lnTo>
                  <a:lnTo>
                    <a:pt x="204825" y="686781"/>
                  </a:lnTo>
                  <a:lnTo>
                    <a:pt x="166098" y="666070"/>
                  </a:lnTo>
                  <a:lnTo>
                    <a:pt x="130431" y="640395"/>
                  </a:lnTo>
                  <a:lnTo>
                    <a:pt x="98223" y="610182"/>
                  </a:lnTo>
                  <a:lnTo>
                    <a:pt x="69875" y="575855"/>
                  </a:lnTo>
                  <a:lnTo>
                    <a:pt x="45785" y="537842"/>
                  </a:lnTo>
                  <a:lnTo>
                    <a:pt x="26353" y="496567"/>
                  </a:lnTo>
                  <a:lnTo>
                    <a:pt x="11978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696031" y="3369566"/>
            <a:ext cx="689610" cy="733425"/>
            <a:chOff x="1696031" y="3369566"/>
            <a:chExt cx="689610" cy="733425"/>
          </a:xfrm>
        </p:grpSpPr>
        <p:sp>
          <p:nvSpPr>
            <p:cNvPr id="13" name="object 13"/>
            <p:cNvSpPr/>
            <p:nvPr/>
          </p:nvSpPr>
          <p:spPr>
            <a:xfrm>
              <a:off x="1705209" y="337874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335375" y="0"/>
                  </a:moveTo>
                  <a:lnTo>
                    <a:pt x="289867" y="3262"/>
                  </a:lnTo>
                  <a:lnTo>
                    <a:pt x="246220" y="12767"/>
                  </a:lnTo>
                  <a:lnTo>
                    <a:pt x="204833" y="28087"/>
                  </a:lnTo>
                  <a:lnTo>
                    <a:pt x="166106" y="48798"/>
                  </a:lnTo>
                  <a:lnTo>
                    <a:pt x="130439" y="74473"/>
                  </a:lnTo>
                  <a:lnTo>
                    <a:pt x="98230" y="104687"/>
                  </a:lnTo>
                  <a:lnTo>
                    <a:pt x="69880" y="139013"/>
                  </a:lnTo>
                  <a:lnTo>
                    <a:pt x="45789" y="177026"/>
                  </a:lnTo>
                  <a:lnTo>
                    <a:pt x="26355" y="218301"/>
                  </a:lnTo>
                  <a:lnTo>
                    <a:pt x="11980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80" y="452457"/>
                  </a:lnTo>
                  <a:lnTo>
                    <a:pt x="26355" y="496567"/>
                  </a:lnTo>
                  <a:lnTo>
                    <a:pt x="45789" y="537842"/>
                  </a:lnTo>
                  <a:lnTo>
                    <a:pt x="69880" y="575855"/>
                  </a:lnTo>
                  <a:lnTo>
                    <a:pt x="98230" y="610182"/>
                  </a:lnTo>
                  <a:lnTo>
                    <a:pt x="130439" y="640395"/>
                  </a:lnTo>
                  <a:lnTo>
                    <a:pt x="166106" y="666070"/>
                  </a:lnTo>
                  <a:lnTo>
                    <a:pt x="204833" y="686781"/>
                  </a:lnTo>
                  <a:lnTo>
                    <a:pt x="246220" y="702102"/>
                  </a:lnTo>
                  <a:lnTo>
                    <a:pt x="289867" y="711606"/>
                  </a:lnTo>
                  <a:lnTo>
                    <a:pt x="335375" y="714869"/>
                  </a:lnTo>
                  <a:lnTo>
                    <a:pt x="380883" y="711606"/>
                  </a:lnTo>
                  <a:lnTo>
                    <a:pt x="424530" y="702102"/>
                  </a:lnTo>
                  <a:lnTo>
                    <a:pt x="465917" y="686781"/>
                  </a:lnTo>
                  <a:lnTo>
                    <a:pt x="504644" y="666070"/>
                  </a:lnTo>
                  <a:lnTo>
                    <a:pt x="540311" y="640395"/>
                  </a:lnTo>
                  <a:lnTo>
                    <a:pt x="572520" y="610182"/>
                  </a:lnTo>
                  <a:lnTo>
                    <a:pt x="600870" y="575855"/>
                  </a:lnTo>
                  <a:lnTo>
                    <a:pt x="624961" y="537842"/>
                  </a:lnTo>
                  <a:lnTo>
                    <a:pt x="644395" y="496567"/>
                  </a:lnTo>
                  <a:lnTo>
                    <a:pt x="658770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0" y="262411"/>
                  </a:lnTo>
                  <a:lnTo>
                    <a:pt x="644395" y="218301"/>
                  </a:lnTo>
                  <a:lnTo>
                    <a:pt x="624961" y="177026"/>
                  </a:lnTo>
                  <a:lnTo>
                    <a:pt x="600870" y="139013"/>
                  </a:lnTo>
                  <a:lnTo>
                    <a:pt x="572520" y="104687"/>
                  </a:lnTo>
                  <a:lnTo>
                    <a:pt x="540311" y="74473"/>
                  </a:lnTo>
                  <a:lnTo>
                    <a:pt x="504644" y="48798"/>
                  </a:lnTo>
                  <a:lnTo>
                    <a:pt x="465917" y="28087"/>
                  </a:lnTo>
                  <a:lnTo>
                    <a:pt x="424530" y="12767"/>
                  </a:lnTo>
                  <a:lnTo>
                    <a:pt x="380883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05209" y="337874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80" y="262411"/>
                  </a:lnTo>
                  <a:lnTo>
                    <a:pt x="26355" y="218301"/>
                  </a:lnTo>
                  <a:lnTo>
                    <a:pt x="45789" y="177026"/>
                  </a:lnTo>
                  <a:lnTo>
                    <a:pt x="69880" y="139013"/>
                  </a:lnTo>
                  <a:lnTo>
                    <a:pt x="98230" y="104687"/>
                  </a:lnTo>
                  <a:lnTo>
                    <a:pt x="130439" y="74473"/>
                  </a:lnTo>
                  <a:lnTo>
                    <a:pt x="166106" y="48798"/>
                  </a:lnTo>
                  <a:lnTo>
                    <a:pt x="204833" y="28087"/>
                  </a:lnTo>
                  <a:lnTo>
                    <a:pt x="246220" y="12767"/>
                  </a:lnTo>
                  <a:lnTo>
                    <a:pt x="289867" y="3262"/>
                  </a:lnTo>
                  <a:lnTo>
                    <a:pt x="335375" y="0"/>
                  </a:lnTo>
                  <a:lnTo>
                    <a:pt x="380883" y="3262"/>
                  </a:lnTo>
                  <a:lnTo>
                    <a:pt x="424530" y="12767"/>
                  </a:lnTo>
                  <a:lnTo>
                    <a:pt x="465917" y="28087"/>
                  </a:lnTo>
                  <a:lnTo>
                    <a:pt x="504644" y="48798"/>
                  </a:lnTo>
                  <a:lnTo>
                    <a:pt x="540311" y="74473"/>
                  </a:lnTo>
                  <a:lnTo>
                    <a:pt x="572520" y="104687"/>
                  </a:lnTo>
                  <a:lnTo>
                    <a:pt x="600870" y="139013"/>
                  </a:lnTo>
                  <a:lnTo>
                    <a:pt x="624961" y="177026"/>
                  </a:lnTo>
                  <a:lnTo>
                    <a:pt x="644395" y="218301"/>
                  </a:lnTo>
                  <a:lnTo>
                    <a:pt x="658770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0" y="452457"/>
                  </a:lnTo>
                  <a:lnTo>
                    <a:pt x="644395" y="496567"/>
                  </a:lnTo>
                  <a:lnTo>
                    <a:pt x="624961" y="537842"/>
                  </a:lnTo>
                  <a:lnTo>
                    <a:pt x="600870" y="575855"/>
                  </a:lnTo>
                  <a:lnTo>
                    <a:pt x="572520" y="610182"/>
                  </a:lnTo>
                  <a:lnTo>
                    <a:pt x="540311" y="640395"/>
                  </a:lnTo>
                  <a:lnTo>
                    <a:pt x="504644" y="666070"/>
                  </a:lnTo>
                  <a:lnTo>
                    <a:pt x="465917" y="686781"/>
                  </a:lnTo>
                  <a:lnTo>
                    <a:pt x="424530" y="702102"/>
                  </a:lnTo>
                  <a:lnTo>
                    <a:pt x="380883" y="711606"/>
                  </a:lnTo>
                  <a:lnTo>
                    <a:pt x="335375" y="714869"/>
                  </a:lnTo>
                  <a:lnTo>
                    <a:pt x="289867" y="711606"/>
                  </a:lnTo>
                  <a:lnTo>
                    <a:pt x="246220" y="702102"/>
                  </a:lnTo>
                  <a:lnTo>
                    <a:pt x="204833" y="686781"/>
                  </a:lnTo>
                  <a:lnTo>
                    <a:pt x="166106" y="666070"/>
                  </a:lnTo>
                  <a:lnTo>
                    <a:pt x="130439" y="640395"/>
                  </a:lnTo>
                  <a:lnTo>
                    <a:pt x="98230" y="610182"/>
                  </a:lnTo>
                  <a:lnTo>
                    <a:pt x="69880" y="575855"/>
                  </a:lnTo>
                  <a:lnTo>
                    <a:pt x="45789" y="537842"/>
                  </a:lnTo>
                  <a:lnTo>
                    <a:pt x="26355" y="496567"/>
                  </a:lnTo>
                  <a:lnTo>
                    <a:pt x="11980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578115" y="3378730"/>
            <a:ext cx="689610" cy="733425"/>
            <a:chOff x="2578115" y="3378730"/>
            <a:chExt cx="689610" cy="733425"/>
          </a:xfrm>
        </p:grpSpPr>
        <p:sp>
          <p:nvSpPr>
            <p:cNvPr id="16" name="object 16"/>
            <p:cNvSpPr/>
            <p:nvPr/>
          </p:nvSpPr>
          <p:spPr>
            <a:xfrm>
              <a:off x="2587292" y="338790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7" y="3262"/>
                  </a:lnTo>
                  <a:lnTo>
                    <a:pt x="246220" y="12767"/>
                  </a:lnTo>
                  <a:lnTo>
                    <a:pt x="204833" y="28087"/>
                  </a:lnTo>
                  <a:lnTo>
                    <a:pt x="166106" y="48798"/>
                  </a:lnTo>
                  <a:lnTo>
                    <a:pt x="130439" y="74473"/>
                  </a:lnTo>
                  <a:lnTo>
                    <a:pt x="98230" y="104687"/>
                  </a:lnTo>
                  <a:lnTo>
                    <a:pt x="69880" y="139013"/>
                  </a:lnTo>
                  <a:lnTo>
                    <a:pt x="45789" y="177026"/>
                  </a:lnTo>
                  <a:lnTo>
                    <a:pt x="26355" y="218301"/>
                  </a:lnTo>
                  <a:lnTo>
                    <a:pt x="11980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80" y="452457"/>
                  </a:lnTo>
                  <a:lnTo>
                    <a:pt x="26355" y="496567"/>
                  </a:lnTo>
                  <a:lnTo>
                    <a:pt x="45789" y="537842"/>
                  </a:lnTo>
                  <a:lnTo>
                    <a:pt x="69880" y="575855"/>
                  </a:lnTo>
                  <a:lnTo>
                    <a:pt x="98230" y="610182"/>
                  </a:lnTo>
                  <a:lnTo>
                    <a:pt x="130439" y="640395"/>
                  </a:lnTo>
                  <a:lnTo>
                    <a:pt x="166106" y="666070"/>
                  </a:lnTo>
                  <a:lnTo>
                    <a:pt x="204833" y="686781"/>
                  </a:lnTo>
                  <a:lnTo>
                    <a:pt x="246220" y="702102"/>
                  </a:lnTo>
                  <a:lnTo>
                    <a:pt x="289867" y="711606"/>
                  </a:lnTo>
                  <a:lnTo>
                    <a:pt x="335375" y="714869"/>
                  </a:lnTo>
                  <a:lnTo>
                    <a:pt x="380883" y="711606"/>
                  </a:lnTo>
                  <a:lnTo>
                    <a:pt x="424530" y="702102"/>
                  </a:lnTo>
                  <a:lnTo>
                    <a:pt x="465917" y="686781"/>
                  </a:lnTo>
                  <a:lnTo>
                    <a:pt x="504644" y="666070"/>
                  </a:lnTo>
                  <a:lnTo>
                    <a:pt x="540311" y="640395"/>
                  </a:lnTo>
                  <a:lnTo>
                    <a:pt x="572520" y="610182"/>
                  </a:lnTo>
                  <a:lnTo>
                    <a:pt x="600870" y="575855"/>
                  </a:lnTo>
                  <a:lnTo>
                    <a:pt x="624961" y="537842"/>
                  </a:lnTo>
                  <a:lnTo>
                    <a:pt x="644395" y="496567"/>
                  </a:lnTo>
                  <a:lnTo>
                    <a:pt x="658770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0" y="262411"/>
                  </a:lnTo>
                  <a:lnTo>
                    <a:pt x="644395" y="218301"/>
                  </a:lnTo>
                  <a:lnTo>
                    <a:pt x="624961" y="177026"/>
                  </a:lnTo>
                  <a:lnTo>
                    <a:pt x="600870" y="139013"/>
                  </a:lnTo>
                  <a:lnTo>
                    <a:pt x="572520" y="104687"/>
                  </a:lnTo>
                  <a:lnTo>
                    <a:pt x="540311" y="74473"/>
                  </a:lnTo>
                  <a:lnTo>
                    <a:pt x="504644" y="48798"/>
                  </a:lnTo>
                  <a:lnTo>
                    <a:pt x="465917" y="28087"/>
                  </a:lnTo>
                  <a:lnTo>
                    <a:pt x="424530" y="12767"/>
                  </a:lnTo>
                  <a:lnTo>
                    <a:pt x="380883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87292" y="338790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80" y="262411"/>
                  </a:lnTo>
                  <a:lnTo>
                    <a:pt x="26355" y="218301"/>
                  </a:lnTo>
                  <a:lnTo>
                    <a:pt x="45789" y="177026"/>
                  </a:lnTo>
                  <a:lnTo>
                    <a:pt x="69880" y="139013"/>
                  </a:lnTo>
                  <a:lnTo>
                    <a:pt x="98230" y="104687"/>
                  </a:lnTo>
                  <a:lnTo>
                    <a:pt x="130439" y="74473"/>
                  </a:lnTo>
                  <a:lnTo>
                    <a:pt x="166106" y="48798"/>
                  </a:lnTo>
                  <a:lnTo>
                    <a:pt x="204833" y="28087"/>
                  </a:lnTo>
                  <a:lnTo>
                    <a:pt x="246220" y="12767"/>
                  </a:lnTo>
                  <a:lnTo>
                    <a:pt x="289867" y="3262"/>
                  </a:lnTo>
                  <a:lnTo>
                    <a:pt x="335375" y="0"/>
                  </a:lnTo>
                  <a:lnTo>
                    <a:pt x="380883" y="3262"/>
                  </a:lnTo>
                  <a:lnTo>
                    <a:pt x="424530" y="12767"/>
                  </a:lnTo>
                  <a:lnTo>
                    <a:pt x="465917" y="28087"/>
                  </a:lnTo>
                  <a:lnTo>
                    <a:pt x="504644" y="48798"/>
                  </a:lnTo>
                  <a:lnTo>
                    <a:pt x="540311" y="74473"/>
                  </a:lnTo>
                  <a:lnTo>
                    <a:pt x="572520" y="104687"/>
                  </a:lnTo>
                  <a:lnTo>
                    <a:pt x="600870" y="139013"/>
                  </a:lnTo>
                  <a:lnTo>
                    <a:pt x="624961" y="177026"/>
                  </a:lnTo>
                  <a:lnTo>
                    <a:pt x="644395" y="218301"/>
                  </a:lnTo>
                  <a:lnTo>
                    <a:pt x="658770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0" y="452457"/>
                  </a:lnTo>
                  <a:lnTo>
                    <a:pt x="644395" y="496567"/>
                  </a:lnTo>
                  <a:lnTo>
                    <a:pt x="624961" y="537842"/>
                  </a:lnTo>
                  <a:lnTo>
                    <a:pt x="600870" y="575855"/>
                  </a:lnTo>
                  <a:lnTo>
                    <a:pt x="572520" y="610182"/>
                  </a:lnTo>
                  <a:lnTo>
                    <a:pt x="540311" y="640395"/>
                  </a:lnTo>
                  <a:lnTo>
                    <a:pt x="504644" y="666070"/>
                  </a:lnTo>
                  <a:lnTo>
                    <a:pt x="465917" y="686781"/>
                  </a:lnTo>
                  <a:lnTo>
                    <a:pt x="424530" y="702102"/>
                  </a:lnTo>
                  <a:lnTo>
                    <a:pt x="380883" y="711606"/>
                  </a:lnTo>
                  <a:lnTo>
                    <a:pt x="335375" y="714869"/>
                  </a:lnTo>
                  <a:lnTo>
                    <a:pt x="289867" y="711606"/>
                  </a:lnTo>
                  <a:lnTo>
                    <a:pt x="246220" y="702102"/>
                  </a:lnTo>
                  <a:lnTo>
                    <a:pt x="204833" y="686781"/>
                  </a:lnTo>
                  <a:lnTo>
                    <a:pt x="166106" y="666070"/>
                  </a:lnTo>
                  <a:lnTo>
                    <a:pt x="130439" y="640395"/>
                  </a:lnTo>
                  <a:lnTo>
                    <a:pt x="98230" y="610182"/>
                  </a:lnTo>
                  <a:lnTo>
                    <a:pt x="69880" y="575855"/>
                  </a:lnTo>
                  <a:lnTo>
                    <a:pt x="45789" y="537842"/>
                  </a:lnTo>
                  <a:lnTo>
                    <a:pt x="26355" y="496567"/>
                  </a:lnTo>
                  <a:lnTo>
                    <a:pt x="11980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542893" y="3360401"/>
            <a:ext cx="689610" cy="733425"/>
            <a:chOff x="3542893" y="3360401"/>
            <a:chExt cx="689610" cy="733425"/>
          </a:xfrm>
        </p:grpSpPr>
        <p:sp>
          <p:nvSpPr>
            <p:cNvPr id="19" name="object 19"/>
            <p:cNvSpPr/>
            <p:nvPr/>
          </p:nvSpPr>
          <p:spPr>
            <a:xfrm>
              <a:off x="3552071" y="336957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78" y="452457"/>
                  </a:lnTo>
                  <a:lnTo>
                    <a:pt x="26353" y="496567"/>
                  </a:lnTo>
                  <a:lnTo>
                    <a:pt x="45785" y="537842"/>
                  </a:lnTo>
                  <a:lnTo>
                    <a:pt x="69875" y="575855"/>
                  </a:lnTo>
                  <a:lnTo>
                    <a:pt x="98223" y="610182"/>
                  </a:lnTo>
                  <a:lnTo>
                    <a:pt x="130431" y="640395"/>
                  </a:lnTo>
                  <a:lnTo>
                    <a:pt x="166098" y="666070"/>
                  </a:lnTo>
                  <a:lnTo>
                    <a:pt x="204825" y="686781"/>
                  </a:lnTo>
                  <a:lnTo>
                    <a:pt x="246214" y="702102"/>
                  </a:lnTo>
                  <a:lnTo>
                    <a:pt x="289863" y="711606"/>
                  </a:lnTo>
                  <a:lnTo>
                    <a:pt x="335375" y="714869"/>
                  </a:lnTo>
                  <a:lnTo>
                    <a:pt x="380887" y="711606"/>
                  </a:lnTo>
                  <a:lnTo>
                    <a:pt x="424536" y="702102"/>
                  </a:lnTo>
                  <a:lnTo>
                    <a:pt x="465925" y="686781"/>
                  </a:lnTo>
                  <a:lnTo>
                    <a:pt x="504652" y="666070"/>
                  </a:lnTo>
                  <a:lnTo>
                    <a:pt x="540319" y="640395"/>
                  </a:lnTo>
                  <a:lnTo>
                    <a:pt x="572527" y="610182"/>
                  </a:lnTo>
                  <a:lnTo>
                    <a:pt x="600875" y="575855"/>
                  </a:lnTo>
                  <a:lnTo>
                    <a:pt x="624965" y="537842"/>
                  </a:lnTo>
                  <a:lnTo>
                    <a:pt x="644397" y="496567"/>
                  </a:lnTo>
                  <a:lnTo>
                    <a:pt x="658772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52071" y="336957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2" y="452457"/>
                  </a:lnTo>
                  <a:lnTo>
                    <a:pt x="644397" y="496567"/>
                  </a:lnTo>
                  <a:lnTo>
                    <a:pt x="624965" y="537842"/>
                  </a:lnTo>
                  <a:lnTo>
                    <a:pt x="600875" y="575855"/>
                  </a:lnTo>
                  <a:lnTo>
                    <a:pt x="572527" y="610182"/>
                  </a:lnTo>
                  <a:lnTo>
                    <a:pt x="540319" y="640395"/>
                  </a:lnTo>
                  <a:lnTo>
                    <a:pt x="504652" y="666070"/>
                  </a:lnTo>
                  <a:lnTo>
                    <a:pt x="465925" y="686781"/>
                  </a:lnTo>
                  <a:lnTo>
                    <a:pt x="424536" y="702102"/>
                  </a:lnTo>
                  <a:lnTo>
                    <a:pt x="380887" y="711606"/>
                  </a:lnTo>
                  <a:lnTo>
                    <a:pt x="335375" y="714869"/>
                  </a:lnTo>
                  <a:lnTo>
                    <a:pt x="289863" y="711606"/>
                  </a:lnTo>
                  <a:lnTo>
                    <a:pt x="246214" y="702102"/>
                  </a:lnTo>
                  <a:lnTo>
                    <a:pt x="204825" y="686781"/>
                  </a:lnTo>
                  <a:lnTo>
                    <a:pt x="166098" y="666070"/>
                  </a:lnTo>
                  <a:lnTo>
                    <a:pt x="130431" y="640395"/>
                  </a:lnTo>
                  <a:lnTo>
                    <a:pt x="98223" y="610182"/>
                  </a:lnTo>
                  <a:lnTo>
                    <a:pt x="69875" y="575855"/>
                  </a:lnTo>
                  <a:lnTo>
                    <a:pt x="45785" y="537842"/>
                  </a:lnTo>
                  <a:lnTo>
                    <a:pt x="26353" y="496567"/>
                  </a:lnTo>
                  <a:lnTo>
                    <a:pt x="11978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714408" y="4423540"/>
            <a:ext cx="689610" cy="733425"/>
            <a:chOff x="1714408" y="4423540"/>
            <a:chExt cx="689610" cy="733425"/>
          </a:xfrm>
        </p:grpSpPr>
        <p:sp>
          <p:nvSpPr>
            <p:cNvPr id="22" name="object 22"/>
            <p:cNvSpPr/>
            <p:nvPr/>
          </p:nvSpPr>
          <p:spPr>
            <a:xfrm>
              <a:off x="1723585" y="4432717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335375" y="0"/>
                  </a:moveTo>
                  <a:lnTo>
                    <a:pt x="289867" y="3262"/>
                  </a:lnTo>
                  <a:lnTo>
                    <a:pt x="246220" y="12765"/>
                  </a:lnTo>
                  <a:lnTo>
                    <a:pt x="204833" y="28084"/>
                  </a:lnTo>
                  <a:lnTo>
                    <a:pt x="166106" y="48793"/>
                  </a:lnTo>
                  <a:lnTo>
                    <a:pt x="130439" y="74466"/>
                  </a:lnTo>
                  <a:lnTo>
                    <a:pt x="98230" y="104677"/>
                  </a:lnTo>
                  <a:lnTo>
                    <a:pt x="69880" y="139002"/>
                  </a:lnTo>
                  <a:lnTo>
                    <a:pt x="45789" y="177013"/>
                  </a:lnTo>
                  <a:lnTo>
                    <a:pt x="26355" y="218286"/>
                  </a:lnTo>
                  <a:lnTo>
                    <a:pt x="11980" y="262394"/>
                  </a:lnTo>
                  <a:lnTo>
                    <a:pt x="3061" y="308913"/>
                  </a:lnTo>
                  <a:lnTo>
                    <a:pt x="0" y="357416"/>
                  </a:lnTo>
                  <a:lnTo>
                    <a:pt x="3061" y="405916"/>
                  </a:lnTo>
                  <a:lnTo>
                    <a:pt x="11980" y="452433"/>
                  </a:lnTo>
                  <a:lnTo>
                    <a:pt x="26355" y="496541"/>
                  </a:lnTo>
                  <a:lnTo>
                    <a:pt x="45789" y="537815"/>
                  </a:lnTo>
                  <a:lnTo>
                    <a:pt x="69880" y="575829"/>
                  </a:lnTo>
                  <a:lnTo>
                    <a:pt x="98230" y="610157"/>
                  </a:lnTo>
                  <a:lnTo>
                    <a:pt x="130439" y="640371"/>
                  </a:lnTo>
                  <a:lnTo>
                    <a:pt x="166106" y="666048"/>
                  </a:lnTo>
                  <a:lnTo>
                    <a:pt x="204833" y="686760"/>
                  </a:lnTo>
                  <a:lnTo>
                    <a:pt x="246220" y="702082"/>
                  </a:lnTo>
                  <a:lnTo>
                    <a:pt x="289867" y="711587"/>
                  </a:lnTo>
                  <a:lnTo>
                    <a:pt x="335375" y="714851"/>
                  </a:lnTo>
                  <a:lnTo>
                    <a:pt x="380883" y="711587"/>
                  </a:lnTo>
                  <a:lnTo>
                    <a:pt x="424530" y="702082"/>
                  </a:lnTo>
                  <a:lnTo>
                    <a:pt x="465917" y="686760"/>
                  </a:lnTo>
                  <a:lnTo>
                    <a:pt x="504644" y="666048"/>
                  </a:lnTo>
                  <a:lnTo>
                    <a:pt x="540311" y="640371"/>
                  </a:lnTo>
                  <a:lnTo>
                    <a:pt x="572520" y="610157"/>
                  </a:lnTo>
                  <a:lnTo>
                    <a:pt x="600870" y="575829"/>
                  </a:lnTo>
                  <a:lnTo>
                    <a:pt x="624961" y="537815"/>
                  </a:lnTo>
                  <a:lnTo>
                    <a:pt x="644395" y="496541"/>
                  </a:lnTo>
                  <a:lnTo>
                    <a:pt x="658770" y="452433"/>
                  </a:lnTo>
                  <a:lnTo>
                    <a:pt x="667689" y="405916"/>
                  </a:lnTo>
                  <a:lnTo>
                    <a:pt x="670751" y="357416"/>
                  </a:lnTo>
                  <a:lnTo>
                    <a:pt x="667689" y="308913"/>
                  </a:lnTo>
                  <a:lnTo>
                    <a:pt x="658770" y="262394"/>
                  </a:lnTo>
                  <a:lnTo>
                    <a:pt x="644395" y="218286"/>
                  </a:lnTo>
                  <a:lnTo>
                    <a:pt x="624961" y="177013"/>
                  </a:lnTo>
                  <a:lnTo>
                    <a:pt x="600870" y="139002"/>
                  </a:lnTo>
                  <a:lnTo>
                    <a:pt x="572520" y="104677"/>
                  </a:lnTo>
                  <a:lnTo>
                    <a:pt x="540311" y="74466"/>
                  </a:lnTo>
                  <a:lnTo>
                    <a:pt x="504644" y="48793"/>
                  </a:lnTo>
                  <a:lnTo>
                    <a:pt x="465917" y="28084"/>
                  </a:lnTo>
                  <a:lnTo>
                    <a:pt x="424530" y="12765"/>
                  </a:lnTo>
                  <a:lnTo>
                    <a:pt x="380883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23585" y="4432717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0" y="357416"/>
                  </a:moveTo>
                  <a:lnTo>
                    <a:pt x="3061" y="308913"/>
                  </a:lnTo>
                  <a:lnTo>
                    <a:pt x="11980" y="262394"/>
                  </a:lnTo>
                  <a:lnTo>
                    <a:pt x="26355" y="218286"/>
                  </a:lnTo>
                  <a:lnTo>
                    <a:pt x="45789" y="177013"/>
                  </a:lnTo>
                  <a:lnTo>
                    <a:pt x="69880" y="139002"/>
                  </a:lnTo>
                  <a:lnTo>
                    <a:pt x="98230" y="104677"/>
                  </a:lnTo>
                  <a:lnTo>
                    <a:pt x="130439" y="74466"/>
                  </a:lnTo>
                  <a:lnTo>
                    <a:pt x="166106" y="48793"/>
                  </a:lnTo>
                  <a:lnTo>
                    <a:pt x="204833" y="28084"/>
                  </a:lnTo>
                  <a:lnTo>
                    <a:pt x="246220" y="12765"/>
                  </a:lnTo>
                  <a:lnTo>
                    <a:pt x="289867" y="3262"/>
                  </a:lnTo>
                  <a:lnTo>
                    <a:pt x="335375" y="0"/>
                  </a:lnTo>
                  <a:lnTo>
                    <a:pt x="380883" y="3262"/>
                  </a:lnTo>
                  <a:lnTo>
                    <a:pt x="424530" y="12765"/>
                  </a:lnTo>
                  <a:lnTo>
                    <a:pt x="465917" y="28084"/>
                  </a:lnTo>
                  <a:lnTo>
                    <a:pt x="504644" y="48793"/>
                  </a:lnTo>
                  <a:lnTo>
                    <a:pt x="540311" y="74466"/>
                  </a:lnTo>
                  <a:lnTo>
                    <a:pt x="572520" y="104677"/>
                  </a:lnTo>
                  <a:lnTo>
                    <a:pt x="600870" y="139002"/>
                  </a:lnTo>
                  <a:lnTo>
                    <a:pt x="624961" y="177013"/>
                  </a:lnTo>
                  <a:lnTo>
                    <a:pt x="644395" y="218286"/>
                  </a:lnTo>
                  <a:lnTo>
                    <a:pt x="658770" y="262394"/>
                  </a:lnTo>
                  <a:lnTo>
                    <a:pt x="667689" y="308913"/>
                  </a:lnTo>
                  <a:lnTo>
                    <a:pt x="670751" y="357416"/>
                  </a:lnTo>
                  <a:lnTo>
                    <a:pt x="667689" y="405916"/>
                  </a:lnTo>
                  <a:lnTo>
                    <a:pt x="658770" y="452433"/>
                  </a:lnTo>
                  <a:lnTo>
                    <a:pt x="644395" y="496541"/>
                  </a:lnTo>
                  <a:lnTo>
                    <a:pt x="624961" y="537815"/>
                  </a:lnTo>
                  <a:lnTo>
                    <a:pt x="600870" y="575829"/>
                  </a:lnTo>
                  <a:lnTo>
                    <a:pt x="572520" y="610157"/>
                  </a:lnTo>
                  <a:lnTo>
                    <a:pt x="540311" y="640371"/>
                  </a:lnTo>
                  <a:lnTo>
                    <a:pt x="504644" y="666048"/>
                  </a:lnTo>
                  <a:lnTo>
                    <a:pt x="465917" y="686760"/>
                  </a:lnTo>
                  <a:lnTo>
                    <a:pt x="424530" y="702082"/>
                  </a:lnTo>
                  <a:lnTo>
                    <a:pt x="380883" y="711587"/>
                  </a:lnTo>
                  <a:lnTo>
                    <a:pt x="335375" y="714851"/>
                  </a:lnTo>
                  <a:lnTo>
                    <a:pt x="289867" y="711587"/>
                  </a:lnTo>
                  <a:lnTo>
                    <a:pt x="246220" y="702082"/>
                  </a:lnTo>
                  <a:lnTo>
                    <a:pt x="204833" y="686760"/>
                  </a:lnTo>
                  <a:lnTo>
                    <a:pt x="166106" y="666048"/>
                  </a:lnTo>
                  <a:lnTo>
                    <a:pt x="130439" y="640371"/>
                  </a:lnTo>
                  <a:lnTo>
                    <a:pt x="98230" y="610157"/>
                  </a:lnTo>
                  <a:lnTo>
                    <a:pt x="69880" y="575829"/>
                  </a:lnTo>
                  <a:lnTo>
                    <a:pt x="45789" y="537815"/>
                  </a:lnTo>
                  <a:lnTo>
                    <a:pt x="26355" y="496541"/>
                  </a:lnTo>
                  <a:lnTo>
                    <a:pt x="11980" y="452433"/>
                  </a:lnTo>
                  <a:lnTo>
                    <a:pt x="3061" y="405916"/>
                  </a:lnTo>
                  <a:lnTo>
                    <a:pt x="0" y="357416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587303" y="4423540"/>
            <a:ext cx="689610" cy="733425"/>
            <a:chOff x="2587303" y="4423540"/>
            <a:chExt cx="689610" cy="733425"/>
          </a:xfrm>
        </p:grpSpPr>
        <p:sp>
          <p:nvSpPr>
            <p:cNvPr id="25" name="object 25"/>
            <p:cNvSpPr/>
            <p:nvPr/>
          </p:nvSpPr>
          <p:spPr>
            <a:xfrm>
              <a:off x="2596480" y="4432717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7" y="3262"/>
                  </a:lnTo>
                  <a:lnTo>
                    <a:pt x="246220" y="12765"/>
                  </a:lnTo>
                  <a:lnTo>
                    <a:pt x="204833" y="28084"/>
                  </a:lnTo>
                  <a:lnTo>
                    <a:pt x="166106" y="48793"/>
                  </a:lnTo>
                  <a:lnTo>
                    <a:pt x="130439" y="74466"/>
                  </a:lnTo>
                  <a:lnTo>
                    <a:pt x="98230" y="104677"/>
                  </a:lnTo>
                  <a:lnTo>
                    <a:pt x="69880" y="139002"/>
                  </a:lnTo>
                  <a:lnTo>
                    <a:pt x="45789" y="177013"/>
                  </a:lnTo>
                  <a:lnTo>
                    <a:pt x="26355" y="218286"/>
                  </a:lnTo>
                  <a:lnTo>
                    <a:pt x="11980" y="262394"/>
                  </a:lnTo>
                  <a:lnTo>
                    <a:pt x="3061" y="308913"/>
                  </a:lnTo>
                  <a:lnTo>
                    <a:pt x="0" y="357416"/>
                  </a:lnTo>
                  <a:lnTo>
                    <a:pt x="3061" y="405916"/>
                  </a:lnTo>
                  <a:lnTo>
                    <a:pt x="11980" y="452433"/>
                  </a:lnTo>
                  <a:lnTo>
                    <a:pt x="26355" y="496541"/>
                  </a:lnTo>
                  <a:lnTo>
                    <a:pt x="45789" y="537815"/>
                  </a:lnTo>
                  <a:lnTo>
                    <a:pt x="69880" y="575829"/>
                  </a:lnTo>
                  <a:lnTo>
                    <a:pt x="98230" y="610157"/>
                  </a:lnTo>
                  <a:lnTo>
                    <a:pt x="130439" y="640371"/>
                  </a:lnTo>
                  <a:lnTo>
                    <a:pt x="166106" y="666048"/>
                  </a:lnTo>
                  <a:lnTo>
                    <a:pt x="204833" y="686760"/>
                  </a:lnTo>
                  <a:lnTo>
                    <a:pt x="246220" y="702082"/>
                  </a:lnTo>
                  <a:lnTo>
                    <a:pt x="289867" y="711587"/>
                  </a:lnTo>
                  <a:lnTo>
                    <a:pt x="335375" y="714851"/>
                  </a:lnTo>
                  <a:lnTo>
                    <a:pt x="380883" y="711587"/>
                  </a:lnTo>
                  <a:lnTo>
                    <a:pt x="424530" y="702082"/>
                  </a:lnTo>
                  <a:lnTo>
                    <a:pt x="465917" y="686760"/>
                  </a:lnTo>
                  <a:lnTo>
                    <a:pt x="504644" y="666048"/>
                  </a:lnTo>
                  <a:lnTo>
                    <a:pt x="540311" y="640371"/>
                  </a:lnTo>
                  <a:lnTo>
                    <a:pt x="572520" y="610157"/>
                  </a:lnTo>
                  <a:lnTo>
                    <a:pt x="600870" y="575829"/>
                  </a:lnTo>
                  <a:lnTo>
                    <a:pt x="624961" y="537815"/>
                  </a:lnTo>
                  <a:lnTo>
                    <a:pt x="644395" y="496541"/>
                  </a:lnTo>
                  <a:lnTo>
                    <a:pt x="658770" y="452433"/>
                  </a:lnTo>
                  <a:lnTo>
                    <a:pt x="667689" y="405916"/>
                  </a:lnTo>
                  <a:lnTo>
                    <a:pt x="670751" y="357416"/>
                  </a:lnTo>
                  <a:lnTo>
                    <a:pt x="667689" y="308913"/>
                  </a:lnTo>
                  <a:lnTo>
                    <a:pt x="658770" y="262394"/>
                  </a:lnTo>
                  <a:lnTo>
                    <a:pt x="644395" y="218286"/>
                  </a:lnTo>
                  <a:lnTo>
                    <a:pt x="624961" y="177013"/>
                  </a:lnTo>
                  <a:lnTo>
                    <a:pt x="600870" y="139002"/>
                  </a:lnTo>
                  <a:lnTo>
                    <a:pt x="572520" y="104677"/>
                  </a:lnTo>
                  <a:lnTo>
                    <a:pt x="540311" y="74466"/>
                  </a:lnTo>
                  <a:lnTo>
                    <a:pt x="504644" y="48793"/>
                  </a:lnTo>
                  <a:lnTo>
                    <a:pt x="465917" y="28084"/>
                  </a:lnTo>
                  <a:lnTo>
                    <a:pt x="424530" y="12765"/>
                  </a:lnTo>
                  <a:lnTo>
                    <a:pt x="380883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96480" y="4432717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16"/>
                  </a:moveTo>
                  <a:lnTo>
                    <a:pt x="3061" y="308913"/>
                  </a:lnTo>
                  <a:lnTo>
                    <a:pt x="11980" y="262394"/>
                  </a:lnTo>
                  <a:lnTo>
                    <a:pt x="26355" y="218286"/>
                  </a:lnTo>
                  <a:lnTo>
                    <a:pt x="45789" y="177013"/>
                  </a:lnTo>
                  <a:lnTo>
                    <a:pt x="69880" y="139002"/>
                  </a:lnTo>
                  <a:lnTo>
                    <a:pt x="98230" y="104677"/>
                  </a:lnTo>
                  <a:lnTo>
                    <a:pt x="130439" y="74466"/>
                  </a:lnTo>
                  <a:lnTo>
                    <a:pt x="166106" y="48793"/>
                  </a:lnTo>
                  <a:lnTo>
                    <a:pt x="204833" y="28084"/>
                  </a:lnTo>
                  <a:lnTo>
                    <a:pt x="246220" y="12765"/>
                  </a:lnTo>
                  <a:lnTo>
                    <a:pt x="289867" y="3262"/>
                  </a:lnTo>
                  <a:lnTo>
                    <a:pt x="335375" y="0"/>
                  </a:lnTo>
                  <a:lnTo>
                    <a:pt x="380883" y="3262"/>
                  </a:lnTo>
                  <a:lnTo>
                    <a:pt x="424530" y="12765"/>
                  </a:lnTo>
                  <a:lnTo>
                    <a:pt x="465917" y="28084"/>
                  </a:lnTo>
                  <a:lnTo>
                    <a:pt x="504644" y="48793"/>
                  </a:lnTo>
                  <a:lnTo>
                    <a:pt x="540311" y="74466"/>
                  </a:lnTo>
                  <a:lnTo>
                    <a:pt x="572520" y="104677"/>
                  </a:lnTo>
                  <a:lnTo>
                    <a:pt x="600870" y="139002"/>
                  </a:lnTo>
                  <a:lnTo>
                    <a:pt x="624961" y="177013"/>
                  </a:lnTo>
                  <a:lnTo>
                    <a:pt x="644395" y="218286"/>
                  </a:lnTo>
                  <a:lnTo>
                    <a:pt x="658770" y="262394"/>
                  </a:lnTo>
                  <a:lnTo>
                    <a:pt x="667689" y="308913"/>
                  </a:lnTo>
                  <a:lnTo>
                    <a:pt x="670751" y="357416"/>
                  </a:lnTo>
                  <a:lnTo>
                    <a:pt x="667689" y="405916"/>
                  </a:lnTo>
                  <a:lnTo>
                    <a:pt x="658770" y="452433"/>
                  </a:lnTo>
                  <a:lnTo>
                    <a:pt x="644395" y="496541"/>
                  </a:lnTo>
                  <a:lnTo>
                    <a:pt x="624961" y="537815"/>
                  </a:lnTo>
                  <a:lnTo>
                    <a:pt x="600870" y="575829"/>
                  </a:lnTo>
                  <a:lnTo>
                    <a:pt x="572520" y="610157"/>
                  </a:lnTo>
                  <a:lnTo>
                    <a:pt x="540311" y="640371"/>
                  </a:lnTo>
                  <a:lnTo>
                    <a:pt x="504644" y="666048"/>
                  </a:lnTo>
                  <a:lnTo>
                    <a:pt x="465917" y="686760"/>
                  </a:lnTo>
                  <a:lnTo>
                    <a:pt x="424530" y="702082"/>
                  </a:lnTo>
                  <a:lnTo>
                    <a:pt x="380883" y="711587"/>
                  </a:lnTo>
                  <a:lnTo>
                    <a:pt x="335375" y="714851"/>
                  </a:lnTo>
                  <a:lnTo>
                    <a:pt x="289867" y="711587"/>
                  </a:lnTo>
                  <a:lnTo>
                    <a:pt x="246220" y="702082"/>
                  </a:lnTo>
                  <a:lnTo>
                    <a:pt x="204833" y="686760"/>
                  </a:lnTo>
                  <a:lnTo>
                    <a:pt x="166106" y="666048"/>
                  </a:lnTo>
                  <a:lnTo>
                    <a:pt x="130439" y="640371"/>
                  </a:lnTo>
                  <a:lnTo>
                    <a:pt x="98230" y="610157"/>
                  </a:lnTo>
                  <a:lnTo>
                    <a:pt x="69880" y="575829"/>
                  </a:lnTo>
                  <a:lnTo>
                    <a:pt x="45789" y="537815"/>
                  </a:lnTo>
                  <a:lnTo>
                    <a:pt x="26355" y="496541"/>
                  </a:lnTo>
                  <a:lnTo>
                    <a:pt x="11980" y="452433"/>
                  </a:lnTo>
                  <a:lnTo>
                    <a:pt x="3061" y="405916"/>
                  </a:lnTo>
                  <a:lnTo>
                    <a:pt x="0" y="357416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487763" y="4423540"/>
            <a:ext cx="689610" cy="733425"/>
            <a:chOff x="3487763" y="4423540"/>
            <a:chExt cx="689610" cy="733425"/>
          </a:xfrm>
        </p:grpSpPr>
        <p:sp>
          <p:nvSpPr>
            <p:cNvPr id="28" name="object 28"/>
            <p:cNvSpPr/>
            <p:nvPr/>
          </p:nvSpPr>
          <p:spPr>
            <a:xfrm>
              <a:off x="3496941" y="4432717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5"/>
                  </a:lnTo>
                  <a:lnTo>
                    <a:pt x="204825" y="28084"/>
                  </a:lnTo>
                  <a:lnTo>
                    <a:pt x="166098" y="48793"/>
                  </a:lnTo>
                  <a:lnTo>
                    <a:pt x="130431" y="74466"/>
                  </a:lnTo>
                  <a:lnTo>
                    <a:pt x="98223" y="104677"/>
                  </a:lnTo>
                  <a:lnTo>
                    <a:pt x="69875" y="139002"/>
                  </a:lnTo>
                  <a:lnTo>
                    <a:pt x="45785" y="177013"/>
                  </a:lnTo>
                  <a:lnTo>
                    <a:pt x="26353" y="218286"/>
                  </a:lnTo>
                  <a:lnTo>
                    <a:pt x="11978" y="262394"/>
                  </a:lnTo>
                  <a:lnTo>
                    <a:pt x="3061" y="308913"/>
                  </a:lnTo>
                  <a:lnTo>
                    <a:pt x="0" y="357416"/>
                  </a:lnTo>
                  <a:lnTo>
                    <a:pt x="3061" y="405916"/>
                  </a:lnTo>
                  <a:lnTo>
                    <a:pt x="11978" y="452433"/>
                  </a:lnTo>
                  <a:lnTo>
                    <a:pt x="26353" y="496541"/>
                  </a:lnTo>
                  <a:lnTo>
                    <a:pt x="45785" y="537815"/>
                  </a:lnTo>
                  <a:lnTo>
                    <a:pt x="69875" y="575829"/>
                  </a:lnTo>
                  <a:lnTo>
                    <a:pt x="98223" y="610157"/>
                  </a:lnTo>
                  <a:lnTo>
                    <a:pt x="130431" y="640371"/>
                  </a:lnTo>
                  <a:lnTo>
                    <a:pt x="166098" y="666048"/>
                  </a:lnTo>
                  <a:lnTo>
                    <a:pt x="204825" y="686760"/>
                  </a:lnTo>
                  <a:lnTo>
                    <a:pt x="246214" y="702082"/>
                  </a:lnTo>
                  <a:lnTo>
                    <a:pt x="289863" y="711587"/>
                  </a:lnTo>
                  <a:lnTo>
                    <a:pt x="335375" y="714851"/>
                  </a:lnTo>
                  <a:lnTo>
                    <a:pt x="380887" y="711587"/>
                  </a:lnTo>
                  <a:lnTo>
                    <a:pt x="424536" y="702082"/>
                  </a:lnTo>
                  <a:lnTo>
                    <a:pt x="465925" y="686760"/>
                  </a:lnTo>
                  <a:lnTo>
                    <a:pt x="504652" y="666048"/>
                  </a:lnTo>
                  <a:lnTo>
                    <a:pt x="540319" y="640371"/>
                  </a:lnTo>
                  <a:lnTo>
                    <a:pt x="572527" y="610157"/>
                  </a:lnTo>
                  <a:lnTo>
                    <a:pt x="600875" y="575829"/>
                  </a:lnTo>
                  <a:lnTo>
                    <a:pt x="624965" y="537815"/>
                  </a:lnTo>
                  <a:lnTo>
                    <a:pt x="644397" y="496541"/>
                  </a:lnTo>
                  <a:lnTo>
                    <a:pt x="658772" y="452433"/>
                  </a:lnTo>
                  <a:lnTo>
                    <a:pt x="667689" y="405916"/>
                  </a:lnTo>
                  <a:lnTo>
                    <a:pt x="670751" y="357416"/>
                  </a:lnTo>
                  <a:lnTo>
                    <a:pt x="667689" y="308913"/>
                  </a:lnTo>
                  <a:lnTo>
                    <a:pt x="658772" y="262394"/>
                  </a:lnTo>
                  <a:lnTo>
                    <a:pt x="644397" y="218286"/>
                  </a:lnTo>
                  <a:lnTo>
                    <a:pt x="624965" y="177013"/>
                  </a:lnTo>
                  <a:lnTo>
                    <a:pt x="600875" y="139002"/>
                  </a:lnTo>
                  <a:lnTo>
                    <a:pt x="572527" y="104677"/>
                  </a:lnTo>
                  <a:lnTo>
                    <a:pt x="540319" y="74466"/>
                  </a:lnTo>
                  <a:lnTo>
                    <a:pt x="504652" y="48793"/>
                  </a:lnTo>
                  <a:lnTo>
                    <a:pt x="465925" y="28084"/>
                  </a:lnTo>
                  <a:lnTo>
                    <a:pt x="424536" y="12765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96941" y="4432717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16"/>
                  </a:moveTo>
                  <a:lnTo>
                    <a:pt x="3061" y="308913"/>
                  </a:lnTo>
                  <a:lnTo>
                    <a:pt x="11978" y="262394"/>
                  </a:lnTo>
                  <a:lnTo>
                    <a:pt x="26353" y="218286"/>
                  </a:lnTo>
                  <a:lnTo>
                    <a:pt x="45785" y="177013"/>
                  </a:lnTo>
                  <a:lnTo>
                    <a:pt x="69875" y="139002"/>
                  </a:lnTo>
                  <a:lnTo>
                    <a:pt x="98223" y="104677"/>
                  </a:lnTo>
                  <a:lnTo>
                    <a:pt x="130431" y="74466"/>
                  </a:lnTo>
                  <a:lnTo>
                    <a:pt x="166098" y="48793"/>
                  </a:lnTo>
                  <a:lnTo>
                    <a:pt x="204825" y="28084"/>
                  </a:lnTo>
                  <a:lnTo>
                    <a:pt x="246214" y="12765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5"/>
                  </a:lnTo>
                  <a:lnTo>
                    <a:pt x="465925" y="28084"/>
                  </a:lnTo>
                  <a:lnTo>
                    <a:pt x="504652" y="48793"/>
                  </a:lnTo>
                  <a:lnTo>
                    <a:pt x="540319" y="74466"/>
                  </a:lnTo>
                  <a:lnTo>
                    <a:pt x="572527" y="104677"/>
                  </a:lnTo>
                  <a:lnTo>
                    <a:pt x="600875" y="139002"/>
                  </a:lnTo>
                  <a:lnTo>
                    <a:pt x="624965" y="177013"/>
                  </a:lnTo>
                  <a:lnTo>
                    <a:pt x="644397" y="218286"/>
                  </a:lnTo>
                  <a:lnTo>
                    <a:pt x="658772" y="262394"/>
                  </a:lnTo>
                  <a:lnTo>
                    <a:pt x="667689" y="308913"/>
                  </a:lnTo>
                  <a:lnTo>
                    <a:pt x="670751" y="357416"/>
                  </a:lnTo>
                  <a:lnTo>
                    <a:pt x="667689" y="405916"/>
                  </a:lnTo>
                  <a:lnTo>
                    <a:pt x="658772" y="452433"/>
                  </a:lnTo>
                  <a:lnTo>
                    <a:pt x="644397" y="496541"/>
                  </a:lnTo>
                  <a:lnTo>
                    <a:pt x="624965" y="537815"/>
                  </a:lnTo>
                  <a:lnTo>
                    <a:pt x="600875" y="575829"/>
                  </a:lnTo>
                  <a:lnTo>
                    <a:pt x="572527" y="610157"/>
                  </a:lnTo>
                  <a:lnTo>
                    <a:pt x="540319" y="640371"/>
                  </a:lnTo>
                  <a:lnTo>
                    <a:pt x="504652" y="666048"/>
                  </a:lnTo>
                  <a:lnTo>
                    <a:pt x="465925" y="686760"/>
                  </a:lnTo>
                  <a:lnTo>
                    <a:pt x="424536" y="702082"/>
                  </a:lnTo>
                  <a:lnTo>
                    <a:pt x="380887" y="711587"/>
                  </a:lnTo>
                  <a:lnTo>
                    <a:pt x="335375" y="714851"/>
                  </a:lnTo>
                  <a:lnTo>
                    <a:pt x="289863" y="711587"/>
                  </a:lnTo>
                  <a:lnTo>
                    <a:pt x="246214" y="702082"/>
                  </a:lnTo>
                  <a:lnTo>
                    <a:pt x="204825" y="686760"/>
                  </a:lnTo>
                  <a:lnTo>
                    <a:pt x="166098" y="666048"/>
                  </a:lnTo>
                  <a:lnTo>
                    <a:pt x="130431" y="640371"/>
                  </a:lnTo>
                  <a:lnTo>
                    <a:pt x="98223" y="610157"/>
                  </a:lnTo>
                  <a:lnTo>
                    <a:pt x="69875" y="575829"/>
                  </a:lnTo>
                  <a:lnTo>
                    <a:pt x="45785" y="537815"/>
                  </a:lnTo>
                  <a:lnTo>
                    <a:pt x="26353" y="496541"/>
                  </a:lnTo>
                  <a:lnTo>
                    <a:pt x="11978" y="452433"/>
                  </a:lnTo>
                  <a:lnTo>
                    <a:pt x="3061" y="405916"/>
                  </a:lnTo>
                  <a:lnTo>
                    <a:pt x="0" y="357416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23596" y="5514156"/>
            <a:ext cx="689610" cy="733425"/>
            <a:chOff x="1723596" y="5514156"/>
            <a:chExt cx="689610" cy="733425"/>
          </a:xfrm>
        </p:grpSpPr>
        <p:sp>
          <p:nvSpPr>
            <p:cNvPr id="31" name="object 31"/>
            <p:cNvSpPr/>
            <p:nvPr/>
          </p:nvSpPr>
          <p:spPr>
            <a:xfrm>
              <a:off x="1732774" y="552333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335375" y="0"/>
                  </a:moveTo>
                  <a:lnTo>
                    <a:pt x="289867" y="3262"/>
                  </a:lnTo>
                  <a:lnTo>
                    <a:pt x="246220" y="12767"/>
                  </a:lnTo>
                  <a:lnTo>
                    <a:pt x="204833" y="28087"/>
                  </a:lnTo>
                  <a:lnTo>
                    <a:pt x="166106" y="48798"/>
                  </a:lnTo>
                  <a:lnTo>
                    <a:pt x="130439" y="74473"/>
                  </a:lnTo>
                  <a:lnTo>
                    <a:pt x="98230" y="104687"/>
                  </a:lnTo>
                  <a:lnTo>
                    <a:pt x="69880" y="139013"/>
                  </a:lnTo>
                  <a:lnTo>
                    <a:pt x="45789" y="177026"/>
                  </a:lnTo>
                  <a:lnTo>
                    <a:pt x="26355" y="218301"/>
                  </a:lnTo>
                  <a:lnTo>
                    <a:pt x="11980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4"/>
                  </a:lnTo>
                  <a:lnTo>
                    <a:pt x="11980" y="452451"/>
                  </a:lnTo>
                  <a:lnTo>
                    <a:pt x="26355" y="496559"/>
                  </a:lnTo>
                  <a:lnTo>
                    <a:pt x="45789" y="537833"/>
                  </a:lnTo>
                  <a:lnTo>
                    <a:pt x="69880" y="575846"/>
                  </a:lnTo>
                  <a:lnTo>
                    <a:pt x="98230" y="610173"/>
                  </a:lnTo>
                  <a:lnTo>
                    <a:pt x="130439" y="640388"/>
                  </a:lnTo>
                  <a:lnTo>
                    <a:pt x="166106" y="666064"/>
                  </a:lnTo>
                  <a:lnTo>
                    <a:pt x="204833" y="686775"/>
                  </a:lnTo>
                  <a:lnTo>
                    <a:pt x="246220" y="702097"/>
                  </a:lnTo>
                  <a:lnTo>
                    <a:pt x="289867" y="711602"/>
                  </a:lnTo>
                  <a:lnTo>
                    <a:pt x="335375" y="714865"/>
                  </a:lnTo>
                  <a:lnTo>
                    <a:pt x="380883" y="711602"/>
                  </a:lnTo>
                  <a:lnTo>
                    <a:pt x="424530" y="702097"/>
                  </a:lnTo>
                  <a:lnTo>
                    <a:pt x="465917" y="686775"/>
                  </a:lnTo>
                  <a:lnTo>
                    <a:pt x="504644" y="666064"/>
                  </a:lnTo>
                  <a:lnTo>
                    <a:pt x="540311" y="640388"/>
                  </a:lnTo>
                  <a:lnTo>
                    <a:pt x="572520" y="610173"/>
                  </a:lnTo>
                  <a:lnTo>
                    <a:pt x="600870" y="575846"/>
                  </a:lnTo>
                  <a:lnTo>
                    <a:pt x="624961" y="537833"/>
                  </a:lnTo>
                  <a:lnTo>
                    <a:pt x="644395" y="496559"/>
                  </a:lnTo>
                  <a:lnTo>
                    <a:pt x="658770" y="452451"/>
                  </a:lnTo>
                  <a:lnTo>
                    <a:pt x="667689" y="405934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0" y="262411"/>
                  </a:lnTo>
                  <a:lnTo>
                    <a:pt x="644395" y="218301"/>
                  </a:lnTo>
                  <a:lnTo>
                    <a:pt x="624961" y="177026"/>
                  </a:lnTo>
                  <a:lnTo>
                    <a:pt x="600870" y="139013"/>
                  </a:lnTo>
                  <a:lnTo>
                    <a:pt x="572520" y="104687"/>
                  </a:lnTo>
                  <a:lnTo>
                    <a:pt x="540311" y="74473"/>
                  </a:lnTo>
                  <a:lnTo>
                    <a:pt x="504644" y="48798"/>
                  </a:lnTo>
                  <a:lnTo>
                    <a:pt x="465917" y="28087"/>
                  </a:lnTo>
                  <a:lnTo>
                    <a:pt x="424530" y="12767"/>
                  </a:lnTo>
                  <a:lnTo>
                    <a:pt x="380883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4BD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32774" y="552333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80" y="262411"/>
                  </a:lnTo>
                  <a:lnTo>
                    <a:pt x="26355" y="218301"/>
                  </a:lnTo>
                  <a:lnTo>
                    <a:pt x="45789" y="177026"/>
                  </a:lnTo>
                  <a:lnTo>
                    <a:pt x="69880" y="139013"/>
                  </a:lnTo>
                  <a:lnTo>
                    <a:pt x="98230" y="104687"/>
                  </a:lnTo>
                  <a:lnTo>
                    <a:pt x="130439" y="74473"/>
                  </a:lnTo>
                  <a:lnTo>
                    <a:pt x="166106" y="48798"/>
                  </a:lnTo>
                  <a:lnTo>
                    <a:pt x="204833" y="28087"/>
                  </a:lnTo>
                  <a:lnTo>
                    <a:pt x="246220" y="12767"/>
                  </a:lnTo>
                  <a:lnTo>
                    <a:pt x="289867" y="3262"/>
                  </a:lnTo>
                  <a:lnTo>
                    <a:pt x="335375" y="0"/>
                  </a:lnTo>
                  <a:lnTo>
                    <a:pt x="380883" y="3262"/>
                  </a:lnTo>
                  <a:lnTo>
                    <a:pt x="424530" y="12767"/>
                  </a:lnTo>
                  <a:lnTo>
                    <a:pt x="465917" y="28087"/>
                  </a:lnTo>
                  <a:lnTo>
                    <a:pt x="504644" y="48798"/>
                  </a:lnTo>
                  <a:lnTo>
                    <a:pt x="540311" y="74473"/>
                  </a:lnTo>
                  <a:lnTo>
                    <a:pt x="572520" y="104687"/>
                  </a:lnTo>
                  <a:lnTo>
                    <a:pt x="600870" y="139013"/>
                  </a:lnTo>
                  <a:lnTo>
                    <a:pt x="624961" y="177026"/>
                  </a:lnTo>
                  <a:lnTo>
                    <a:pt x="644395" y="218301"/>
                  </a:lnTo>
                  <a:lnTo>
                    <a:pt x="658770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4"/>
                  </a:lnTo>
                  <a:lnTo>
                    <a:pt x="658770" y="452451"/>
                  </a:lnTo>
                  <a:lnTo>
                    <a:pt x="644395" y="496559"/>
                  </a:lnTo>
                  <a:lnTo>
                    <a:pt x="624961" y="537833"/>
                  </a:lnTo>
                  <a:lnTo>
                    <a:pt x="600870" y="575846"/>
                  </a:lnTo>
                  <a:lnTo>
                    <a:pt x="572520" y="610173"/>
                  </a:lnTo>
                  <a:lnTo>
                    <a:pt x="540311" y="640388"/>
                  </a:lnTo>
                  <a:lnTo>
                    <a:pt x="504644" y="666064"/>
                  </a:lnTo>
                  <a:lnTo>
                    <a:pt x="465917" y="686775"/>
                  </a:lnTo>
                  <a:lnTo>
                    <a:pt x="424530" y="702097"/>
                  </a:lnTo>
                  <a:lnTo>
                    <a:pt x="380883" y="711602"/>
                  </a:lnTo>
                  <a:lnTo>
                    <a:pt x="335375" y="714865"/>
                  </a:lnTo>
                  <a:lnTo>
                    <a:pt x="289867" y="711602"/>
                  </a:lnTo>
                  <a:lnTo>
                    <a:pt x="246220" y="702097"/>
                  </a:lnTo>
                  <a:lnTo>
                    <a:pt x="204833" y="686775"/>
                  </a:lnTo>
                  <a:lnTo>
                    <a:pt x="166106" y="666064"/>
                  </a:lnTo>
                  <a:lnTo>
                    <a:pt x="130439" y="640388"/>
                  </a:lnTo>
                  <a:lnTo>
                    <a:pt x="98230" y="610173"/>
                  </a:lnTo>
                  <a:lnTo>
                    <a:pt x="69880" y="575846"/>
                  </a:lnTo>
                  <a:lnTo>
                    <a:pt x="45789" y="537833"/>
                  </a:lnTo>
                  <a:lnTo>
                    <a:pt x="26355" y="496559"/>
                  </a:lnTo>
                  <a:lnTo>
                    <a:pt x="11980" y="452451"/>
                  </a:lnTo>
                  <a:lnTo>
                    <a:pt x="3061" y="405934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2541361" y="5477495"/>
            <a:ext cx="689610" cy="733425"/>
            <a:chOff x="2541361" y="5477495"/>
            <a:chExt cx="689610" cy="733425"/>
          </a:xfrm>
        </p:grpSpPr>
        <p:sp>
          <p:nvSpPr>
            <p:cNvPr id="34" name="object 34"/>
            <p:cNvSpPr/>
            <p:nvPr/>
          </p:nvSpPr>
          <p:spPr>
            <a:xfrm>
              <a:off x="2550539" y="548667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335375" y="0"/>
                  </a:moveTo>
                  <a:lnTo>
                    <a:pt x="289867" y="3262"/>
                  </a:lnTo>
                  <a:lnTo>
                    <a:pt x="246220" y="12767"/>
                  </a:lnTo>
                  <a:lnTo>
                    <a:pt x="204833" y="28087"/>
                  </a:lnTo>
                  <a:lnTo>
                    <a:pt x="166106" y="48798"/>
                  </a:lnTo>
                  <a:lnTo>
                    <a:pt x="130439" y="74473"/>
                  </a:lnTo>
                  <a:lnTo>
                    <a:pt x="98230" y="104687"/>
                  </a:lnTo>
                  <a:lnTo>
                    <a:pt x="69880" y="139013"/>
                  </a:lnTo>
                  <a:lnTo>
                    <a:pt x="45789" y="177026"/>
                  </a:lnTo>
                  <a:lnTo>
                    <a:pt x="26355" y="218301"/>
                  </a:lnTo>
                  <a:lnTo>
                    <a:pt x="11980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4"/>
                  </a:lnTo>
                  <a:lnTo>
                    <a:pt x="11980" y="452451"/>
                  </a:lnTo>
                  <a:lnTo>
                    <a:pt x="26355" y="496559"/>
                  </a:lnTo>
                  <a:lnTo>
                    <a:pt x="45789" y="537833"/>
                  </a:lnTo>
                  <a:lnTo>
                    <a:pt x="69880" y="575846"/>
                  </a:lnTo>
                  <a:lnTo>
                    <a:pt x="98230" y="610173"/>
                  </a:lnTo>
                  <a:lnTo>
                    <a:pt x="130439" y="640388"/>
                  </a:lnTo>
                  <a:lnTo>
                    <a:pt x="166106" y="666064"/>
                  </a:lnTo>
                  <a:lnTo>
                    <a:pt x="204833" y="686775"/>
                  </a:lnTo>
                  <a:lnTo>
                    <a:pt x="246220" y="702097"/>
                  </a:lnTo>
                  <a:lnTo>
                    <a:pt x="289867" y="711602"/>
                  </a:lnTo>
                  <a:lnTo>
                    <a:pt x="335375" y="714865"/>
                  </a:lnTo>
                  <a:lnTo>
                    <a:pt x="380883" y="711602"/>
                  </a:lnTo>
                  <a:lnTo>
                    <a:pt x="424530" y="702097"/>
                  </a:lnTo>
                  <a:lnTo>
                    <a:pt x="465917" y="686775"/>
                  </a:lnTo>
                  <a:lnTo>
                    <a:pt x="504644" y="666064"/>
                  </a:lnTo>
                  <a:lnTo>
                    <a:pt x="540311" y="640388"/>
                  </a:lnTo>
                  <a:lnTo>
                    <a:pt x="572520" y="610173"/>
                  </a:lnTo>
                  <a:lnTo>
                    <a:pt x="600870" y="575846"/>
                  </a:lnTo>
                  <a:lnTo>
                    <a:pt x="624961" y="537833"/>
                  </a:lnTo>
                  <a:lnTo>
                    <a:pt x="644395" y="496559"/>
                  </a:lnTo>
                  <a:lnTo>
                    <a:pt x="658770" y="452451"/>
                  </a:lnTo>
                  <a:lnTo>
                    <a:pt x="667689" y="405934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0" y="262411"/>
                  </a:lnTo>
                  <a:lnTo>
                    <a:pt x="644395" y="218301"/>
                  </a:lnTo>
                  <a:lnTo>
                    <a:pt x="624961" y="177026"/>
                  </a:lnTo>
                  <a:lnTo>
                    <a:pt x="600870" y="139013"/>
                  </a:lnTo>
                  <a:lnTo>
                    <a:pt x="572520" y="104687"/>
                  </a:lnTo>
                  <a:lnTo>
                    <a:pt x="540311" y="74473"/>
                  </a:lnTo>
                  <a:lnTo>
                    <a:pt x="504644" y="48798"/>
                  </a:lnTo>
                  <a:lnTo>
                    <a:pt x="465917" y="28087"/>
                  </a:lnTo>
                  <a:lnTo>
                    <a:pt x="424530" y="12767"/>
                  </a:lnTo>
                  <a:lnTo>
                    <a:pt x="380883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3BF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50539" y="548667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4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80" y="262411"/>
                  </a:lnTo>
                  <a:lnTo>
                    <a:pt x="26355" y="218301"/>
                  </a:lnTo>
                  <a:lnTo>
                    <a:pt x="45789" y="177026"/>
                  </a:lnTo>
                  <a:lnTo>
                    <a:pt x="69880" y="139013"/>
                  </a:lnTo>
                  <a:lnTo>
                    <a:pt x="98230" y="104687"/>
                  </a:lnTo>
                  <a:lnTo>
                    <a:pt x="130439" y="74473"/>
                  </a:lnTo>
                  <a:lnTo>
                    <a:pt x="166106" y="48798"/>
                  </a:lnTo>
                  <a:lnTo>
                    <a:pt x="204833" y="28087"/>
                  </a:lnTo>
                  <a:lnTo>
                    <a:pt x="246220" y="12767"/>
                  </a:lnTo>
                  <a:lnTo>
                    <a:pt x="289867" y="3262"/>
                  </a:lnTo>
                  <a:lnTo>
                    <a:pt x="335375" y="0"/>
                  </a:lnTo>
                  <a:lnTo>
                    <a:pt x="380883" y="3262"/>
                  </a:lnTo>
                  <a:lnTo>
                    <a:pt x="424530" y="12767"/>
                  </a:lnTo>
                  <a:lnTo>
                    <a:pt x="465917" y="28087"/>
                  </a:lnTo>
                  <a:lnTo>
                    <a:pt x="504644" y="48798"/>
                  </a:lnTo>
                  <a:lnTo>
                    <a:pt x="540311" y="74473"/>
                  </a:lnTo>
                  <a:lnTo>
                    <a:pt x="572520" y="104687"/>
                  </a:lnTo>
                  <a:lnTo>
                    <a:pt x="600870" y="139013"/>
                  </a:lnTo>
                  <a:lnTo>
                    <a:pt x="624961" y="177026"/>
                  </a:lnTo>
                  <a:lnTo>
                    <a:pt x="644395" y="218301"/>
                  </a:lnTo>
                  <a:lnTo>
                    <a:pt x="658770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4"/>
                  </a:lnTo>
                  <a:lnTo>
                    <a:pt x="658770" y="452451"/>
                  </a:lnTo>
                  <a:lnTo>
                    <a:pt x="644395" y="496559"/>
                  </a:lnTo>
                  <a:lnTo>
                    <a:pt x="624961" y="537833"/>
                  </a:lnTo>
                  <a:lnTo>
                    <a:pt x="600870" y="575846"/>
                  </a:lnTo>
                  <a:lnTo>
                    <a:pt x="572520" y="610173"/>
                  </a:lnTo>
                  <a:lnTo>
                    <a:pt x="540311" y="640388"/>
                  </a:lnTo>
                  <a:lnTo>
                    <a:pt x="504644" y="666064"/>
                  </a:lnTo>
                  <a:lnTo>
                    <a:pt x="465917" y="686775"/>
                  </a:lnTo>
                  <a:lnTo>
                    <a:pt x="424530" y="702097"/>
                  </a:lnTo>
                  <a:lnTo>
                    <a:pt x="380883" y="711602"/>
                  </a:lnTo>
                  <a:lnTo>
                    <a:pt x="335375" y="714865"/>
                  </a:lnTo>
                  <a:lnTo>
                    <a:pt x="289867" y="711602"/>
                  </a:lnTo>
                  <a:lnTo>
                    <a:pt x="246220" y="702097"/>
                  </a:lnTo>
                  <a:lnTo>
                    <a:pt x="204833" y="686775"/>
                  </a:lnTo>
                  <a:lnTo>
                    <a:pt x="166106" y="666064"/>
                  </a:lnTo>
                  <a:lnTo>
                    <a:pt x="130439" y="640388"/>
                  </a:lnTo>
                  <a:lnTo>
                    <a:pt x="98230" y="610173"/>
                  </a:lnTo>
                  <a:lnTo>
                    <a:pt x="69880" y="575846"/>
                  </a:lnTo>
                  <a:lnTo>
                    <a:pt x="45789" y="537833"/>
                  </a:lnTo>
                  <a:lnTo>
                    <a:pt x="26355" y="496559"/>
                  </a:lnTo>
                  <a:lnTo>
                    <a:pt x="11980" y="452451"/>
                  </a:lnTo>
                  <a:lnTo>
                    <a:pt x="3061" y="405934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469387" y="5550815"/>
            <a:ext cx="689610" cy="733425"/>
            <a:chOff x="3469387" y="5550815"/>
            <a:chExt cx="689610" cy="733425"/>
          </a:xfrm>
        </p:grpSpPr>
        <p:sp>
          <p:nvSpPr>
            <p:cNvPr id="37" name="object 37"/>
            <p:cNvSpPr/>
            <p:nvPr/>
          </p:nvSpPr>
          <p:spPr>
            <a:xfrm>
              <a:off x="3478564" y="555999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5"/>
                  </a:lnTo>
                  <a:lnTo>
                    <a:pt x="11978" y="452453"/>
                  </a:lnTo>
                  <a:lnTo>
                    <a:pt x="26353" y="496562"/>
                  </a:lnTo>
                  <a:lnTo>
                    <a:pt x="45785" y="537836"/>
                  </a:lnTo>
                  <a:lnTo>
                    <a:pt x="69875" y="575850"/>
                  </a:lnTo>
                  <a:lnTo>
                    <a:pt x="98223" y="610176"/>
                  </a:lnTo>
                  <a:lnTo>
                    <a:pt x="130431" y="640390"/>
                  </a:lnTo>
                  <a:lnTo>
                    <a:pt x="166098" y="666066"/>
                  </a:lnTo>
                  <a:lnTo>
                    <a:pt x="204825" y="686777"/>
                  </a:lnTo>
                  <a:lnTo>
                    <a:pt x="246214" y="702098"/>
                  </a:lnTo>
                  <a:lnTo>
                    <a:pt x="289863" y="711603"/>
                  </a:lnTo>
                  <a:lnTo>
                    <a:pt x="335375" y="714866"/>
                  </a:lnTo>
                  <a:lnTo>
                    <a:pt x="380887" y="711603"/>
                  </a:lnTo>
                  <a:lnTo>
                    <a:pt x="424536" y="702098"/>
                  </a:lnTo>
                  <a:lnTo>
                    <a:pt x="465925" y="686777"/>
                  </a:lnTo>
                  <a:lnTo>
                    <a:pt x="504652" y="666066"/>
                  </a:lnTo>
                  <a:lnTo>
                    <a:pt x="540319" y="640390"/>
                  </a:lnTo>
                  <a:lnTo>
                    <a:pt x="572527" y="610176"/>
                  </a:lnTo>
                  <a:lnTo>
                    <a:pt x="600875" y="575850"/>
                  </a:lnTo>
                  <a:lnTo>
                    <a:pt x="624965" y="537836"/>
                  </a:lnTo>
                  <a:lnTo>
                    <a:pt x="644397" y="496562"/>
                  </a:lnTo>
                  <a:lnTo>
                    <a:pt x="658772" y="452453"/>
                  </a:lnTo>
                  <a:lnTo>
                    <a:pt x="667689" y="405935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78564" y="555999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5"/>
                  </a:lnTo>
                  <a:lnTo>
                    <a:pt x="658772" y="452453"/>
                  </a:lnTo>
                  <a:lnTo>
                    <a:pt x="644397" y="496562"/>
                  </a:lnTo>
                  <a:lnTo>
                    <a:pt x="624965" y="537836"/>
                  </a:lnTo>
                  <a:lnTo>
                    <a:pt x="600875" y="575850"/>
                  </a:lnTo>
                  <a:lnTo>
                    <a:pt x="572527" y="610176"/>
                  </a:lnTo>
                  <a:lnTo>
                    <a:pt x="540319" y="640390"/>
                  </a:lnTo>
                  <a:lnTo>
                    <a:pt x="504652" y="666066"/>
                  </a:lnTo>
                  <a:lnTo>
                    <a:pt x="465925" y="686777"/>
                  </a:lnTo>
                  <a:lnTo>
                    <a:pt x="424536" y="702098"/>
                  </a:lnTo>
                  <a:lnTo>
                    <a:pt x="380887" y="711603"/>
                  </a:lnTo>
                  <a:lnTo>
                    <a:pt x="335375" y="714866"/>
                  </a:lnTo>
                  <a:lnTo>
                    <a:pt x="289863" y="711603"/>
                  </a:lnTo>
                  <a:lnTo>
                    <a:pt x="246214" y="702098"/>
                  </a:lnTo>
                  <a:lnTo>
                    <a:pt x="204825" y="686777"/>
                  </a:lnTo>
                  <a:lnTo>
                    <a:pt x="166098" y="666066"/>
                  </a:lnTo>
                  <a:lnTo>
                    <a:pt x="130431" y="640390"/>
                  </a:lnTo>
                  <a:lnTo>
                    <a:pt x="98223" y="610176"/>
                  </a:lnTo>
                  <a:lnTo>
                    <a:pt x="69875" y="575850"/>
                  </a:lnTo>
                  <a:lnTo>
                    <a:pt x="45785" y="537836"/>
                  </a:lnTo>
                  <a:lnTo>
                    <a:pt x="26353" y="496562"/>
                  </a:lnTo>
                  <a:lnTo>
                    <a:pt x="11978" y="452453"/>
                  </a:lnTo>
                  <a:lnTo>
                    <a:pt x="3061" y="405935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124825" y="4432705"/>
            <a:ext cx="689610" cy="733425"/>
            <a:chOff x="6124825" y="4432705"/>
            <a:chExt cx="689610" cy="733425"/>
          </a:xfrm>
        </p:grpSpPr>
        <p:sp>
          <p:nvSpPr>
            <p:cNvPr id="40" name="object 40"/>
            <p:cNvSpPr/>
            <p:nvPr/>
          </p:nvSpPr>
          <p:spPr>
            <a:xfrm>
              <a:off x="6134003" y="4441882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5"/>
                  </a:lnTo>
                  <a:lnTo>
                    <a:pt x="204825" y="28084"/>
                  </a:lnTo>
                  <a:lnTo>
                    <a:pt x="166098" y="48793"/>
                  </a:lnTo>
                  <a:lnTo>
                    <a:pt x="130431" y="74466"/>
                  </a:lnTo>
                  <a:lnTo>
                    <a:pt x="98223" y="104677"/>
                  </a:lnTo>
                  <a:lnTo>
                    <a:pt x="69875" y="139002"/>
                  </a:lnTo>
                  <a:lnTo>
                    <a:pt x="45785" y="177013"/>
                  </a:lnTo>
                  <a:lnTo>
                    <a:pt x="26353" y="218286"/>
                  </a:lnTo>
                  <a:lnTo>
                    <a:pt x="11978" y="262394"/>
                  </a:lnTo>
                  <a:lnTo>
                    <a:pt x="3061" y="308913"/>
                  </a:lnTo>
                  <a:lnTo>
                    <a:pt x="0" y="357416"/>
                  </a:lnTo>
                  <a:lnTo>
                    <a:pt x="3061" y="405916"/>
                  </a:lnTo>
                  <a:lnTo>
                    <a:pt x="11978" y="452433"/>
                  </a:lnTo>
                  <a:lnTo>
                    <a:pt x="26353" y="496541"/>
                  </a:lnTo>
                  <a:lnTo>
                    <a:pt x="45785" y="537815"/>
                  </a:lnTo>
                  <a:lnTo>
                    <a:pt x="69875" y="575829"/>
                  </a:lnTo>
                  <a:lnTo>
                    <a:pt x="98223" y="610157"/>
                  </a:lnTo>
                  <a:lnTo>
                    <a:pt x="130431" y="640371"/>
                  </a:lnTo>
                  <a:lnTo>
                    <a:pt x="166098" y="666048"/>
                  </a:lnTo>
                  <a:lnTo>
                    <a:pt x="204825" y="686760"/>
                  </a:lnTo>
                  <a:lnTo>
                    <a:pt x="246214" y="702082"/>
                  </a:lnTo>
                  <a:lnTo>
                    <a:pt x="289863" y="711587"/>
                  </a:lnTo>
                  <a:lnTo>
                    <a:pt x="335375" y="714851"/>
                  </a:lnTo>
                  <a:lnTo>
                    <a:pt x="380887" y="711587"/>
                  </a:lnTo>
                  <a:lnTo>
                    <a:pt x="424536" y="702082"/>
                  </a:lnTo>
                  <a:lnTo>
                    <a:pt x="465925" y="686760"/>
                  </a:lnTo>
                  <a:lnTo>
                    <a:pt x="504652" y="666048"/>
                  </a:lnTo>
                  <a:lnTo>
                    <a:pt x="540319" y="640371"/>
                  </a:lnTo>
                  <a:lnTo>
                    <a:pt x="572527" y="610157"/>
                  </a:lnTo>
                  <a:lnTo>
                    <a:pt x="600875" y="575829"/>
                  </a:lnTo>
                  <a:lnTo>
                    <a:pt x="624965" y="537815"/>
                  </a:lnTo>
                  <a:lnTo>
                    <a:pt x="644397" y="496541"/>
                  </a:lnTo>
                  <a:lnTo>
                    <a:pt x="658772" y="452433"/>
                  </a:lnTo>
                  <a:lnTo>
                    <a:pt x="667689" y="405916"/>
                  </a:lnTo>
                  <a:lnTo>
                    <a:pt x="670751" y="357416"/>
                  </a:lnTo>
                  <a:lnTo>
                    <a:pt x="667689" y="308913"/>
                  </a:lnTo>
                  <a:lnTo>
                    <a:pt x="658772" y="262394"/>
                  </a:lnTo>
                  <a:lnTo>
                    <a:pt x="644397" y="218286"/>
                  </a:lnTo>
                  <a:lnTo>
                    <a:pt x="624965" y="177013"/>
                  </a:lnTo>
                  <a:lnTo>
                    <a:pt x="600875" y="139002"/>
                  </a:lnTo>
                  <a:lnTo>
                    <a:pt x="572527" y="104677"/>
                  </a:lnTo>
                  <a:lnTo>
                    <a:pt x="540319" y="74466"/>
                  </a:lnTo>
                  <a:lnTo>
                    <a:pt x="504652" y="48793"/>
                  </a:lnTo>
                  <a:lnTo>
                    <a:pt x="465925" y="28084"/>
                  </a:lnTo>
                  <a:lnTo>
                    <a:pt x="424536" y="12765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34003" y="4441882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16"/>
                  </a:moveTo>
                  <a:lnTo>
                    <a:pt x="3061" y="308913"/>
                  </a:lnTo>
                  <a:lnTo>
                    <a:pt x="11978" y="262394"/>
                  </a:lnTo>
                  <a:lnTo>
                    <a:pt x="26353" y="218286"/>
                  </a:lnTo>
                  <a:lnTo>
                    <a:pt x="45785" y="177013"/>
                  </a:lnTo>
                  <a:lnTo>
                    <a:pt x="69875" y="139002"/>
                  </a:lnTo>
                  <a:lnTo>
                    <a:pt x="98223" y="104677"/>
                  </a:lnTo>
                  <a:lnTo>
                    <a:pt x="130431" y="74466"/>
                  </a:lnTo>
                  <a:lnTo>
                    <a:pt x="166098" y="48793"/>
                  </a:lnTo>
                  <a:lnTo>
                    <a:pt x="204825" y="28084"/>
                  </a:lnTo>
                  <a:lnTo>
                    <a:pt x="246214" y="12765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5"/>
                  </a:lnTo>
                  <a:lnTo>
                    <a:pt x="465925" y="28084"/>
                  </a:lnTo>
                  <a:lnTo>
                    <a:pt x="504652" y="48793"/>
                  </a:lnTo>
                  <a:lnTo>
                    <a:pt x="540319" y="74466"/>
                  </a:lnTo>
                  <a:lnTo>
                    <a:pt x="572527" y="104677"/>
                  </a:lnTo>
                  <a:lnTo>
                    <a:pt x="600875" y="139002"/>
                  </a:lnTo>
                  <a:lnTo>
                    <a:pt x="624965" y="177013"/>
                  </a:lnTo>
                  <a:lnTo>
                    <a:pt x="644397" y="218286"/>
                  </a:lnTo>
                  <a:lnTo>
                    <a:pt x="658772" y="262394"/>
                  </a:lnTo>
                  <a:lnTo>
                    <a:pt x="667689" y="308913"/>
                  </a:lnTo>
                  <a:lnTo>
                    <a:pt x="670751" y="357416"/>
                  </a:lnTo>
                  <a:lnTo>
                    <a:pt x="667689" y="405916"/>
                  </a:lnTo>
                  <a:lnTo>
                    <a:pt x="658772" y="452433"/>
                  </a:lnTo>
                  <a:lnTo>
                    <a:pt x="644397" y="496541"/>
                  </a:lnTo>
                  <a:lnTo>
                    <a:pt x="624965" y="537815"/>
                  </a:lnTo>
                  <a:lnTo>
                    <a:pt x="600875" y="575829"/>
                  </a:lnTo>
                  <a:lnTo>
                    <a:pt x="572527" y="610157"/>
                  </a:lnTo>
                  <a:lnTo>
                    <a:pt x="540319" y="640371"/>
                  </a:lnTo>
                  <a:lnTo>
                    <a:pt x="504652" y="666048"/>
                  </a:lnTo>
                  <a:lnTo>
                    <a:pt x="465925" y="686760"/>
                  </a:lnTo>
                  <a:lnTo>
                    <a:pt x="424536" y="702082"/>
                  </a:lnTo>
                  <a:lnTo>
                    <a:pt x="380887" y="711587"/>
                  </a:lnTo>
                  <a:lnTo>
                    <a:pt x="335375" y="714851"/>
                  </a:lnTo>
                  <a:lnTo>
                    <a:pt x="289863" y="711587"/>
                  </a:lnTo>
                  <a:lnTo>
                    <a:pt x="246214" y="702082"/>
                  </a:lnTo>
                  <a:lnTo>
                    <a:pt x="204825" y="686760"/>
                  </a:lnTo>
                  <a:lnTo>
                    <a:pt x="166098" y="666048"/>
                  </a:lnTo>
                  <a:lnTo>
                    <a:pt x="130431" y="640371"/>
                  </a:lnTo>
                  <a:lnTo>
                    <a:pt x="98223" y="610157"/>
                  </a:lnTo>
                  <a:lnTo>
                    <a:pt x="69875" y="575829"/>
                  </a:lnTo>
                  <a:lnTo>
                    <a:pt x="45785" y="537815"/>
                  </a:lnTo>
                  <a:lnTo>
                    <a:pt x="26353" y="496541"/>
                  </a:lnTo>
                  <a:lnTo>
                    <a:pt x="11978" y="452433"/>
                  </a:lnTo>
                  <a:lnTo>
                    <a:pt x="3061" y="405916"/>
                  </a:lnTo>
                  <a:lnTo>
                    <a:pt x="0" y="357416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7016098" y="3360401"/>
            <a:ext cx="689610" cy="733425"/>
            <a:chOff x="7016098" y="3360401"/>
            <a:chExt cx="689610" cy="733425"/>
          </a:xfrm>
        </p:grpSpPr>
        <p:sp>
          <p:nvSpPr>
            <p:cNvPr id="43" name="object 43"/>
            <p:cNvSpPr/>
            <p:nvPr/>
          </p:nvSpPr>
          <p:spPr>
            <a:xfrm>
              <a:off x="7025275" y="336957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78" y="452457"/>
                  </a:lnTo>
                  <a:lnTo>
                    <a:pt x="26353" y="496567"/>
                  </a:lnTo>
                  <a:lnTo>
                    <a:pt x="45785" y="537842"/>
                  </a:lnTo>
                  <a:lnTo>
                    <a:pt x="69875" y="575855"/>
                  </a:lnTo>
                  <a:lnTo>
                    <a:pt x="98223" y="610182"/>
                  </a:lnTo>
                  <a:lnTo>
                    <a:pt x="130431" y="640395"/>
                  </a:lnTo>
                  <a:lnTo>
                    <a:pt x="166098" y="666070"/>
                  </a:lnTo>
                  <a:lnTo>
                    <a:pt x="204825" y="686781"/>
                  </a:lnTo>
                  <a:lnTo>
                    <a:pt x="246214" y="702102"/>
                  </a:lnTo>
                  <a:lnTo>
                    <a:pt x="289863" y="711606"/>
                  </a:lnTo>
                  <a:lnTo>
                    <a:pt x="335375" y="714869"/>
                  </a:lnTo>
                  <a:lnTo>
                    <a:pt x="380887" y="711606"/>
                  </a:lnTo>
                  <a:lnTo>
                    <a:pt x="424536" y="702102"/>
                  </a:lnTo>
                  <a:lnTo>
                    <a:pt x="465925" y="686781"/>
                  </a:lnTo>
                  <a:lnTo>
                    <a:pt x="504652" y="666070"/>
                  </a:lnTo>
                  <a:lnTo>
                    <a:pt x="540319" y="640395"/>
                  </a:lnTo>
                  <a:lnTo>
                    <a:pt x="572527" y="610182"/>
                  </a:lnTo>
                  <a:lnTo>
                    <a:pt x="600875" y="575855"/>
                  </a:lnTo>
                  <a:lnTo>
                    <a:pt x="624965" y="537842"/>
                  </a:lnTo>
                  <a:lnTo>
                    <a:pt x="644397" y="496567"/>
                  </a:lnTo>
                  <a:lnTo>
                    <a:pt x="658772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FF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25275" y="336957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2" y="452457"/>
                  </a:lnTo>
                  <a:lnTo>
                    <a:pt x="644397" y="496567"/>
                  </a:lnTo>
                  <a:lnTo>
                    <a:pt x="624965" y="537842"/>
                  </a:lnTo>
                  <a:lnTo>
                    <a:pt x="600875" y="575855"/>
                  </a:lnTo>
                  <a:lnTo>
                    <a:pt x="572527" y="610182"/>
                  </a:lnTo>
                  <a:lnTo>
                    <a:pt x="540319" y="640395"/>
                  </a:lnTo>
                  <a:lnTo>
                    <a:pt x="504652" y="666070"/>
                  </a:lnTo>
                  <a:lnTo>
                    <a:pt x="465925" y="686781"/>
                  </a:lnTo>
                  <a:lnTo>
                    <a:pt x="424536" y="702102"/>
                  </a:lnTo>
                  <a:lnTo>
                    <a:pt x="380887" y="711606"/>
                  </a:lnTo>
                  <a:lnTo>
                    <a:pt x="335375" y="714869"/>
                  </a:lnTo>
                  <a:lnTo>
                    <a:pt x="289863" y="711606"/>
                  </a:lnTo>
                  <a:lnTo>
                    <a:pt x="246214" y="702102"/>
                  </a:lnTo>
                  <a:lnTo>
                    <a:pt x="204825" y="686781"/>
                  </a:lnTo>
                  <a:lnTo>
                    <a:pt x="166098" y="666070"/>
                  </a:lnTo>
                  <a:lnTo>
                    <a:pt x="130431" y="640395"/>
                  </a:lnTo>
                  <a:lnTo>
                    <a:pt x="98223" y="610182"/>
                  </a:lnTo>
                  <a:lnTo>
                    <a:pt x="69875" y="575855"/>
                  </a:lnTo>
                  <a:lnTo>
                    <a:pt x="45785" y="537842"/>
                  </a:lnTo>
                  <a:lnTo>
                    <a:pt x="26353" y="496567"/>
                  </a:lnTo>
                  <a:lnTo>
                    <a:pt x="11978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7006909" y="5477495"/>
            <a:ext cx="689610" cy="733425"/>
            <a:chOff x="7006909" y="5477495"/>
            <a:chExt cx="689610" cy="733425"/>
          </a:xfrm>
        </p:grpSpPr>
        <p:sp>
          <p:nvSpPr>
            <p:cNvPr id="46" name="object 46"/>
            <p:cNvSpPr/>
            <p:nvPr/>
          </p:nvSpPr>
          <p:spPr>
            <a:xfrm>
              <a:off x="7016086" y="548667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4"/>
                  </a:lnTo>
                  <a:lnTo>
                    <a:pt x="11978" y="452451"/>
                  </a:lnTo>
                  <a:lnTo>
                    <a:pt x="26353" y="496559"/>
                  </a:lnTo>
                  <a:lnTo>
                    <a:pt x="45785" y="537833"/>
                  </a:lnTo>
                  <a:lnTo>
                    <a:pt x="69875" y="575846"/>
                  </a:lnTo>
                  <a:lnTo>
                    <a:pt x="98223" y="610173"/>
                  </a:lnTo>
                  <a:lnTo>
                    <a:pt x="130431" y="640388"/>
                  </a:lnTo>
                  <a:lnTo>
                    <a:pt x="166098" y="666064"/>
                  </a:lnTo>
                  <a:lnTo>
                    <a:pt x="204825" y="686775"/>
                  </a:lnTo>
                  <a:lnTo>
                    <a:pt x="246214" y="702097"/>
                  </a:lnTo>
                  <a:lnTo>
                    <a:pt x="289863" y="711602"/>
                  </a:lnTo>
                  <a:lnTo>
                    <a:pt x="335375" y="714865"/>
                  </a:lnTo>
                  <a:lnTo>
                    <a:pt x="380887" y="711602"/>
                  </a:lnTo>
                  <a:lnTo>
                    <a:pt x="424536" y="702097"/>
                  </a:lnTo>
                  <a:lnTo>
                    <a:pt x="465925" y="686775"/>
                  </a:lnTo>
                  <a:lnTo>
                    <a:pt x="504652" y="666064"/>
                  </a:lnTo>
                  <a:lnTo>
                    <a:pt x="540319" y="640388"/>
                  </a:lnTo>
                  <a:lnTo>
                    <a:pt x="572527" y="610173"/>
                  </a:lnTo>
                  <a:lnTo>
                    <a:pt x="600875" y="575846"/>
                  </a:lnTo>
                  <a:lnTo>
                    <a:pt x="624965" y="537833"/>
                  </a:lnTo>
                  <a:lnTo>
                    <a:pt x="644397" y="496559"/>
                  </a:lnTo>
                  <a:lnTo>
                    <a:pt x="658772" y="452451"/>
                  </a:lnTo>
                  <a:lnTo>
                    <a:pt x="667689" y="405934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16086" y="548667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4"/>
                  </a:lnTo>
                  <a:lnTo>
                    <a:pt x="658772" y="452451"/>
                  </a:lnTo>
                  <a:lnTo>
                    <a:pt x="644397" y="496559"/>
                  </a:lnTo>
                  <a:lnTo>
                    <a:pt x="624965" y="537833"/>
                  </a:lnTo>
                  <a:lnTo>
                    <a:pt x="600875" y="575846"/>
                  </a:lnTo>
                  <a:lnTo>
                    <a:pt x="572527" y="610173"/>
                  </a:lnTo>
                  <a:lnTo>
                    <a:pt x="540319" y="640388"/>
                  </a:lnTo>
                  <a:lnTo>
                    <a:pt x="504652" y="666064"/>
                  </a:lnTo>
                  <a:lnTo>
                    <a:pt x="465925" y="686775"/>
                  </a:lnTo>
                  <a:lnTo>
                    <a:pt x="424536" y="702097"/>
                  </a:lnTo>
                  <a:lnTo>
                    <a:pt x="380887" y="711602"/>
                  </a:lnTo>
                  <a:lnTo>
                    <a:pt x="335375" y="714865"/>
                  </a:lnTo>
                  <a:lnTo>
                    <a:pt x="289863" y="711602"/>
                  </a:lnTo>
                  <a:lnTo>
                    <a:pt x="246214" y="702097"/>
                  </a:lnTo>
                  <a:lnTo>
                    <a:pt x="204825" y="686775"/>
                  </a:lnTo>
                  <a:lnTo>
                    <a:pt x="166098" y="666064"/>
                  </a:lnTo>
                  <a:lnTo>
                    <a:pt x="130431" y="640388"/>
                  </a:lnTo>
                  <a:lnTo>
                    <a:pt x="98223" y="610173"/>
                  </a:lnTo>
                  <a:lnTo>
                    <a:pt x="69875" y="575846"/>
                  </a:lnTo>
                  <a:lnTo>
                    <a:pt x="45785" y="537833"/>
                  </a:lnTo>
                  <a:lnTo>
                    <a:pt x="26353" y="496559"/>
                  </a:lnTo>
                  <a:lnTo>
                    <a:pt x="11978" y="452451"/>
                  </a:lnTo>
                  <a:lnTo>
                    <a:pt x="3061" y="405934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5279495" y="5504991"/>
            <a:ext cx="689610" cy="733425"/>
            <a:chOff x="5279495" y="5504991"/>
            <a:chExt cx="689610" cy="733425"/>
          </a:xfrm>
        </p:grpSpPr>
        <p:sp>
          <p:nvSpPr>
            <p:cNvPr id="49" name="object 49"/>
            <p:cNvSpPr/>
            <p:nvPr/>
          </p:nvSpPr>
          <p:spPr>
            <a:xfrm>
              <a:off x="5288673" y="551416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4"/>
                  </a:lnTo>
                  <a:lnTo>
                    <a:pt x="11978" y="452451"/>
                  </a:lnTo>
                  <a:lnTo>
                    <a:pt x="26353" y="496559"/>
                  </a:lnTo>
                  <a:lnTo>
                    <a:pt x="45785" y="537833"/>
                  </a:lnTo>
                  <a:lnTo>
                    <a:pt x="69875" y="575846"/>
                  </a:lnTo>
                  <a:lnTo>
                    <a:pt x="98223" y="610173"/>
                  </a:lnTo>
                  <a:lnTo>
                    <a:pt x="130431" y="640388"/>
                  </a:lnTo>
                  <a:lnTo>
                    <a:pt x="166098" y="666064"/>
                  </a:lnTo>
                  <a:lnTo>
                    <a:pt x="204825" y="686775"/>
                  </a:lnTo>
                  <a:lnTo>
                    <a:pt x="246214" y="702097"/>
                  </a:lnTo>
                  <a:lnTo>
                    <a:pt x="289863" y="711602"/>
                  </a:lnTo>
                  <a:lnTo>
                    <a:pt x="335375" y="714865"/>
                  </a:lnTo>
                  <a:lnTo>
                    <a:pt x="380887" y="711602"/>
                  </a:lnTo>
                  <a:lnTo>
                    <a:pt x="424536" y="702097"/>
                  </a:lnTo>
                  <a:lnTo>
                    <a:pt x="465925" y="686775"/>
                  </a:lnTo>
                  <a:lnTo>
                    <a:pt x="504652" y="666064"/>
                  </a:lnTo>
                  <a:lnTo>
                    <a:pt x="540319" y="640388"/>
                  </a:lnTo>
                  <a:lnTo>
                    <a:pt x="572527" y="610173"/>
                  </a:lnTo>
                  <a:lnTo>
                    <a:pt x="600875" y="575846"/>
                  </a:lnTo>
                  <a:lnTo>
                    <a:pt x="624965" y="537833"/>
                  </a:lnTo>
                  <a:lnTo>
                    <a:pt x="644397" y="496559"/>
                  </a:lnTo>
                  <a:lnTo>
                    <a:pt x="658772" y="452451"/>
                  </a:lnTo>
                  <a:lnTo>
                    <a:pt x="667689" y="405934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CC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88673" y="551416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4"/>
                  </a:lnTo>
                  <a:lnTo>
                    <a:pt x="658772" y="452451"/>
                  </a:lnTo>
                  <a:lnTo>
                    <a:pt x="644397" y="496559"/>
                  </a:lnTo>
                  <a:lnTo>
                    <a:pt x="624965" y="537833"/>
                  </a:lnTo>
                  <a:lnTo>
                    <a:pt x="600875" y="575846"/>
                  </a:lnTo>
                  <a:lnTo>
                    <a:pt x="572527" y="610173"/>
                  </a:lnTo>
                  <a:lnTo>
                    <a:pt x="540319" y="640388"/>
                  </a:lnTo>
                  <a:lnTo>
                    <a:pt x="504652" y="666064"/>
                  </a:lnTo>
                  <a:lnTo>
                    <a:pt x="465925" y="686775"/>
                  </a:lnTo>
                  <a:lnTo>
                    <a:pt x="424536" y="702097"/>
                  </a:lnTo>
                  <a:lnTo>
                    <a:pt x="380887" y="711602"/>
                  </a:lnTo>
                  <a:lnTo>
                    <a:pt x="335375" y="714865"/>
                  </a:lnTo>
                  <a:lnTo>
                    <a:pt x="289863" y="711602"/>
                  </a:lnTo>
                  <a:lnTo>
                    <a:pt x="246214" y="702097"/>
                  </a:lnTo>
                  <a:lnTo>
                    <a:pt x="204825" y="686775"/>
                  </a:lnTo>
                  <a:lnTo>
                    <a:pt x="166098" y="666064"/>
                  </a:lnTo>
                  <a:lnTo>
                    <a:pt x="130431" y="640388"/>
                  </a:lnTo>
                  <a:lnTo>
                    <a:pt x="98223" y="610173"/>
                  </a:lnTo>
                  <a:lnTo>
                    <a:pt x="69875" y="575846"/>
                  </a:lnTo>
                  <a:lnTo>
                    <a:pt x="45785" y="537833"/>
                  </a:lnTo>
                  <a:lnTo>
                    <a:pt x="26353" y="496559"/>
                  </a:lnTo>
                  <a:lnTo>
                    <a:pt x="11978" y="452451"/>
                  </a:lnTo>
                  <a:lnTo>
                    <a:pt x="3061" y="405934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242742" y="2260602"/>
            <a:ext cx="689610" cy="733425"/>
            <a:chOff x="5242742" y="2260602"/>
            <a:chExt cx="689610" cy="733425"/>
          </a:xfrm>
        </p:grpSpPr>
        <p:sp>
          <p:nvSpPr>
            <p:cNvPr id="52" name="object 52"/>
            <p:cNvSpPr/>
            <p:nvPr/>
          </p:nvSpPr>
          <p:spPr>
            <a:xfrm>
              <a:off x="5251919" y="2269779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78" y="452457"/>
                  </a:lnTo>
                  <a:lnTo>
                    <a:pt x="26353" y="496567"/>
                  </a:lnTo>
                  <a:lnTo>
                    <a:pt x="45785" y="537842"/>
                  </a:lnTo>
                  <a:lnTo>
                    <a:pt x="69875" y="575855"/>
                  </a:lnTo>
                  <a:lnTo>
                    <a:pt x="98223" y="610182"/>
                  </a:lnTo>
                  <a:lnTo>
                    <a:pt x="130431" y="640395"/>
                  </a:lnTo>
                  <a:lnTo>
                    <a:pt x="166098" y="666070"/>
                  </a:lnTo>
                  <a:lnTo>
                    <a:pt x="204825" y="686781"/>
                  </a:lnTo>
                  <a:lnTo>
                    <a:pt x="246214" y="702102"/>
                  </a:lnTo>
                  <a:lnTo>
                    <a:pt x="289863" y="711606"/>
                  </a:lnTo>
                  <a:lnTo>
                    <a:pt x="335375" y="714869"/>
                  </a:lnTo>
                  <a:lnTo>
                    <a:pt x="380887" y="711606"/>
                  </a:lnTo>
                  <a:lnTo>
                    <a:pt x="424536" y="702102"/>
                  </a:lnTo>
                  <a:lnTo>
                    <a:pt x="465925" y="686781"/>
                  </a:lnTo>
                  <a:lnTo>
                    <a:pt x="504652" y="666070"/>
                  </a:lnTo>
                  <a:lnTo>
                    <a:pt x="540319" y="640395"/>
                  </a:lnTo>
                  <a:lnTo>
                    <a:pt x="572527" y="610182"/>
                  </a:lnTo>
                  <a:lnTo>
                    <a:pt x="600875" y="575855"/>
                  </a:lnTo>
                  <a:lnTo>
                    <a:pt x="624965" y="537842"/>
                  </a:lnTo>
                  <a:lnTo>
                    <a:pt x="644397" y="496567"/>
                  </a:lnTo>
                  <a:lnTo>
                    <a:pt x="658772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51919" y="2269779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2" y="452457"/>
                  </a:lnTo>
                  <a:lnTo>
                    <a:pt x="644397" y="496567"/>
                  </a:lnTo>
                  <a:lnTo>
                    <a:pt x="624965" y="537842"/>
                  </a:lnTo>
                  <a:lnTo>
                    <a:pt x="600875" y="575855"/>
                  </a:lnTo>
                  <a:lnTo>
                    <a:pt x="572527" y="610182"/>
                  </a:lnTo>
                  <a:lnTo>
                    <a:pt x="540319" y="640395"/>
                  </a:lnTo>
                  <a:lnTo>
                    <a:pt x="504652" y="666070"/>
                  </a:lnTo>
                  <a:lnTo>
                    <a:pt x="465925" y="686781"/>
                  </a:lnTo>
                  <a:lnTo>
                    <a:pt x="424536" y="702102"/>
                  </a:lnTo>
                  <a:lnTo>
                    <a:pt x="380887" y="711606"/>
                  </a:lnTo>
                  <a:lnTo>
                    <a:pt x="335375" y="714869"/>
                  </a:lnTo>
                  <a:lnTo>
                    <a:pt x="289863" y="711606"/>
                  </a:lnTo>
                  <a:lnTo>
                    <a:pt x="246214" y="702102"/>
                  </a:lnTo>
                  <a:lnTo>
                    <a:pt x="204825" y="686781"/>
                  </a:lnTo>
                  <a:lnTo>
                    <a:pt x="166098" y="666070"/>
                  </a:lnTo>
                  <a:lnTo>
                    <a:pt x="130431" y="640395"/>
                  </a:lnTo>
                  <a:lnTo>
                    <a:pt x="98223" y="610182"/>
                  </a:lnTo>
                  <a:lnTo>
                    <a:pt x="69875" y="575855"/>
                  </a:lnTo>
                  <a:lnTo>
                    <a:pt x="45785" y="537842"/>
                  </a:lnTo>
                  <a:lnTo>
                    <a:pt x="26353" y="496567"/>
                  </a:lnTo>
                  <a:lnTo>
                    <a:pt x="11978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6152391" y="5504991"/>
            <a:ext cx="689610" cy="733425"/>
            <a:chOff x="6152391" y="5504991"/>
            <a:chExt cx="689610" cy="733425"/>
          </a:xfrm>
        </p:grpSpPr>
        <p:sp>
          <p:nvSpPr>
            <p:cNvPr id="55" name="object 55"/>
            <p:cNvSpPr/>
            <p:nvPr/>
          </p:nvSpPr>
          <p:spPr>
            <a:xfrm>
              <a:off x="6161568" y="551416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4"/>
                  </a:lnTo>
                  <a:lnTo>
                    <a:pt x="11978" y="452451"/>
                  </a:lnTo>
                  <a:lnTo>
                    <a:pt x="26353" y="496559"/>
                  </a:lnTo>
                  <a:lnTo>
                    <a:pt x="45785" y="537833"/>
                  </a:lnTo>
                  <a:lnTo>
                    <a:pt x="69875" y="575846"/>
                  </a:lnTo>
                  <a:lnTo>
                    <a:pt x="98223" y="610173"/>
                  </a:lnTo>
                  <a:lnTo>
                    <a:pt x="130431" y="640388"/>
                  </a:lnTo>
                  <a:lnTo>
                    <a:pt x="166098" y="666064"/>
                  </a:lnTo>
                  <a:lnTo>
                    <a:pt x="204825" y="686775"/>
                  </a:lnTo>
                  <a:lnTo>
                    <a:pt x="246214" y="702097"/>
                  </a:lnTo>
                  <a:lnTo>
                    <a:pt x="289863" y="711602"/>
                  </a:lnTo>
                  <a:lnTo>
                    <a:pt x="335375" y="714865"/>
                  </a:lnTo>
                  <a:lnTo>
                    <a:pt x="380887" y="711602"/>
                  </a:lnTo>
                  <a:lnTo>
                    <a:pt x="424536" y="702097"/>
                  </a:lnTo>
                  <a:lnTo>
                    <a:pt x="465925" y="686775"/>
                  </a:lnTo>
                  <a:lnTo>
                    <a:pt x="504652" y="666064"/>
                  </a:lnTo>
                  <a:lnTo>
                    <a:pt x="540319" y="640388"/>
                  </a:lnTo>
                  <a:lnTo>
                    <a:pt x="572527" y="610173"/>
                  </a:lnTo>
                  <a:lnTo>
                    <a:pt x="600875" y="575846"/>
                  </a:lnTo>
                  <a:lnTo>
                    <a:pt x="624965" y="537833"/>
                  </a:lnTo>
                  <a:lnTo>
                    <a:pt x="644397" y="496559"/>
                  </a:lnTo>
                  <a:lnTo>
                    <a:pt x="658772" y="452451"/>
                  </a:lnTo>
                  <a:lnTo>
                    <a:pt x="667689" y="405934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61568" y="551416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4"/>
                  </a:lnTo>
                  <a:lnTo>
                    <a:pt x="658772" y="452451"/>
                  </a:lnTo>
                  <a:lnTo>
                    <a:pt x="644397" y="496559"/>
                  </a:lnTo>
                  <a:lnTo>
                    <a:pt x="624965" y="537833"/>
                  </a:lnTo>
                  <a:lnTo>
                    <a:pt x="600875" y="575846"/>
                  </a:lnTo>
                  <a:lnTo>
                    <a:pt x="572527" y="610173"/>
                  </a:lnTo>
                  <a:lnTo>
                    <a:pt x="540319" y="640388"/>
                  </a:lnTo>
                  <a:lnTo>
                    <a:pt x="504652" y="666064"/>
                  </a:lnTo>
                  <a:lnTo>
                    <a:pt x="465925" y="686775"/>
                  </a:lnTo>
                  <a:lnTo>
                    <a:pt x="424536" y="702097"/>
                  </a:lnTo>
                  <a:lnTo>
                    <a:pt x="380887" y="711602"/>
                  </a:lnTo>
                  <a:lnTo>
                    <a:pt x="335375" y="714865"/>
                  </a:lnTo>
                  <a:lnTo>
                    <a:pt x="289863" y="711602"/>
                  </a:lnTo>
                  <a:lnTo>
                    <a:pt x="246214" y="702097"/>
                  </a:lnTo>
                  <a:lnTo>
                    <a:pt x="204825" y="686775"/>
                  </a:lnTo>
                  <a:lnTo>
                    <a:pt x="166098" y="666064"/>
                  </a:lnTo>
                  <a:lnTo>
                    <a:pt x="130431" y="640388"/>
                  </a:lnTo>
                  <a:lnTo>
                    <a:pt x="98223" y="610173"/>
                  </a:lnTo>
                  <a:lnTo>
                    <a:pt x="69875" y="575846"/>
                  </a:lnTo>
                  <a:lnTo>
                    <a:pt x="45785" y="537833"/>
                  </a:lnTo>
                  <a:lnTo>
                    <a:pt x="26353" y="496559"/>
                  </a:lnTo>
                  <a:lnTo>
                    <a:pt x="11978" y="452451"/>
                  </a:lnTo>
                  <a:lnTo>
                    <a:pt x="3061" y="405934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106448" y="2269767"/>
            <a:ext cx="689610" cy="733425"/>
            <a:chOff x="6106448" y="2269767"/>
            <a:chExt cx="689610" cy="733425"/>
          </a:xfrm>
        </p:grpSpPr>
        <p:sp>
          <p:nvSpPr>
            <p:cNvPr id="58" name="object 58"/>
            <p:cNvSpPr/>
            <p:nvPr/>
          </p:nvSpPr>
          <p:spPr>
            <a:xfrm>
              <a:off x="6115626" y="2278944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78" y="452457"/>
                  </a:lnTo>
                  <a:lnTo>
                    <a:pt x="26353" y="496567"/>
                  </a:lnTo>
                  <a:lnTo>
                    <a:pt x="45785" y="537842"/>
                  </a:lnTo>
                  <a:lnTo>
                    <a:pt x="69875" y="575855"/>
                  </a:lnTo>
                  <a:lnTo>
                    <a:pt x="98223" y="610182"/>
                  </a:lnTo>
                  <a:lnTo>
                    <a:pt x="130431" y="640395"/>
                  </a:lnTo>
                  <a:lnTo>
                    <a:pt x="166098" y="666070"/>
                  </a:lnTo>
                  <a:lnTo>
                    <a:pt x="204825" y="686781"/>
                  </a:lnTo>
                  <a:lnTo>
                    <a:pt x="246214" y="702102"/>
                  </a:lnTo>
                  <a:lnTo>
                    <a:pt x="289863" y="711606"/>
                  </a:lnTo>
                  <a:lnTo>
                    <a:pt x="335375" y="714869"/>
                  </a:lnTo>
                  <a:lnTo>
                    <a:pt x="380887" y="711606"/>
                  </a:lnTo>
                  <a:lnTo>
                    <a:pt x="424536" y="702102"/>
                  </a:lnTo>
                  <a:lnTo>
                    <a:pt x="465925" y="686781"/>
                  </a:lnTo>
                  <a:lnTo>
                    <a:pt x="504652" y="666070"/>
                  </a:lnTo>
                  <a:lnTo>
                    <a:pt x="540319" y="640395"/>
                  </a:lnTo>
                  <a:lnTo>
                    <a:pt x="572527" y="610182"/>
                  </a:lnTo>
                  <a:lnTo>
                    <a:pt x="600875" y="575855"/>
                  </a:lnTo>
                  <a:lnTo>
                    <a:pt x="624965" y="537842"/>
                  </a:lnTo>
                  <a:lnTo>
                    <a:pt x="644397" y="496567"/>
                  </a:lnTo>
                  <a:lnTo>
                    <a:pt x="658772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CC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15626" y="2278944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2" y="452457"/>
                  </a:lnTo>
                  <a:lnTo>
                    <a:pt x="644397" y="496567"/>
                  </a:lnTo>
                  <a:lnTo>
                    <a:pt x="624965" y="537842"/>
                  </a:lnTo>
                  <a:lnTo>
                    <a:pt x="600875" y="575855"/>
                  </a:lnTo>
                  <a:lnTo>
                    <a:pt x="572527" y="610182"/>
                  </a:lnTo>
                  <a:lnTo>
                    <a:pt x="540319" y="640395"/>
                  </a:lnTo>
                  <a:lnTo>
                    <a:pt x="504652" y="666070"/>
                  </a:lnTo>
                  <a:lnTo>
                    <a:pt x="465925" y="686781"/>
                  </a:lnTo>
                  <a:lnTo>
                    <a:pt x="424536" y="702102"/>
                  </a:lnTo>
                  <a:lnTo>
                    <a:pt x="380887" y="711606"/>
                  </a:lnTo>
                  <a:lnTo>
                    <a:pt x="335375" y="714869"/>
                  </a:lnTo>
                  <a:lnTo>
                    <a:pt x="289863" y="711606"/>
                  </a:lnTo>
                  <a:lnTo>
                    <a:pt x="246214" y="702102"/>
                  </a:lnTo>
                  <a:lnTo>
                    <a:pt x="204825" y="686781"/>
                  </a:lnTo>
                  <a:lnTo>
                    <a:pt x="166098" y="666070"/>
                  </a:lnTo>
                  <a:lnTo>
                    <a:pt x="130431" y="640395"/>
                  </a:lnTo>
                  <a:lnTo>
                    <a:pt x="98223" y="610182"/>
                  </a:lnTo>
                  <a:lnTo>
                    <a:pt x="69875" y="575855"/>
                  </a:lnTo>
                  <a:lnTo>
                    <a:pt x="45785" y="537842"/>
                  </a:lnTo>
                  <a:lnTo>
                    <a:pt x="26353" y="496567"/>
                  </a:lnTo>
                  <a:lnTo>
                    <a:pt x="11978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5242742" y="3351236"/>
            <a:ext cx="689610" cy="733425"/>
            <a:chOff x="5242742" y="3351236"/>
            <a:chExt cx="689610" cy="733425"/>
          </a:xfrm>
        </p:grpSpPr>
        <p:sp>
          <p:nvSpPr>
            <p:cNvPr id="61" name="object 61"/>
            <p:cNvSpPr/>
            <p:nvPr/>
          </p:nvSpPr>
          <p:spPr>
            <a:xfrm>
              <a:off x="5251919" y="336041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78" y="452457"/>
                  </a:lnTo>
                  <a:lnTo>
                    <a:pt x="26353" y="496567"/>
                  </a:lnTo>
                  <a:lnTo>
                    <a:pt x="45785" y="537842"/>
                  </a:lnTo>
                  <a:lnTo>
                    <a:pt x="69875" y="575855"/>
                  </a:lnTo>
                  <a:lnTo>
                    <a:pt x="98223" y="610182"/>
                  </a:lnTo>
                  <a:lnTo>
                    <a:pt x="130431" y="640395"/>
                  </a:lnTo>
                  <a:lnTo>
                    <a:pt x="166098" y="666070"/>
                  </a:lnTo>
                  <a:lnTo>
                    <a:pt x="204825" y="686781"/>
                  </a:lnTo>
                  <a:lnTo>
                    <a:pt x="246214" y="702102"/>
                  </a:lnTo>
                  <a:lnTo>
                    <a:pt x="289863" y="711606"/>
                  </a:lnTo>
                  <a:lnTo>
                    <a:pt x="335375" y="714869"/>
                  </a:lnTo>
                  <a:lnTo>
                    <a:pt x="380887" y="711606"/>
                  </a:lnTo>
                  <a:lnTo>
                    <a:pt x="424536" y="702102"/>
                  </a:lnTo>
                  <a:lnTo>
                    <a:pt x="465925" y="686781"/>
                  </a:lnTo>
                  <a:lnTo>
                    <a:pt x="504652" y="666070"/>
                  </a:lnTo>
                  <a:lnTo>
                    <a:pt x="540319" y="640395"/>
                  </a:lnTo>
                  <a:lnTo>
                    <a:pt x="572527" y="610182"/>
                  </a:lnTo>
                  <a:lnTo>
                    <a:pt x="600875" y="575855"/>
                  </a:lnTo>
                  <a:lnTo>
                    <a:pt x="624965" y="537842"/>
                  </a:lnTo>
                  <a:lnTo>
                    <a:pt x="644397" y="496567"/>
                  </a:lnTo>
                  <a:lnTo>
                    <a:pt x="658772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51919" y="3360413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2" y="452457"/>
                  </a:lnTo>
                  <a:lnTo>
                    <a:pt x="644397" y="496567"/>
                  </a:lnTo>
                  <a:lnTo>
                    <a:pt x="624965" y="537842"/>
                  </a:lnTo>
                  <a:lnTo>
                    <a:pt x="600875" y="575855"/>
                  </a:lnTo>
                  <a:lnTo>
                    <a:pt x="572527" y="610182"/>
                  </a:lnTo>
                  <a:lnTo>
                    <a:pt x="540319" y="640395"/>
                  </a:lnTo>
                  <a:lnTo>
                    <a:pt x="504652" y="666070"/>
                  </a:lnTo>
                  <a:lnTo>
                    <a:pt x="465925" y="686781"/>
                  </a:lnTo>
                  <a:lnTo>
                    <a:pt x="424536" y="702102"/>
                  </a:lnTo>
                  <a:lnTo>
                    <a:pt x="380887" y="711606"/>
                  </a:lnTo>
                  <a:lnTo>
                    <a:pt x="335375" y="714869"/>
                  </a:lnTo>
                  <a:lnTo>
                    <a:pt x="289863" y="711606"/>
                  </a:lnTo>
                  <a:lnTo>
                    <a:pt x="246214" y="702102"/>
                  </a:lnTo>
                  <a:lnTo>
                    <a:pt x="204825" y="686781"/>
                  </a:lnTo>
                  <a:lnTo>
                    <a:pt x="166098" y="666070"/>
                  </a:lnTo>
                  <a:lnTo>
                    <a:pt x="130431" y="640395"/>
                  </a:lnTo>
                  <a:lnTo>
                    <a:pt x="98223" y="610182"/>
                  </a:lnTo>
                  <a:lnTo>
                    <a:pt x="69875" y="575855"/>
                  </a:lnTo>
                  <a:lnTo>
                    <a:pt x="45785" y="537842"/>
                  </a:lnTo>
                  <a:lnTo>
                    <a:pt x="26353" y="496567"/>
                  </a:lnTo>
                  <a:lnTo>
                    <a:pt x="11978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7016098" y="2306427"/>
            <a:ext cx="689610" cy="733425"/>
            <a:chOff x="7016098" y="2306427"/>
            <a:chExt cx="689610" cy="733425"/>
          </a:xfrm>
        </p:grpSpPr>
        <p:sp>
          <p:nvSpPr>
            <p:cNvPr id="64" name="object 64"/>
            <p:cNvSpPr/>
            <p:nvPr/>
          </p:nvSpPr>
          <p:spPr>
            <a:xfrm>
              <a:off x="7025275" y="2315604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78" y="452457"/>
                  </a:lnTo>
                  <a:lnTo>
                    <a:pt x="26353" y="496567"/>
                  </a:lnTo>
                  <a:lnTo>
                    <a:pt x="45785" y="537842"/>
                  </a:lnTo>
                  <a:lnTo>
                    <a:pt x="69875" y="575855"/>
                  </a:lnTo>
                  <a:lnTo>
                    <a:pt x="98223" y="610182"/>
                  </a:lnTo>
                  <a:lnTo>
                    <a:pt x="130431" y="640395"/>
                  </a:lnTo>
                  <a:lnTo>
                    <a:pt x="166098" y="666070"/>
                  </a:lnTo>
                  <a:lnTo>
                    <a:pt x="204825" y="686781"/>
                  </a:lnTo>
                  <a:lnTo>
                    <a:pt x="246214" y="702102"/>
                  </a:lnTo>
                  <a:lnTo>
                    <a:pt x="289863" y="711606"/>
                  </a:lnTo>
                  <a:lnTo>
                    <a:pt x="335375" y="714869"/>
                  </a:lnTo>
                  <a:lnTo>
                    <a:pt x="380887" y="711606"/>
                  </a:lnTo>
                  <a:lnTo>
                    <a:pt x="424536" y="702102"/>
                  </a:lnTo>
                  <a:lnTo>
                    <a:pt x="465925" y="686781"/>
                  </a:lnTo>
                  <a:lnTo>
                    <a:pt x="504652" y="666070"/>
                  </a:lnTo>
                  <a:lnTo>
                    <a:pt x="540319" y="640395"/>
                  </a:lnTo>
                  <a:lnTo>
                    <a:pt x="572527" y="610182"/>
                  </a:lnTo>
                  <a:lnTo>
                    <a:pt x="600875" y="575855"/>
                  </a:lnTo>
                  <a:lnTo>
                    <a:pt x="624965" y="537842"/>
                  </a:lnTo>
                  <a:lnTo>
                    <a:pt x="644397" y="496567"/>
                  </a:lnTo>
                  <a:lnTo>
                    <a:pt x="658772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25275" y="2315604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2" y="452457"/>
                  </a:lnTo>
                  <a:lnTo>
                    <a:pt x="644397" y="496567"/>
                  </a:lnTo>
                  <a:lnTo>
                    <a:pt x="624965" y="537842"/>
                  </a:lnTo>
                  <a:lnTo>
                    <a:pt x="600875" y="575855"/>
                  </a:lnTo>
                  <a:lnTo>
                    <a:pt x="572527" y="610182"/>
                  </a:lnTo>
                  <a:lnTo>
                    <a:pt x="540319" y="640395"/>
                  </a:lnTo>
                  <a:lnTo>
                    <a:pt x="504652" y="666070"/>
                  </a:lnTo>
                  <a:lnTo>
                    <a:pt x="465925" y="686781"/>
                  </a:lnTo>
                  <a:lnTo>
                    <a:pt x="424536" y="702102"/>
                  </a:lnTo>
                  <a:lnTo>
                    <a:pt x="380887" y="711606"/>
                  </a:lnTo>
                  <a:lnTo>
                    <a:pt x="335375" y="714869"/>
                  </a:lnTo>
                  <a:lnTo>
                    <a:pt x="289863" y="711606"/>
                  </a:lnTo>
                  <a:lnTo>
                    <a:pt x="246214" y="702102"/>
                  </a:lnTo>
                  <a:lnTo>
                    <a:pt x="204825" y="686781"/>
                  </a:lnTo>
                  <a:lnTo>
                    <a:pt x="166098" y="666070"/>
                  </a:lnTo>
                  <a:lnTo>
                    <a:pt x="130431" y="640395"/>
                  </a:lnTo>
                  <a:lnTo>
                    <a:pt x="98223" y="610182"/>
                  </a:lnTo>
                  <a:lnTo>
                    <a:pt x="69875" y="575855"/>
                  </a:lnTo>
                  <a:lnTo>
                    <a:pt x="45785" y="537842"/>
                  </a:lnTo>
                  <a:lnTo>
                    <a:pt x="26353" y="496567"/>
                  </a:lnTo>
                  <a:lnTo>
                    <a:pt x="11978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7006909" y="4423540"/>
            <a:ext cx="689610" cy="733425"/>
            <a:chOff x="7006909" y="4423540"/>
            <a:chExt cx="689610" cy="733425"/>
          </a:xfrm>
        </p:grpSpPr>
        <p:sp>
          <p:nvSpPr>
            <p:cNvPr id="67" name="object 67"/>
            <p:cNvSpPr/>
            <p:nvPr/>
          </p:nvSpPr>
          <p:spPr>
            <a:xfrm>
              <a:off x="7016086" y="4432717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5"/>
                  </a:lnTo>
                  <a:lnTo>
                    <a:pt x="204825" y="28084"/>
                  </a:lnTo>
                  <a:lnTo>
                    <a:pt x="166098" y="48793"/>
                  </a:lnTo>
                  <a:lnTo>
                    <a:pt x="130431" y="74466"/>
                  </a:lnTo>
                  <a:lnTo>
                    <a:pt x="98223" y="104677"/>
                  </a:lnTo>
                  <a:lnTo>
                    <a:pt x="69875" y="139002"/>
                  </a:lnTo>
                  <a:lnTo>
                    <a:pt x="45785" y="177013"/>
                  </a:lnTo>
                  <a:lnTo>
                    <a:pt x="26353" y="218286"/>
                  </a:lnTo>
                  <a:lnTo>
                    <a:pt x="11978" y="262394"/>
                  </a:lnTo>
                  <a:lnTo>
                    <a:pt x="3061" y="308913"/>
                  </a:lnTo>
                  <a:lnTo>
                    <a:pt x="0" y="357416"/>
                  </a:lnTo>
                  <a:lnTo>
                    <a:pt x="3061" y="405916"/>
                  </a:lnTo>
                  <a:lnTo>
                    <a:pt x="11978" y="452433"/>
                  </a:lnTo>
                  <a:lnTo>
                    <a:pt x="26353" y="496541"/>
                  </a:lnTo>
                  <a:lnTo>
                    <a:pt x="45785" y="537815"/>
                  </a:lnTo>
                  <a:lnTo>
                    <a:pt x="69875" y="575829"/>
                  </a:lnTo>
                  <a:lnTo>
                    <a:pt x="98223" y="610157"/>
                  </a:lnTo>
                  <a:lnTo>
                    <a:pt x="130431" y="640371"/>
                  </a:lnTo>
                  <a:lnTo>
                    <a:pt x="166098" y="666048"/>
                  </a:lnTo>
                  <a:lnTo>
                    <a:pt x="204825" y="686760"/>
                  </a:lnTo>
                  <a:lnTo>
                    <a:pt x="246214" y="702082"/>
                  </a:lnTo>
                  <a:lnTo>
                    <a:pt x="289863" y="711587"/>
                  </a:lnTo>
                  <a:lnTo>
                    <a:pt x="335375" y="714851"/>
                  </a:lnTo>
                  <a:lnTo>
                    <a:pt x="380887" y="711587"/>
                  </a:lnTo>
                  <a:lnTo>
                    <a:pt x="424536" y="702082"/>
                  </a:lnTo>
                  <a:lnTo>
                    <a:pt x="465925" y="686760"/>
                  </a:lnTo>
                  <a:lnTo>
                    <a:pt x="504652" y="666048"/>
                  </a:lnTo>
                  <a:lnTo>
                    <a:pt x="540319" y="640371"/>
                  </a:lnTo>
                  <a:lnTo>
                    <a:pt x="572527" y="610157"/>
                  </a:lnTo>
                  <a:lnTo>
                    <a:pt x="600875" y="575829"/>
                  </a:lnTo>
                  <a:lnTo>
                    <a:pt x="624965" y="537815"/>
                  </a:lnTo>
                  <a:lnTo>
                    <a:pt x="644397" y="496541"/>
                  </a:lnTo>
                  <a:lnTo>
                    <a:pt x="658772" y="452433"/>
                  </a:lnTo>
                  <a:lnTo>
                    <a:pt x="667689" y="405916"/>
                  </a:lnTo>
                  <a:lnTo>
                    <a:pt x="670751" y="357416"/>
                  </a:lnTo>
                  <a:lnTo>
                    <a:pt x="667689" y="308913"/>
                  </a:lnTo>
                  <a:lnTo>
                    <a:pt x="658772" y="262394"/>
                  </a:lnTo>
                  <a:lnTo>
                    <a:pt x="644397" y="218286"/>
                  </a:lnTo>
                  <a:lnTo>
                    <a:pt x="624965" y="177013"/>
                  </a:lnTo>
                  <a:lnTo>
                    <a:pt x="600875" y="139002"/>
                  </a:lnTo>
                  <a:lnTo>
                    <a:pt x="572527" y="104677"/>
                  </a:lnTo>
                  <a:lnTo>
                    <a:pt x="540319" y="74466"/>
                  </a:lnTo>
                  <a:lnTo>
                    <a:pt x="504652" y="48793"/>
                  </a:lnTo>
                  <a:lnTo>
                    <a:pt x="465925" y="28084"/>
                  </a:lnTo>
                  <a:lnTo>
                    <a:pt x="424536" y="12765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4BDF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016086" y="4432717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16"/>
                  </a:moveTo>
                  <a:lnTo>
                    <a:pt x="3061" y="308913"/>
                  </a:lnTo>
                  <a:lnTo>
                    <a:pt x="11978" y="262394"/>
                  </a:lnTo>
                  <a:lnTo>
                    <a:pt x="26353" y="218286"/>
                  </a:lnTo>
                  <a:lnTo>
                    <a:pt x="45785" y="177013"/>
                  </a:lnTo>
                  <a:lnTo>
                    <a:pt x="69875" y="139002"/>
                  </a:lnTo>
                  <a:lnTo>
                    <a:pt x="98223" y="104677"/>
                  </a:lnTo>
                  <a:lnTo>
                    <a:pt x="130431" y="74466"/>
                  </a:lnTo>
                  <a:lnTo>
                    <a:pt x="166098" y="48793"/>
                  </a:lnTo>
                  <a:lnTo>
                    <a:pt x="204825" y="28084"/>
                  </a:lnTo>
                  <a:lnTo>
                    <a:pt x="246214" y="12765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5"/>
                  </a:lnTo>
                  <a:lnTo>
                    <a:pt x="465925" y="28084"/>
                  </a:lnTo>
                  <a:lnTo>
                    <a:pt x="504652" y="48793"/>
                  </a:lnTo>
                  <a:lnTo>
                    <a:pt x="540319" y="74466"/>
                  </a:lnTo>
                  <a:lnTo>
                    <a:pt x="572527" y="104677"/>
                  </a:lnTo>
                  <a:lnTo>
                    <a:pt x="600875" y="139002"/>
                  </a:lnTo>
                  <a:lnTo>
                    <a:pt x="624965" y="177013"/>
                  </a:lnTo>
                  <a:lnTo>
                    <a:pt x="644397" y="218286"/>
                  </a:lnTo>
                  <a:lnTo>
                    <a:pt x="658772" y="262394"/>
                  </a:lnTo>
                  <a:lnTo>
                    <a:pt x="667689" y="308913"/>
                  </a:lnTo>
                  <a:lnTo>
                    <a:pt x="670751" y="357416"/>
                  </a:lnTo>
                  <a:lnTo>
                    <a:pt x="667689" y="405916"/>
                  </a:lnTo>
                  <a:lnTo>
                    <a:pt x="658772" y="452433"/>
                  </a:lnTo>
                  <a:lnTo>
                    <a:pt x="644397" y="496541"/>
                  </a:lnTo>
                  <a:lnTo>
                    <a:pt x="624965" y="537815"/>
                  </a:lnTo>
                  <a:lnTo>
                    <a:pt x="600875" y="575829"/>
                  </a:lnTo>
                  <a:lnTo>
                    <a:pt x="572527" y="610157"/>
                  </a:lnTo>
                  <a:lnTo>
                    <a:pt x="540319" y="640371"/>
                  </a:lnTo>
                  <a:lnTo>
                    <a:pt x="504652" y="666048"/>
                  </a:lnTo>
                  <a:lnTo>
                    <a:pt x="465925" y="686760"/>
                  </a:lnTo>
                  <a:lnTo>
                    <a:pt x="424536" y="702082"/>
                  </a:lnTo>
                  <a:lnTo>
                    <a:pt x="380887" y="711587"/>
                  </a:lnTo>
                  <a:lnTo>
                    <a:pt x="335375" y="714851"/>
                  </a:lnTo>
                  <a:lnTo>
                    <a:pt x="289863" y="711587"/>
                  </a:lnTo>
                  <a:lnTo>
                    <a:pt x="246214" y="702082"/>
                  </a:lnTo>
                  <a:lnTo>
                    <a:pt x="204825" y="686760"/>
                  </a:lnTo>
                  <a:lnTo>
                    <a:pt x="166098" y="666048"/>
                  </a:lnTo>
                  <a:lnTo>
                    <a:pt x="130431" y="640371"/>
                  </a:lnTo>
                  <a:lnTo>
                    <a:pt x="98223" y="610157"/>
                  </a:lnTo>
                  <a:lnTo>
                    <a:pt x="69875" y="575829"/>
                  </a:lnTo>
                  <a:lnTo>
                    <a:pt x="45785" y="537815"/>
                  </a:lnTo>
                  <a:lnTo>
                    <a:pt x="26353" y="496541"/>
                  </a:lnTo>
                  <a:lnTo>
                    <a:pt x="11978" y="452433"/>
                  </a:lnTo>
                  <a:lnTo>
                    <a:pt x="3061" y="405916"/>
                  </a:lnTo>
                  <a:lnTo>
                    <a:pt x="0" y="357416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6143202" y="3360401"/>
            <a:ext cx="689610" cy="733425"/>
            <a:chOff x="6143202" y="3360401"/>
            <a:chExt cx="689610" cy="733425"/>
          </a:xfrm>
        </p:grpSpPr>
        <p:sp>
          <p:nvSpPr>
            <p:cNvPr id="70" name="object 70"/>
            <p:cNvSpPr/>
            <p:nvPr/>
          </p:nvSpPr>
          <p:spPr>
            <a:xfrm>
              <a:off x="6152379" y="336957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7"/>
                  </a:lnTo>
                  <a:lnTo>
                    <a:pt x="204825" y="28087"/>
                  </a:lnTo>
                  <a:lnTo>
                    <a:pt x="166098" y="48798"/>
                  </a:lnTo>
                  <a:lnTo>
                    <a:pt x="130431" y="74473"/>
                  </a:lnTo>
                  <a:lnTo>
                    <a:pt x="98223" y="104687"/>
                  </a:lnTo>
                  <a:lnTo>
                    <a:pt x="69875" y="139013"/>
                  </a:lnTo>
                  <a:lnTo>
                    <a:pt x="45785" y="177026"/>
                  </a:lnTo>
                  <a:lnTo>
                    <a:pt x="26353" y="218301"/>
                  </a:lnTo>
                  <a:lnTo>
                    <a:pt x="11978" y="262411"/>
                  </a:lnTo>
                  <a:lnTo>
                    <a:pt x="3061" y="308931"/>
                  </a:lnTo>
                  <a:lnTo>
                    <a:pt x="0" y="357434"/>
                  </a:lnTo>
                  <a:lnTo>
                    <a:pt x="3061" y="405938"/>
                  </a:lnTo>
                  <a:lnTo>
                    <a:pt x="11978" y="452457"/>
                  </a:lnTo>
                  <a:lnTo>
                    <a:pt x="26353" y="496567"/>
                  </a:lnTo>
                  <a:lnTo>
                    <a:pt x="45785" y="537842"/>
                  </a:lnTo>
                  <a:lnTo>
                    <a:pt x="69875" y="575855"/>
                  </a:lnTo>
                  <a:lnTo>
                    <a:pt x="98223" y="610182"/>
                  </a:lnTo>
                  <a:lnTo>
                    <a:pt x="130431" y="640395"/>
                  </a:lnTo>
                  <a:lnTo>
                    <a:pt x="166098" y="666070"/>
                  </a:lnTo>
                  <a:lnTo>
                    <a:pt x="204825" y="686781"/>
                  </a:lnTo>
                  <a:lnTo>
                    <a:pt x="246214" y="702102"/>
                  </a:lnTo>
                  <a:lnTo>
                    <a:pt x="289863" y="711606"/>
                  </a:lnTo>
                  <a:lnTo>
                    <a:pt x="335375" y="714869"/>
                  </a:lnTo>
                  <a:lnTo>
                    <a:pt x="380887" y="711606"/>
                  </a:lnTo>
                  <a:lnTo>
                    <a:pt x="424536" y="702102"/>
                  </a:lnTo>
                  <a:lnTo>
                    <a:pt x="465925" y="686781"/>
                  </a:lnTo>
                  <a:lnTo>
                    <a:pt x="504652" y="666070"/>
                  </a:lnTo>
                  <a:lnTo>
                    <a:pt x="540319" y="640395"/>
                  </a:lnTo>
                  <a:lnTo>
                    <a:pt x="572527" y="610182"/>
                  </a:lnTo>
                  <a:lnTo>
                    <a:pt x="600875" y="575855"/>
                  </a:lnTo>
                  <a:lnTo>
                    <a:pt x="624965" y="537842"/>
                  </a:lnTo>
                  <a:lnTo>
                    <a:pt x="644397" y="496567"/>
                  </a:lnTo>
                  <a:lnTo>
                    <a:pt x="658772" y="452457"/>
                  </a:lnTo>
                  <a:lnTo>
                    <a:pt x="667689" y="405938"/>
                  </a:lnTo>
                  <a:lnTo>
                    <a:pt x="670751" y="357434"/>
                  </a:lnTo>
                  <a:lnTo>
                    <a:pt x="667689" y="308931"/>
                  </a:lnTo>
                  <a:lnTo>
                    <a:pt x="658772" y="262411"/>
                  </a:lnTo>
                  <a:lnTo>
                    <a:pt x="644397" y="218301"/>
                  </a:lnTo>
                  <a:lnTo>
                    <a:pt x="624965" y="177026"/>
                  </a:lnTo>
                  <a:lnTo>
                    <a:pt x="600875" y="139013"/>
                  </a:lnTo>
                  <a:lnTo>
                    <a:pt x="572527" y="104687"/>
                  </a:lnTo>
                  <a:lnTo>
                    <a:pt x="540319" y="74473"/>
                  </a:lnTo>
                  <a:lnTo>
                    <a:pt x="504652" y="48798"/>
                  </a:lnTo>
                  <a:lnTo>
                    <a:pt x="465925" y="28087"/>
                  </a:lnTo>
                  <a:lnTo>
                    <a:pt x="424536" y="12767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3BF4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52379" y="3369578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34"/>
                  </a:moveTo>
                  <a:lnTo>
                    <a:pt x="3061" y="308931"/>
                  </a:lnTo>
                  <a:lnTo>
                    <a:pt x="11978" y="262411"/>
                  </a:lnTo>
                  <a:lnTo>
                    <a:pt x="26353" y="218301"/>
                  </a:lnTo>
                  <a:lnTo>
                    <a:pt x="45785" y="177026"/>
                  </a:lnTo>
                  <a:lnTo>
                    <a:pt x="69875" y="139013"/>
                  </a:lnTo>
                  <a:lnTo>
                    <a:pt x="98223" y="104687"/>
                  </a:lnTo>
                  <a:lnTo>
                    <a:pt x="130431" y="74473"/>
                  </a:lnTo>
                  <a:lnTo>
                    <a:pt x="166098" y="48798"/>
                  </a:lnTo>
                  <a:lnTo>
                    <a:pt x="204825" y="28087"/>
                  </a:lnTo>
                  <a:lnTo>
                    <a:pt x="246214" y="12767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7"/>
                  </a:lnTo>
                  <a:lnTo>
                    <a:pt x="465925" y="28087"/>
                  </a:lnTo>
                  <a:lnTo>
                    <a:pt x="504652" y="48798"/>
                  </a:lnTo>
                  <a:lnTo>
                    <a:pt x="540319" y="74473"/>
                  </a:lnTo>
                  <a:lnTo>
                    <a:pt x="572527" y="104687"/>
                  </a:lnTo>
                  <a:lnTo>
                    <a:pt x="600875" y="139013"/>
                  </a:lnTo>
                  <a:lnTo>
                    <a:pt x="624965" y="177026"/>
                  </a:lnTo>
                  <a:lnTo>
                    <a:pt x="644397" y="218301"/>
                  </a:lnTo>
                  <a:lnTo>
                    <a:pt x="658772" y="262411"/>
                  </a:lnTo>
                  <a:lnTo>
                    <a:pt x="667689" y="308931"/>
                  </a:lnTo>
                  <a:lnTo>
                    <a:pt x="670751" y="357434"/>
                  </a:lnTo>
                  <a:lnTo>
                    <a:pt x="667689" y="405938"/>
                  </a:lnTo>
                  <a:lnTo>
                    <a:pt x="658772" y="452457"/>
                  </a:lnTo>
                  <a:lnTo>
                    <a:pt x="644397" y="496567"/>
                  </a:lnTo>
                  <a:lnTo>
                    <a:pt x="624965" y="537842"/>
                  </a:lnTo>
                  <a:lnTo>
                    <a:pt x="600875" y="575855"/>
                  </a:lnTo>
                  <a:lnTo>
                    <a:pt x="572527" y="610182"/>
                  </a:lnTo>
                  <a:lnTo>
                    <a:pt x="540319" y="640395"/>
                  </a:lnTo>
                  <a:lnTo>
                    <a:pt x="504652" y="666070"/>
                  </a:lnTo>
                  <a:lnTo>
                    <a:pt x="465925" y="686781"/>
                  </a:lnTo>
                  <a:lnTo>
                    <a:pt x="424536" y="702102"/>
                  </a:lnTo>
                  <a:lnTo>
                    <a:pt x="380887" y="711606"/>
                  </a:lnTo>
                  <a:lnTo>
                    <a:pt x="335375" y="714869"/>
                  </a:lnTo>
                  <a:lnTo>
                    <a:pt x="289863" y="711606"/>
                  </a:lnTo>
                  <a:lnTo>
                    <a:pt x="246214" y="702102"/>
                  </a:lnTo>
                  <a:lnTo>
                    <a:pt x="204825" y="686781"/>
                  </a:lnTo>
                  <a:lnTo>
                    <a:pt x="166098" y="666070"/>
                  </a:lnTo>
                  <a:lnTo>
                    <a:pt x="130431" y="640395"/>
                  </a:lnTo>
                  <a:lnTo>
                    <a:pt x="98223" y="610182"/>
                  </a:lnTo>
                  <a:lnTo>
                    <a:pt x="69875" y="575855"/>
                  </a:lnTo>
                  <a:lnTo>
                    <a:pt x="45785" y="537842"/>
                  </a:lnTo>
                  <a:lnTo>
                    <a:pt x="26353" y="496567"/>
                  </a:lnTo>
                  <a:lnTo>
                    <a:pt x="11978" y="452457"/>
                  </a:lnTo>
                  <a:lnTo>
                    <a:pt x="3061" y="405938"/>
                  </a:lnTo>
                  <a:lnTo>
                    <a:pt x="0" y="357434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5279495" y="4432705"/>
            <a:ext cx="689610" cy="733425"/>
            <a:chOff x="5279495" y="4432705"/>
            <a:chExt cx="689610" cy="733425"/>
          </a:xfrm>
        </p:grpSpPr>
        <p:sp>
          <p:nvSpPr>
            <p:cNvPr id="73" name="object 73"/>
            <p:cNvSpPr/>
            <p:nvPr/>
          </p:nvSpPr>
          <p:spPr>
            <a:xfrm>
              <a:off x="5288673" y="4441882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335375" y="0"/>
                  </a:moveTo>
                  <a:lnTo>
                    <a:pt x="289863" y="3262"/>
                  </a:lnTo>
                  <a:lnTo>
                    <a:pt x="246214" y="12765"/>
                  </a:lnTo>
                  <a:lnTo>
                    <a:pt x="204825" y="28084"/>
                  </a:lnTo>
                  <a:lnTo>
                    <a:pt x="166098" y="48793"/>
                  </a:lnTo>
                  <a:lnTo>
                    <a:pt x="130431" y="74466"/>
                  </a:lnTo>
                  <a:lnTo>
                    <a:pt x="98223" y="104677"/>
                  </a:lnTo>
                  <a:lnTo>
                    <a:pt x="69875" y="139002"/>
                  </a:lnTo>
                  <a:lnTo>
                    <a:pt x="45785" y="177013"/>
                  </a:lnTo>
                  <a:lnTo>
                    <a:pt x="26353" y="218286"/>
                  </a:lnTo>
                  <a:lnTo>
                    <a:pt x="11978" y="262394"/>
                  </a:lnTo>
                  <a:lnTo>
                    <a:pt x="3061" y="308913"/>
                  </a:lnTo>
                  <a:lnTo>
                    <a:pt x="0" y="357416"/>
                  </a:lnTo>
                  <a:lnTo>
                    <a:pt x="3061" y="405916"/>
                  </a:lnTo>
                  <a:lnTo>
                    <a:pt x="11978" y="452433"/>
                  </a:lnTo>
                  <a:lnTo>
                    <a:pt x="26353" y="496541"/>
                  </a:lnTo>
                  <a:lnTo>
                    <a:pt x="45785" y="537815"/>
                  </a:lnTo>
                  <a:lnTo>
                    <a:pt x="69875" y="575829"/>
                  </a:lnTo>
                  <a:lnTo>
                    <a:pt x="98223" y="610157"/>
                  </a:lnTo>
                  <a:lnTo>
                    <a:pt x="130431" y="640371"/>
                  </a:lnTo>
                  <a:lnTo>
                    <a:pt x="166098" y="666048"/>
                  </a:lnTo>
                  <a:lnTo>
                    <a:pt x="204825" y="686760"/>
                  </a:lnTo>
                  <a:lnTo>
                    <a:pt x="246214" y="702082"/>
                  </a:lnTo>
                  <a:lnTo>
                    <a:pt x="289863" y="711587"/>
                  </a:lnTo>
                  <a:lnTo>
                    <a:pt x="335375" y="714851"/>
                  </a:lnTo>
                  <a:lnTo>
                    <a:pt x="380887" y="711587"/>
                  </a:lnTo>
                  <a:lnTo>
                    <a:pt x="424536" y="702082"/>
                  </a:lnTo>
                  <a:lnTo>
                    <a:pt x="465925" y="686760"/>
                  </a:lnTo>
                  <a:lnTo>
                    <a:pt x="504652" y="666048"/>
                  </a:lnTo>
                  <a:lnTo>
                    <a:pt x="540319" y="640371"/>
                  </a:lnTo>
                  <a:lnTo>
                    <a:pt x="572527" y="610157"/>
                  </a:lnTo>
                  <a:lnTo>
                    <a:pt x="600875" y="575829"/>
                  </a:lnTo>
                  <a:lnTo>
                    <a:pt x="624965" y="537815"/>
                  </a:lnTo>
                  <a:lnTo>
                    <a:pt x="644397" y="496541"/>
                  </a:lnTo>
                  <a:lnTo>
                    <a:pt x="658772" y="452433"/>
                  </a:lnTo>
                  <a:lnTo>
                    <a:pt x="667689" y="405916"/>
                  </a:lnTo>
                  <a:lnTo>
                    <a:pt x="670751" y="357416"/>
                  </a:lnTo>
                  <a:lnTo>
                    <a:pt x="667689" y="308913"/>
                  </a:lnTo>
                  <a:lnTo>
                    <a:pt x="658772" y="262394"/>
                  </a:lnTo>
                  <a:lnTo>
                    <a:pt x="644397" y="218286"/>
                  </a:lnTo>
                  <a:lnTo>
                    <a:pt x="624965" y="177013"/>
                  </a:lnTo>
                  <a:lnTo>
                    <a:pt x="600875" y="139002"/>
                  </a:lnTo>
                  <a:lnTo>
                    <a:pt x="572527" y="104677"/>
                  </a:lnTo>
                  <a:lnTo>
                    <a:pt x="540319" y="74466"/>
                  </a:lnTo>
                  <a:lnTo>
                    <a:pt x="504652" y="48793"/>
                  </a:lnTo>
                  <a:lnTo>
                    <a:pt x="465925" y="28084"/>
                  </a:lnTo>
                  <a:lnTo>
                    <a:pt x="424536" y="12765"/>
                  </a:lnTo>
                  <a:lnTo>
                    <a:pt x="380887" y="3262"/>
                  </a:lnTo>
                  <a:lnTo>
                    <a:pt x="335375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288673" y="4441882"/>
              <a:ext cx="671195" cy="715010"/>
            </a:xfrm>
            <a:custGeom>
              <a:avLst/>
              <a:gdLst/>
              <a:ahLst/>
              <a:cxnLst/>
              <a:rect l="l" t="t" r="r" b="b"/>
              <a:pathLst>
                <a:path w="671195" h="715010">
                  <a:moveTo>
                    <a:pt x="0" y="357416"/>
                  </a:moveTo>
                  <a:lnTo>
                    <a:pt x="3061" y="308913"/>
                  </a:lnTo>
                  <a:lnTo>
                    <a:pt x="11978" y="262394"/>
                  </a:lnTo>
                  <a:lnTo>
                    <a:pt x="26353" y="218286"/>
                  </a:lnTo>
                  <a:lnTo>
                    <a:pt x="45785" y="177013"/>
                  </a:lnTo>
                  <a:lnTo>
                    <a:pt x="69875" y="139002"/>
                  </a:lnTo>
                  <a:lnTo>
                    <a:pt x="98223" y="104677"/>
                  </a:lnTo>
                  <a:lnTo>
                    <a:pt x="130431" y="74466"/>
                  </a:lnTo>
                  <a:lnTo>
                    <a:pt x="166098" y="48793"/>
                  </a:lnTo>
                  <a:lnTo>
                    <a:pt x="204825" y="28084"/>
                  </a:lnTo>
                  <a:lnTo>
                    <a:pt x="246214" y="12765"/>
                  </a:lnTo>
                  <a:lnTo>
                    <a:pt x="289863" y="3262"/>
                  </a:lnTo>
                  <a:lnTo>
                    <a:pt x="335375" y="0"/>
                  </a:lnTo>
                  <a:lnTo>
                    <a:pt x="380887" y="3262"/>
                  </a:lnTo>
                  <a:lnTo>
                    <a:pt x="424536" y="12765"/>
                  </a:lnTo>
                  <a:lnTo>
                    <a:pt x="465925" y="28084"/>
                  </a:lnTo>
                  <a:lnTo>
                    <a:pt x="504652" y="48793"/>
                  </a:lnTo>
                  <a:lnTo>
                    <a:pt x="540319" y="74466"/>
                  </a:lnTo>
                  <a:lnTo>
                    <a:pt x="572527" y="104677"/>
                  </a:lnTo>
                  <a:lnTo>
                    <a:pt x="600875" y="139002"/>
                  </a:lnTo>
                  <a:lnTo>
                    <a:pt x="624965" y="177013"/>
                  </a:lnTo>
                  <a:lnTo>
                    <a:pt x="644397" y="218286"/>
                  </a:lnTo>
                  <a:lnTo>
                    <a:pt x="658772" y="262394"/>
                  </a:lnTo>
                  <a:lnTo>
                    <a:pt x="667689" y="308913"/>
                  </a:lnTo>
                  <a:lnTo>
                    <a:pt x="670751" y="357416"/>
                  </a:lnTo>
                  <a:lnTo>
                    <a:pt x="667689" y="405916"/>
                  </a:lnTo>
                  <a:lnTo>
                    <a:pt x="658772" y="452433"/>
                  </a:lnTo>
                  <a:lnTo>
                    <a:pt x="644397" y="496541"/>
                  </a:lnTo>
                  <a:lnTo>
                    <a:pt x="624965" y="537815"/>
                  </a:lnTo>
                  <a:lnTo>
                    <a:pt x="600875" y="575829"/>
                  </a:lnTo>
                  <a:lnTo>
                    <a:pt x="572527" y="610157"/>
                  </a:lnTo>
                  <a:lnTo>
                    <a:pt x="540319" y="640371"/>
                  </a:lnTo>
                  <a:lnTo>
                    <a:pt x="504652" y="666048"/>
                  </a:lnTo>
                  <a:lnTo>
                    <a:pt x="465925" y="686760"/>
                  </a:lnTo>
                  <a:lnTo>
                    <a:pt x="424536" y="702082"/>
                  </a:lnTo>
                  <a:lnTo>
                    <a:pt x="380887" y="711587"/>
                  </a:lnTo>
                  <a:lnTo>
                    <a:pt x="335375" y="714851"/>
                  </a:lnTo>
                  <a:lnTo>
                    <a:pt x="289863" y="711587"/>
                  </a:lnTo>
                  <a:lnTo>
                    <a:pt x="246214" y="702082"/>
                  </a:lnTo>
                  <a:lnTo>
                    <a:pt x="204825" y="686760"/>
                  </a:lnTo>
                  <a:lnTo>
                    <a:pt x="166098" y="666048"/>
                  </a:lnTo>
                  <a:lnTo>
                    <a:pt x="130431" y="640371"/>
                  </a:lnTo>
                  <a:lnTo>
                    <a:pt x="98223" y="610157"/>
                  </a:lnTo>
                  <a:lnTo>
                    <a:pt x="69875" y="575829"/>
                  </a:lnTo>
                  <a:lnTo>
                    <a:pt x="45785" y="537815"/>
                  </a:lnTo>
                  <a:lnTo>
                    <a:pt x="26353" y="496541"/>
                  </a:lnTo>
                  <a:lnTo>
                    <a:pt x="11978" y="452433"/>
                  </a:lnTo>
                  <a:lnTo>
                    <a:pt x="3061" y="405916"/>
                  </a:lnTo>
                  <a:lnTo>
                    <a:pt x="0" y="357416"/>
                  </a:lnTo>
                  <a:close/>
                </a:path>
              </a:pathLst>
            </a:custGeom>
            <a:ln w="1835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09448" y="184149"/>
            <a:ext cx="858266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48410" algn="l"/>
              </a:tabLst>
            </a:pP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Игровое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поле</a:t>
            </a:r>
            <a:r>
              <a:rPr sz="2200" spc="34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разделено</a:t>
            </a:r>
            <a:r>
              <a:rPr sz="2200" spc="3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200" spc="3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две</a:t>
            </a:r>
            <a:r>
              <a:rPr sz="2200" spc="3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части.</a:t>
            </a:r>
            <a:r>
              <a:rPr sz="2200" spc="3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200" spc="3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левой</a:t>
            </a:r>
            <a:r>
              <a:rPr sz="2200" spc="3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части</a:t>
            </a:r>
            <a:r>
              <a:rPr sz="2200" spc="3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играет</a:t>
            </a:r>
            <a:r>
              <a:rPr sz="2200" spc="3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левая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рука,</a:t>
            </a:r>
            <a:r>
              <a:rPr sz="22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2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правой</a:t>
            </a:r>
            <a:r>
              <a:rPr sz="22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–</a:t>
            </a:r>
            <a:r>
              <a:rPr sz="22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правая.</a:t>
            </a: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tabLst>
                <a:tab pos="1152525" algn="l"/>
                <a:tab pos="2100580" algn="l"/>
                <a:tab pos="3281679" algn="l"/>
                <a:tab pos="5435600" algn="l"/>
                <a:tab pos="6562090" algn="l"/>
                <a:tab pos="7892415" algn="l"/>
              </a:tabLst>
            </a:pP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На</a:t>
            </a:r>
            <a:r>
              <a:rPr sz="2200" spc="-7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обеих</a:t>
            </a:r>
            <a:r>
              <a:rPr sz="22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частях</a:t>
            </a:r>
            <a:r>
              <a:rPr sz="22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поля</a:t>
            </a:r>
            <a:r>
              <a:rPr sz="2200" spc="-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произвольно</a:t>
            </a:r>
            <a:r>
              <a:rPr sz="22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расположены</a:t>
            </a:r>
            <a:r>
              <a:rPr sz="2200" spc="-5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разноцветные</a:t>
            </a:r>
            <a:r>
              <a:rPr sz="22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круги. Ребенку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дается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задание: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«Одновременно,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закрыть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ладонями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	</a:t>
            </a:r>
            <a:r>
              <a:rPr sz="2200" spc="-20" dirty="0">
                <a:solidFill>
                  <a:srgbClr val="30479F"/>
                </a:solidFill>
                <a:latin typeface="Times New Roman"/>
                <a:cs typeface="Times New Roman"/>
              </a:rPr>
              <a:t>круги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одного</a:t>
            </a:r>
            <a:r>
              <a:rPr sz="22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цвета,</a:t>
            </a:r>
            <a:r>
              <a:rPr sz="2200" spc="-5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по</a:t>
            </a:r>
            <a:r>
              <a:rPr sz="2200" spc="-7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просьбе</a:t>
            </a:r>
            <a:r>
              <a:rPr sz="2200" spc="-6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педагога</a:t>
            </a:r>
            <a:r>
              <a:rPr sz="2200" spc="-45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30479F"/>
                </a:solidFill>
                <a:latin typeface="Times New Roman"/>
                <a:cs typeface="Times New Roman"/>
              </a:rPr>
              <a:t>(или</a:t>
            </a:r>
            <a:r>
              <a:rPr sz="2200" spc="-6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0479F"/>
                </a:solidFill>
                <a:latin typeface="Times New Roman"/>
                <a:cs typeface="Times New Roman"/>
              </a:rPr>
              <a:t>другого</a:t>
            </a:r>
            <a:r>
              <a:rPr sz="2200" spc="-80" dirty="0">
                <a:solidFill>
                  <a:srgbClr val="30479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30479F"/>
                </a:solidFill>
                <a:latin typeface="Times New Roman"/>
                <a:cs typeface="Times New Roman"/>
              </a:rPr>
              <a:t>ребенка).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635</Words>
  <Application>Microsoft Office PowerPoint</Application>
  <PresentationFormat>Экран (4:3)</PresentationFormat>
  <Paragraphs>146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 MT</vt:lpstr>
      <vt:lpstr>Times New Roman</vt:lpstr>
      <vt:lpstr>Trebuchet MS</vt:lpstr>
      <vt:lpstr>Office Theme</vt:lpstr>
      <vt:lpstr>Презентация PowerPoint</vt:lpstr>
      <vt:lpstr>Основной инструмент нейродефектологии – нейромоторика</vt:lpstr>
      <vt:lpstr>Основной принцип нейромоторики – системность: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и покажи двумя руками одновременно цифры синего (…) цвета, правильно называя их:</vt:lpstr>
      <vt:lpstr>Ребенку предлагается 2 таблицы с цифрами разного цвета (от 1 до 9). Нужно показать цифры от 1 до 10 синего (красного, зеленого) цвета.</vt:lpstr>
      <vt:lpstr>Презентация PowerPoint</vt:lpstr>
      <vt:lpstr>МЕЖПОЛУШАРНЫЕ ДОСКИ</vt:lpstr>
      <vt:lpstr>Презентация PowerPoint</vt:lpstr>
      <vt:lpstr>Презентация PowerPoint</vt:lpstr>
      <vt:lpstr>Презентация PowerPoint</vt:lpstr>
      <vt:lpstr>Ребенку предлагается составить числовую</vt:lpstr>
      <vt:lpstr>Презентация PowerPoint</vt:lpstr>
      <vt:lpstr>«Цветные кружочки».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admin</cp:lastModifiedBy>
  <cp:revision>1</cp:revision>
  <dcterms:created xsi:type="dcterms:W3CDTF">2024-02-26T22:04:53Z</dcterms:created>
  <dcterms:modified xsi:type="dcterms:W3CDTF">2024-02-26T22:09:09Z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2024-02-26T00:00:00Z</vt:filetime>
  </property>
  <property fmtid="{D5CDD505-2E9C-101B-9397-08002B2CF9AE}" pid="5" name="Producer">
    <vt:lpwstr>Microsoft® PowerPoint® 2010</vt:lpwstr>
  </property>
</Properties>
</file>