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80" y="357167"/>
            <a:ext cx="3643338" cy="2786081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Пользователь\Desktop\powerpoint-slid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571480"/>
            <a:ext cx="764386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Плюсы и минусы  современного урока Технологии по ФГОС</a:t>
            </a:r>
          </a:p>
          <a:p>
            <a:r>
              <a:rPr lang="ru-RU" sz="3200" b="1" dirty="0" smtClean="0">
                <a:latin typeface="Comic Sans MS" pitchFamily="66" charset="0"/>
              </a:rPr>
              <a:t>  ( учебник </a:t>
            </a:r>
            <a:r>
              <a:rPr lang="ru-RU" sz="3200" b="1" dirty="0" err="1" smtClean="0">
                <a:latin typeface="Comic Sans MS" pitchFamily="66" charset="0"/>
              </a:rPr>
              <a:t>Н.И.Роговцевой</a:t>
            </a:r>
            <a:r>
              <a:rPr lang="ru-RU" sz="3200" b="1" dirty="0" smtClean="0">
                <a:latin typeface="Comic Sans MS" pitchFamily="66" charset="0"/>
              </a:rPr>
              <a:t>, Н.В.Богдановой и др. )</a:t>
            </a:r>
            <a:endParaRPr lang="ru-RU" sz="3200" b="1" dirty="0"/>
          </a:p>
        </p:txBody>
      </p:sp>
      <p:pic>
        <p:nvPicPr>
          <p:cNvPr id="7" name="Picture 2" descr="http://detcad6alenyshka.caduk.ru/images/83e6d73440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944" b="98283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924944"/>
            <a:ext cx="3185738" cy="393305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orkshirskiy-teryer.ru/wp-content/uploads/2016/02/9-L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2523262" cy="22687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64813">
            <a:off x="5898806" y="3489089"/>
            <a:ext cx="2572075" cy="27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powerpoint-slid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7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«Труд» и «Технология» это совершенно два разных урока.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труда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 на физическое развитие ребенка, в нем заложены лишь элементы интеллектуального развития.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5736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« технологии»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подразумевает обеспечение условий для индивидуального развития учащихся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43182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Термин «технология» произошел от греческого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техне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- искусство, мастерство, умение и «логос» - слово, учение, наука. В Древней Греции термином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техне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обозначали процесс и результат деятельности, которые отличались наилучшим порядком действий, приводящим к оригинальному высококачественному результату. На философском уровне «технологию» определяют  как учение о наилучшей (оптимальной) деятельности, как о процессе, так и о ее результатах.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powerpoint-slid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ОСНОВНЫЕ ТЕХНОЛОГИЧЕСКИЕ ЗНАНИЯ И УМЕНИЯ 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2" y="857232"/>
          <a:ext cx="9144001" cy="5280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399"/>
                <a:gridCol w="2245534"/>
                <a:gridCol w="2245534"/>
                <a:gridCol w="2245534"/>
              </a:tblGrid>
              <a:tr h="3951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</a:tr>
              <a:tr h="488530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Разметка: - сгибанием; - по шаблону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Выделение детали из заготовки: - отрывание; - резание ножницами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Сборка изделия: - склеивание; - соединение пластилином; - сшивание (прямая строчка)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Отделка: - раскрашивание; - аппликация; - рисование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Разметка: - с помощью чертёжных инструментов (плоские формы)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Выделение детали из заготовки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Сборка изделия - сшивание (косая строчка):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Отделка: - раскрашивание; - аппликация; - рисование - вышивание (тамбурный стежок, прямая строчка с перевивами)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Разметка: - с помощью чертёжных инструментов (объёмные развёртки)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Выделение деталей из заготовки: - резание канцелярским ножом, кусачками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Сборка изделия: - проволока; - сшивание (петельная строчка, стебельчатая строчка); - крепёжные детали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 с миром профессий и формирование готовности к предварительному профессиональному самоопределению; первоначальное представление, какие виды работ делает представитель конкретной профессии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Сборка изделия: - сшивание (петлеобразная и крестообразная строчки)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powerpoint-slid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35133" b="8262"/>
          <a:stretch>
            <a:fillRect/>
          </a:stretch>
        </p:blipFill>
        <p:spPr bwMode="auto">
          <a:xfrm>
            <a:off x="357158" y="714356"/>
            <a:ext cx="8286808" cy="614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427961" y="1600200"/>
          <a:ext cx="4288077" cy="4525963"/>
        </p:xfrm>
        <a:graphic>
          <a:graphicData uri="http://schemas.openxmlformats.org/drawingml/2006/table">
            <a:tbl>
              <a:tblPr/>
              <a:tblGrid>
                <a:gridCol w="792514"/>
                <a:gridCol w="3495563"/>
              </a:tblGrid>
              <a:tr h="2361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3 класс (34 ч.)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</a:txBody>
                  <a:tcPr marL="47314" marR="4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Как работать с книгой (1 ч.)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</a:txBody>
                  <a:tcPr marL="47314" marR="4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Как работать с учебником. Путешествие по городу. Экскурсия.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</a:txBody>
                  <a:tcPr marL="47314" marR="4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Человек и земля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(21 ч.)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</a:txBody>
                  <a:tcPr marL="47314" marR="4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Архитектура.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«Дом». 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Городские постройки.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«Телебашня».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Парк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. «Городской парк».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: «Детская площадка». (2 ч.)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Ателье мод. Одежда. Пряжа и ткани. (2 ч.)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«Строчка стебельчатых стежков».«Строчка петельных стежков».«Украшение платочка монограммой».«Украшение фартука».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Изготовление тканей.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«Гобелен».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Вязание.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«Воздушные петли». 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Одежда для карнавала.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«Кавалер». «Дама».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Бисероплетение. Браслетик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. «Цветочки».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Кафе.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«Весы».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Фруктовый завтрак.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«Фруктовый завтрак».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Колпачок-цыплёнок.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«Колпачок-цыплёнок».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Бутерброды. «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Бутерброды». «Радуга на шпажке».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Салфетница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. «Салфетница». «Способы складывания салфеток».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Магазин подарков.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«Солёное тесто». «Брелок для ключей».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Золотистая соломка.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«Золотистая соломка».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Упаковка подарков.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«Упаковка подарков».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Автомастерская.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«Фургон «Мороженое».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Грузовик.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«Грузовик». «Автомобиль».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</a:txBody>
                  <a:tcPr marL="47314" marR="4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Человек и вода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(4 ч.)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</a:txBody>
                  <a:tcPr marL="47314" marR="4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Мосты.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«Мост».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Водный транспорт.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«Яхта». «Баржа».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Океанариум.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«Осьминоги и рыбки». </a:t>
                      </a: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 «Океанариум».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Фонтаны.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«Фонтан»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</a:txBody>
                  <a:tcPr marL="47314" marR="4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Человек и воздух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(3 ч.)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</a:txBody>
                  <a:tcPr marL="47314" marR="4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Зоопарк.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«Птицы».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Вертолётная площадка. 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«Вертолёт», «Муха».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Воздушный шар. «</a:t>
                      </a:r>
                      <a:r>
                        <a:rPr lang="ru-RU" sz="800" i="1">
                          <a:latin typeface="Times New Roman"/>
                          <a:ea typeface="Calibri"/>
                          <a:cs typeface="Times New Roman"/>
                        </a:rPr>
                        <a:t>Воздушный шар».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</a:txBody>
                  <a:tcPr marL="47314" marR="4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Человек и информация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(5ч.)</a:t>
                      </a:r>
                      <a:endParaRPr lang="ru-RU" sz="800">
                        <a:latin typeface="Calibri"/>
                        <a:ea typeface="Calibri"/>
                      </a:endParaRPr>
                    </a:p>
                  </a:txBody>
                  <a:tcPr marL="47314" marR="4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Переплётная мастерская. </a:t>
                      </a:r>
                      <a:r>
                        <a:rPr lang="ru-RU" sz="800" i="1" dirty="0">
                          <a:latin typeface="Times New Roman"/>
                          <a:ea typeface="Calibri"/>
                          <a:cs typeface="Times New Roman"/>
                        </a:rPr>
                        <a:t>«Перелётные работы».</a:t>
                      </a:r>
                      <a:endParaRPr lang="ru-RU" sz="800" dirty="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Почта. «</a:t>
                      </a:r>
                      <a:r>
                        <a:rPr lang="ru-RU" sz="800" i="1" dirty="0">
                          <a:latin typeface="Times New Roman"/>
                          <a:ea typeface="Calibri"/>
                          <a:cs typeface="Times New Roman"/>
                        </a:rPr>
                        <a:t>Заполняем бланк».</a:t>
                      </a:r>
                      <a:endParaRPr lang="ru-RU" sz="800" dirty="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Кукольный театр. (2 ч.)  </a:t>
                      </a:r>
                      <a:r>
                        <a:rPr lang="ru-RU" sz="800" i="1" dirty="0">
                          <a:latin typeface="Times New Roman"/>
                          <a:ea typeface="Calibri"/>
                          <a:cs typeface="Times New Roman"/>
                        </a:rPr>
                        <a:t>«Кукольный театр».</a:t>
                      </a:r>
                      <a:endParaRPr lang="ru-RU" sz="800" dirty="0">
                        <a:latin typeface="Calibri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Афиша. </a:t>
                      </a:r>
                      <a:r>
                        <a:rPr lang="ru-RU" sz="800" i="1" dirty="0">
                          <a:latin typeface="Times New Roman"/>
                          <a:ea typeface="Calibri"/>
                          <a:cs typeface="Times New Roman"/>
                        </a:rPr>
                        <a:t>«Афиша».</a:t>
                      </a:r>
                      <a:endParaRPr lang="ru-RU" sz="800" dirty="0">
                        <a:latin typeface="Calibri"/>
                        <a:ea typeface="Calibri"/>
                      </a:endParaRPr>
                    </a:p>
                  </a:txBody>
                  <a:tcPr marL="47314" marR="4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Пользователь\Desktop\powerpoint-slid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461760"/>
        </p:xfrm>
        <a:graphic>
          <a:graphicData uri="http://schemas.openxmlformats.org/drawingml/2006/table">
            <a:tbl>
              <a:tblPr/>
              <a:tblGrid>
                <a:gridCol w="1453600"/>
                <a:gridCol w="7690400"/>
              </a:tblGrid>
              <a:tr h="37046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класс (34 ч.)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Как работать с книгой (1 ч.)</a:t>
                      </a:r>
                      <a:endParaRPr lang="ru-RU" sz="700">
                        <a:latin typeface="Calibri"/>
                        <a:ea typeface="Calibri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работать с учебником. Путешествие по городу. Экскурсия.</a:t>
                      </a:r>
                    </a:p>
                  </a:txBody>
                  <a:tcPr marL="42485" marR="4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земля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(21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(33 часа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Архитектура.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«Дом».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Городские постройки.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«Телебашня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Парк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«Городской парк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«Детская площадка». </a:t>
                      </a:r>
                      <a:r>
                        <a:rPr lang="ru-RU" sz="1800" b="1" i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 ч.)</a:t>
                      </a:r>
                      <a:endParaRPr lang="ru-RU" sz="1800" b="1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Ателье мод. Одежда. Пряжа и ткани. </a:t>
                      </a: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 ч.)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«Строчка стебельчатых стежков».«Строчка петельных стежков».«Украшение платочка монограммой».«Украшение фартука».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Изготовление тканей.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«Гобелен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2ч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Вязание.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«Воздушные петли». 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Одежда для карнавала.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«Кавалер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«Дама».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Бисероплетение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Браслетик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«Цветочки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Кафе.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«Весы».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Фруктовый завтрак.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«Фруктовый завтрак».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Колпачок-цыплёнок.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«Колпачок-цыплёнок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Бутерброды. «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Бутерброды». «Радуга на шпажке».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Салфетница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«Способы складывания салфеток».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Магазин подарков.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«Солёное тесто». «Брелок для ключей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Золотистая соломка.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«Золотистая соломка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Упаковка подарков.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«Упаковка подарков».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Автомастерская.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«Фургон «Мороженое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Грузовик.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«Грузовик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«Автомобиль».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powerpoint-slid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500042"/>
          <a:ext cx="8858280" cy="615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7846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ПЛЮСЫ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/>
                </a:tc>
              </a:tr>
              <a:tr h="537388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Позволяет детям отдохнуть от других предметов, которые утомляют их умственно;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— Способствует появлению некоторых умений и навыков, необходимых во взрослой жизни;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Объединяет детей и учит их работать в коллективе;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— Развивает любовь к труду и уважение к людям труда;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— Позволяет раскрепоститься, почувствовать себя создателем;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— Развивает творческую натуру ребёнка;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— Учит чему-то новому;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Развивает мозг и мышечную моторику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Это  изменения учебного плана (уменьшение часов на дисциплину);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  Не все преподаватели достаточно качественно преподают этот предмет, из-за чего у детей появляется ненависть к урокам труда;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 все учащиеся успевают закончить работу в отведенное время;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Нет условий для проведения уроков по теме «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Фруктовый завтрак», «Бутерброды»,  «Радуга на шпажке».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  Конструкторы  имеют  определённое количество деталей 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Учебников и рабочих тетрадей в школе  «один на парту»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powerpoint-slid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858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Научить детей с детства выполнять практическую работу качественно.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-Научить детей выполнять проектные работы по технологии 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-Довести до сведения родителей, почему так важен этот предмет и проектные работы.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--Обеспечить учебные кабинеты компьютерами и подвести интернет.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powerpoint-slid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2492" y="1071546"/>
            <a:ext cx="78790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powerpoint-slid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909</Words>
  <Application>Microsoft Office PowerPoint</Application>
  <PresentationFormat>Экран (4:3)</PresentationFormat>
  <Paragraphs>116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CompLife33</cp:lastModifiedBy>
  <cp:revision>11</cp:revision>
  <dcterms:created xsi:type="dcterms:W3CDTF">2019-03-11T13:21:35Z</dcterms:created>
  <dcterms:modified xsi:type="dcterms:W3CDTF">2024-02-24T08:04:56Z</dcterms:modified>
</cp:coreProperties>
</file>