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38" r:id="rId2"/>
  </p:sldMasterIdLst>
  <p:notesMasterIdLst>
    <p:notesMasterId r:id="rId14"/>
  </p:notesMasterIdLst>
  <p:sldIdLst>
    <p:sldId id="256" r:id="rId3"/>
    <p:sldId id="257" r:id="rId4"/>
    <p:sldId id="258" r:id="rId5"/>
    <p:sldId id="260" r:id="rId6"/>
    <p:sldId id="261" r:id="rId7"/>
    <p:sldId id="259" r:id="rId8"/>
    <p:sldId id="267" r:id="rId9"/>
    <p:sldId id="269" r:id="rId10"/>
    <p:sldId id="270" r:id="rId11"/>
    <p:sldId id="265" r:id="rId12"/>
    <p:sldId id="271" r:id="rId13"/>
  </p:sldIdLst>
  <p:sldSz cx="10287000" cy="6858000" type="35mm"/>
  <p:notesSz cx="6858000" cy="9144000"/>
  <p:defaultTextStyle>
    <a:defPPr>
      <a:defRPr lang="ru-RU"/>
    </a:defPPr>
    <a:lvl1pPr marL="0" algn="l" defTabSz="82294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11473" algn="l" defTabSz="82294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822947" algn="l" defTabSz="82294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234420" algn="l" defTabSz="82294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645894" algn="l" defTabSz="82294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057367" algn="l" defTabSz="82294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468840" algn="l" defTabSz="82294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2880314" algn="l" defTabSz="82294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291787" algn="l" defTabSz="82294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2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1206" y="78"/>
      </p:cViewPr>
      <p:guideLst>
        <p:guide orient="horz" pos="2160"/>
        <p:guide pos="32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64EA81-E675-4309-8230-C061336DCA90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685800"/>
            <a:ext cx="51435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1B8EAA-DC1A-4385-951F-42F2433BC5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7359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B8EAA-DC1A-4385-951F-42F2433BC5D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2864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5875" y="1124531"/>
            <a:ext cx="7715250" cy="2387603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5875" y="3602040"/>
            <a:ext cx="7715250" cy="1655760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11473" indent="0" algn="ctr">
              <a:buNone/>
              <a:defRPr sz="2500"/>
            </a:lvl2pPr>
            <a:lvl3pPr marL="822947" indent="0" algn="ctr">
              <a:buNone/>
              <a:defRPr sz="2100"/>
            </a:lvl3pPr>
            <a:lvl4pPr marL="1234420" indent="0" algn="ctr">
              <a:buNone/>
              <a:defRPr sz="1900"/>
            </a:lvl4pPr>
            <a:lvl5pPr marL="1645894" indent="0" algn="ctr">
              <a:buNone/>
              <a:defRPr sz="1900"/>
            </a:lvl5pPr>
            <a:lvl6pPr marL="2057367" indent="0" algn="ctr">
              <a:buNone/>
              <a:defRPr sz="1900"/>
            </a:lvl6pPr>
            <a:lvl7pPr marL="2468840" indent="0" algn="ctr">
              <a:buNone/>
              <a:defRPr sz="1900"/>
            </a:lvl7pPr>
            <a:lvl8pPr marL="2880314" indent="0" algn="ctr">
              <a:buNone/>
              <a:defRPr sz="1900"/>
            </a:lvl8pPr>
            <a:lvl9pPr marL="3291787" indent="0" algn="ctr">
              <a:buNone/>
              <a:defRPr sz="19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4CB9A-65B6-41F0-BFFB-746E59D33FCC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7BCD9-8142-4E0B-A2B1-3AA82EE5E9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3554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4CB9A-65B6-41F0-BFFB-746E59D33FCC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7BCD9-8142-4E0B-A2B1-3AA82EE5E9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791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1635" y="360360"/>
            <a:ext cx="2218134" cy="581184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07231" y="360360"/>
            <a:ext cx="6525816" cy="581184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4CB9A-65B6-41F0-BFFB-746E59D33FCC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7BCD9-8142-4E0B-A2B1-3AA82EE5E9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1652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460772" y="-4759"/>
            <a:ext cx="423133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70840" y="1380071"/>
            <a:ext cx="7234837" cy="2616203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09851" y="3996270"/>
            <a:ext cx="5895825" cy="1388535"/>
          </a:xfrm>
        </p:spPr>
        <p:txBody>
          <a:bodyPr anchor="t">
            <a:normAutofit/>
          </a:bodyPr>
          <a:lstStyle>
            <a:lvl1pPr marL="0" indent="0" algn="r">
              <a:buNone/>
              <a:defRPr sz="1900">
                <a:solidFill>
                  <a:schemeClr val="tx1"/>
                </a:solidFill>
              </a:defRPr>
            </a:lvl1pPr>
            <a:lvl2pPr marL="411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2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44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5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73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8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80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1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4CB9A-65B6-41F0-BFFB-746E59D33FCC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99222" y="5883281"/>
            <a:ext cx="3648412" cy="365123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7BCD9-8142-4E0B-A2B1-3AA82EE5E9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1867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4CB9A-65B6-41F0-BFFB-746E59D33FCC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40629" y="5867134"/>
            <a:ext cx="465047" cy="365123"/>
          </a:xfrm>
        </p:spPr>
        <p:txBody>
          <a:bodyPr/>
          <a:lstStyle/>
          <a:p>
            <a:fld id="{53C7BCD9-8142-4E0B-A2B1-3AA82EE5E9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27362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0361" y="2667000"/>
            <a:ext cx="7535318" cy="2110380"/>
          </a:xfrm>
        </p:spPr>
        <p:txBody>
          <a:bodyPr anchor="b"/>
          <a:lstStyle>
            <a:lvl1pPr algn="r">
              <a:defRPr sz="35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0360" y="4777380"/>
            <a:ext cx="7535319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900">
                <a:solidFill>
                  <a:schemeClr val="tx1"/>
                </a:solidFill>
              </a:defRPr>
            </a:lvl1pPr>
            <a:lvl2pPr marL="41147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229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344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6458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205736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4688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88031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29178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4CB9A-65B6-41F0-BFFB-746E59D33FCC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7BCD9-8142-4E0B-A2B1-3AA82EE5E9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2526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388" y="685800"/>
            <a:ext cx="8453289" cy="1752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2390" y="2667000"/>
            <a:ext cx="4130203" cy="3124200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5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5472" y="2667000"/>
            <a:ext cx="4130204" cy="3124200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5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4CB9A-65B6-41F0-BFFB-746E59D33FCC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7BCD9-8142-4E0B-A2B1-3AA82EE5E9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065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5276" y="2658536"/>
            <a:ext cx="3887315" cy="576263"/>
          </a:xfrm>
        </p:spPr>
        <p:txBody>
          <a:bodyPr anchor="b">
            <a:noAutofit/>
          </a:bodyPr>
          <a:lstStyle>
            <a:lvl1pPr marL="0" indent="0">
              <a:buNone/>
              <a:defRPr sz="2500" b="0">
                <a:solidFill>
                  <a:schemeClr val="accent1">
                    <a:lumMod val="75000"/>
                  </a:schemeClr>
                </a:solidFill>
              </a:defRPr>
            </a:lvl1pPr>
            <a:lvl2pPr marL="411473" indent="0">
              <a:buNone/>
              <a:defRPr sz="1900" b="1"/>
            </a:lvl2pPr>
            <a:lvl3pPr marL="822947" indent="0">
              <a:buNone/>
              <a:defRPr sz="1700" b="1"/>
            </a:lvl3pPr>
            <a:lvl4pPr marL="1234420" indent="0">
              <a:buNone/>
              <a:defRPr sz="1500" b="1"/>
            </a:lvl4pPr>
            <a:lvl5pPr marL="1645894" indent="0">
              <a:buNone/>
              <a:defRPr sz="1500" b="1"/>
            </a:lvl5pPr>
            <a:lvl6pPr marL="2057367" indent="0">
              <a:buNone/>
              <a:defRPr sz="1500" b="1"/>
            </a:lvl6pPr>
            <a:lvl7pPr marL="2468840" indent="0">
              <a:buNone/>
              <a:defRPr sz="1500" b="1"/>
            </a:lvl7pPr>
            <a:lvl8pPr marL="2880314" indent="0">
              <a:buNone/>
              <a:defRPr sz="1500" b="1"/>
            </a:lvl8pPr>
            <a:lvl9pPr marL="3291787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2387" y="3335340"/>
            <a:ext cx="4130204" cy="2455860"/>
          </a:xfrm>
        </p:spPr>
        <p:txBody>
          <a:bodyPr anchor="t">
            <a:normAutofit/>
          </a:bodyPr>
          <a:lstStyle>
            <a:lvl1pPr>
              <a:defRPr sz="1700"/>
            </a:lvl1pPr>
            <a:lvl2pPr>
              <a:defRPr sz="15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05412" y="2667004"/>
            <a:ext cx="3900265" cy="576263"/>
          </a:xfrm>
        </p:spPr>
        <p:txBody>
          <a:bodyPr anchor="b">
            <a:noAutofit/>
          </a:bodyPr>
          <a:lstStyle>
            <a:lvl1pPr marL="0" indent="0">
              <a:buNone/>
              <a:defRPr sz="2500" b="0">
                <a:solidFill>
                  <a:schemeClr val="accent1">
                    <a:lumMod val="75000"/>
                  </a:schemeClr>
                </a:solidFill>
              </a:defRPr>
            </a:lvl1pPr>
            <a:lvl2pPr marL="411473" indent="0">
              <a:buNone/>
              <a:defRPr sz="1900" b="1"/>
            </a:lvl2pPr>
            <a:lvl3pPr marL="822947" indent="0">
              <a:buNone/>
              <a:defRPr sz="1700" b="1"/>
            </a:lvl3pPr>
            <a:lvl4pPr marL="1234420" indent="0">
              <a:buNone/>
              <a:defRPr sz="1500" b="1"/>
            </a:lvl4pPr>
            <a:lvl5pPr marL="1645894" indent="0">
              <a:buNone/>
              <a:defRPr sz="1500" b="1"/>
            </a:lvl5pPr>
            <a:lvl6pPr marL="2057367" indent="0">
              <a:buNone/>
              <a:defRPr sz="1500" b="1"/>
            </a:lvl6pPr>
            <a:lvl7pPr marL="2468840" indent="0">
              <a:buNone/>
              <a:defRPr sz="1500" b="1"/>
            </a:lvl7pPr>
            <a:lvl8pPr marL="2880314" indent="0">
              <a:buNone/>
              <a:defRPr sz="1500" b="1"/>
            </a:lvl8pPr>
            <a:lvl9pPr marL="3291787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5472" y="3335340"/>
            <a:ext cx="4130204" cy="2455860"/>
          </a:xfrm>
        </p:spPr>
        <p:txBody>
          <a:bodyPr anchor="t">
            <a:normAutofit/>
          </a:bodyPr>
          <a:lstStyle>
            <a:lvl1pPr>
              <a:defRPr sz="1700"/>
            </a:lvl1pPr>
            <a:lvl2pPr>
              <a:defRPr sz="15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4CB9A-65B6-41F0-BFFB-746E59D33FCC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7BCD9-8142-4E0B-A2B1-3AA82EE5E9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4717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4CB9A-65B6-41F0-BFFB-746E59D33FCC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7BCD9-8142-4E0B-A2B1-3AA82EE5E9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9153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4CB9A-65B6-41F0-BFFB-746E59D33FCC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7BCD9-8142-4E0B-A2B1-3AA82EE5E9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4130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389" y="1600200"/>
            <a:ext cx="2994571" cy="1371600"/>
          </a:xfrm>
        </p:spPr>
        <p:txBody>
          <a:bodyPr anchor="b">
            <a:normAutofit/>
          </a:bodyPr>
          <a:lstStyle>
            <a:lvl1pPr algn="ctr">
              <a:defRPr sz="21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9841" y="685800"/>
            <a:ext cx="5265835" cy="5105400"/>
          </a:xfrm>
        </p:spPr>
        <p:txBody>
          <a:bodyPr anchor="ctr">
            <a:normAutofit/>
          </a:bodyPr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2389" y="2971800"/>
            <a:ext cx="299457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500"/>
            </a:lvl1pPr>
            <a:lvl2pPr marL="411473" indent="0">
              <a:buNone/>
              <a:defRPr sz="1000"/>
            </a:lvl2pPr>
            <a:lvl3pPr marL="822947" indent="0">
              <a:buNone/>
              <a:defRPr sz="800"/>
            </a:lvl3pPr>
            <a:lvl4pPr marL="1234420" indent="0">
              <a:buNone/>
              <a:defRPr sz="800"/>
            </a:lvl4pPr>
            <a:lvl5pPr marL="1645894" indent="0">
              <a:buNone/>
              <a:defRPr sz="800"/>
            </a:lvl5pPr>
            <a:lvl6pPr marL="2057367" indent="0">
              <a:buNone/>
              <a:defRPr sz="800"/>
            </a:lvl6pPr>
            <a:lvl7pPr marL="2468840" indent="0">
              <a:buNone/>
              <a:defRPr sz="800"/>
            </a:lvl7pPr>
            <a:lvl8pPr marL="2880314" indent="0">
              <a:buNone/>
              <a:defRPr sz="800"/>
            </a:lvl8pPr>
            <a:lvl9pPr marL="3291787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4CB9A-65B6-41F0-BFFB-746E59D33FCC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7BCD9-8142-4E0B-A2B1-3AA82EE5E9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3659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4CB9A-65B6-41F0-BFFB-746E59D33FCC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7BCD9-8142-4E0B-A2B1-3AA82EE5E9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81453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049" y="1752600"/>
            <a:ext cx="4578321" cy="1371600"/>
          </a:xfrm>
        </p:spPr>
        <p:txBody>
          <a:bodyPr anchor="b">
            <a:normAutofit/>
          </a:bodyPr>
          <a:lstStyle>
            <a:lvl1pPr algn="ctr">
              <a:defRPr sz="25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08013" y="914400"/>
            <a:ext cx="276832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500"/>
            </a:lvl1pPr>
            <a:lvl2pPr marL="411473" indent="0">
              <a:buNone/>
              <a:defRPr sz="1500"/>
            </a:lvl2pPr>
            <a:lvl3pPr marL="822947" indent="0">
              <a:buNone/>
              <a:defRPr sz="1500"/>
            </a:lvl3pPr>
            <a:lvl4pPr marL="1234420" indent="0">
              <a:buNone/>
              <a:defRPr sz="1500"/>
            </a:lvl4pPr>
            <a:lvl5pPr marL="1645894" indent="0">
              <a:buNone/>
              <a:defRPr sz="1500"/>
            </a:lvl5pPr>
            <a:lvl6pPr marL="2057367" indent="0">
              <a:buNone/>
              <a:defRPr sz="1500"/>
            </a:lvl6pPr>
            <a:lvl7pPr marL="2468840" indent="0">
              <a:buNone/>
              <a:defRPr sz="1500"/>
            </a:lvl7pPr>
            <a:lvl8pPr marL="2880314" indent="0">
              <a:buNone/>
              <a:defRPr sz="1500"/>
            </a:lvl8pPr>
            <a:lvl9pPr marL="3291787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1049" y="3124200"/>
            <a:ext cx="45783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700"/>
            </a:lvl1pPr>
            <a:lvl2pPr marL="411473" indent="0">
              <a:buNone/>
              <a:defRPr sz="1000"/>
            </a:lvl2pPr>
            <a:lvl3pPr marL="822947" indent="0">
              <a:buNone/>
              <a:defRPr sz="800"/>
            </a:lvl3pPr>
            <a:lvl4pPr marL="1234420" indent="0">
              <a:buNone/>
              <a:defRPr sz="800"/>
            </a:lvl4pPr>
            <a:lvl5pPr marL="1645894" indent="0">
              <a:buNone/>
              <a:defRPr sz="800"/>
            </a:lvl5pPr>
            <a:lvl6pPr marL="2057367" indent="0">
              <a:buNone/>
              <a:defRPr sz="800"/>
            </a:lvl6pPr>
            <a:lvl7pPr marL="2468840" indent="0">
              <a:buNone/>
              <a:defRPr sz="800"/>
            </a:lvl7pPr>
            <a:lvl8pPr marL="2880314" indent="0">
              <a:buNone/>
              <a:defRPr sz="800"/>
            </a:lvl8pPr>
            <a:lvl9pPr marL="3291787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4CB9A-65B6-41F0-BFFB-746E59D33FCC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7BCD9-8142-4E0B-A2B1-3AA82EE5E9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10472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389" y="4732871"/>
            <a:ext cx="8453288" cy="566738"/>
          </a:xfrm>
        </p:spPr>
        <p:txBody>
          <a:bodyPr anchor="b">
            <a:normAutofit/>
          </a:bodyPr>
          <a:lstStyle>
            <a:lvl1pPr algn="ctr">
              <a:defRPr sz="21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013197" y="932119"/>
            <a:ext cx="6940640" cy="3164978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500"/>
            </a:lvl1pPr>
            <a:lvl2pPr marL="411473" indent="0">
              <a:buNone/>
              <a:defRPr sz="1500"/>
            </a:lvl2pPr>
            <a:lvl3pPr marL="822947" indent="0">
              <a:buNone/>
              <a:defRPr sz="1500"/>
            </a:lvl3pPr>
            <a:lvl4pPr marL="1234420" indent="0">
              <a:buNone/>
              <a:defRPr sz="1500"/>
            </a:lvl4pPr>
            <a:lvl5pPr marL="1645894" indent="0">
              <a:buNone/>
              <a:defRPr sz="1500"/>
            </a:lvl5pPr>
            <a:lvl6pPr marL="2057367" indent="0">
              <a:buNone/>
              <a:defRPr sz="1500"/>
            </a:lvl6pPr>
            <a:lvl7pPr marL="2468840" indent="0">
              <a:buNone/>
              <a:defRPr sz="1500"/>
            </a:lvl7pPr>
            <a:lvl8pPr marL="2880314" indent="0">
              <a:buNone/>
              <a:defRPr sz="1500"/>
            </a:lvl8pPr>
            <a:lvl9pPr marL="3291787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2389" y="5299605"/>
            <a:ext cx="8453288" cy="49371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  <a:lvl2pPr marL="411473" indent="0">
              <a:buNone/>
              <a:defRPr sz="1000"/>
            </a:lvl2pPr>
            <a:lvl3pPr marL="822947" indent="0">
              <a:buNone/>
              <a:defRPr sz="800"/>
            </a:lvl3pPr>
            <a:lvl4pPr marL="1234420" indent="0">
              <a:buNone/>
              <a:defRPr sz="800"/>
            </a:lvl4pPr>
            <a:lvl5pPr marL="1645894" indent="0">
              <a:buNone/>
              <a:defRPr sz="800"/>
            </a:lvl5pPr>
            <a:lvl6pPr marL="2057367" indent="0">
              <a:buNone/>
              <a:defRPr sz="800"/>
            </a:lvl6pPr>
            <a:lvl7pPr marL="2468840" indent="0">
              <a:buNone/>
              <a:defRPr sz="800"/>
            </a:lvl7pPr>
            <a:lvl8pPr marL="2880314" indent="0">
              <a:buNone/>
              <a:defRPr sz="800"/>
            </a:lvl8pPr>
            <a:lvl9pPr marL="3291787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4CB9A-65B6-41F0-BFFB-746E59D33FCC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7BCD9-8142-4E0B-A2B1-3AA82EE5E9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4304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389" y="685800"/>
            <a:ext cx="8453288" cy="3048000"/>
          </a:xfrm>
        </p:spPr>
        <p:txBody>
          <a:bodyPr anchor="ctr">
            <a:normAutofit/>
          </a:bodyPr>
          <a:lstStyle>
            <a:lvl1pPr algn="ctr">
              <a:defRPr sz="29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2388" y="4343400"/>
            <a:ext cx="8453289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900">
                <a:solidFill>
                  <a:schemeClr val="tx1"/>
                </a:solidFill>
              </a:defRPr>
            </a:lvl1pPr>
            <a:lvl2pPr marL="41147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229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344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6458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205736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4688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88031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29178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4CB9A-65B6-41F0-BFFB-746E59D33FCC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7BCD9-8142-4E0B-A2B1-3AA82EE5E9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39679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348829" y="863025"/>
            <a:ext cx="514350" cy="584775"/>
          </a:xfrm>
          <a:prstGeom prst="rect">
            <a:avLst/>
          </a:prstGeom>
        </p:spPr>
        <p:txBody>
          <a:bodyPr vert="horz" lIns="82295" tIns="41147" rIns="82295" bIns="41147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3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191327" y="2819400"/>
            <a:ext cx="514350" cy="584775"/>
          </a:xfrm>
          <a:prstGeom prst="rect">
            <a:avLst/>
          </a:prstGeom>
        </p:spPr>
        <p:txBody>
          <a:bodyPr vert="horz" lIns="82295" tIns="41147" rIns="82295" bIns="41147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3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3179" y="685800"/>
            <a:ext cx="7585322" cy="2743200"/>
          </a:xfrm>
        </p:spPr>
        <p:txBody>
          <a:bodyPr anchor="ctr">
            <a:normAutofit/>
          </a:bodyPr>
          <a:lstStyle>
            <a:lvl1pPr algn="ctr">
              <a:defRPr sz="29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056060" y="3429000"/>
            <a:ext cx="7199563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700"/>
            </a:lvl1pPr>
            <a:lvl2pPr marL="411473" indent="0">
              <a:buFontTx/>
              <a:buNone/>
              <a:defRPr/>
            </a:lvl2pPr>
            <a:lvl3pPr marL="822947" indent="0">
              <a:buFontTx/>
              <a:buNone/>
              <a:defRPr/>
            </a:lvl3pPr>
            <a:lvl4pPr marL="1234420" indent="0">
              <a:buFontTx/>
              <a:buNone/>
              <a:defRPr/>
            </a:lvl4pPr>
            <a:lvl5pPr marL="1645894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2389" y="4343400"/>
            <a:ext cx="8453288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900">
                <a:solidFill>
                  <a:schemeClr val="tx1"/>
                </a:solidFill>
              </a:defRPr>
            </a:lvl1pPr>
            <a:lvl2pPr marL="41147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229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344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6458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205736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4688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88031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29178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4CB9A-65B6-41F0-BFFB-746E59D33FCC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7BCD9-8142-4E0B-A2B1-3AA82EE5E9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11865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390" y="3308580"/>
            <a:ext cx="8453285" cy="1468800"/>
          </a:xfrm>
        </p:spPr>
        <p:txBody>
          <a:bodyPr anchor="b">
            <a:normAutofit/>
          </a:bodyPr>
          <a:lstStyle>
            <a:lvl1pPr algn="r">
              <a:defRPr sz="29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2388" y="4777380"/>
            <a:ext cx="8453287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900">
                <a:solidFill>
                  <a:schemeClr val="tx1"/>
                </a:solidFill>
              </a:defRPr>
            </a:lvl1pPr>
            <a:lvl2pPr marL="41147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229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344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6458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205736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4688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88031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29178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4CB9A-65B6-41F0-BFFB-746E59D33FCC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7BCD9-8142-4E0B-A2B1-3AA82EE5E9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4911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348829" y="863025"/>
            <a:ext cx="514350" cy="584775"/>
          </a:xfrm>
          <a:prstGeom prst="rect">
            <a:avLst/>
          </a:prstGeom>
        </p:spPr>
        <p:txBody>
          <a:bodyPr vert="horz" lIns="82295" tIns="41147" rIns="82295" bIns="41147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3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191327" y="2819400"/>
            <a:ext cx="514350" cy="584775"/>
          </a:xfrm>
          <a:prstGeom prst="rect">
            <a:avLst/>
          </a:prstGeom>
        </p:spPr>
        <p:txBody>
          <a:bodyPr vert="horz" lIns="82295" tIns="41147" rIns="82295" bIns="41147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3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3179" y="685800"/>
            <a:ext cx="7585322" cy="2743200"/>
          </a:xfrm>
        </p:spPr>
        <p:txBody>
          <a:bodyPr anchor="ctr">
            <a:normAutofit/>
          </a:bodyPr>
          <a:lstStyle>
            <a:lvl1pPr algn="ctr">
              <a:defRPr sz="29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2389" y="3886204"/>
            <a:ext cx="8453287" cy="888998"/>
          </a:xfrm>
        </p:spPr>
        <p:txBody>
          <a:bodyPr vert="horz" lIns="82295" tIns="41147" rIns="82295" bIns="41147" rtlCol="0" anchor="b">
            <a:normAutofit/>
          </a:bodyPr>
          <a:lstStyle>
            <a:lvl1pPr algn="r">
              <a:buNone/>
              <a:defRPr lang="en-US" sz="21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2388" y="4775201"/>
            <a:ext cx="8453287" cy="1016003"/>
          </a:xfrm>
        </p:spPr>
        <p:txBody>
          <a:bodyPr anchor="t">
            <a:normAutofit/>
          </a:bodyPr>
          <a:lstStyle>
            <a:lvl1pPr marL="0" indent="0" algn="r">
              <a:buNone/>
              <a:defRPr sz="1700">
                <a:solidFill>
                  <a:schemeClr val="tx1"/>
                </a:solidFill>
              </a:defRPr>
            </a:lvl1pPr>
            <a:lvl2pPr marL="41147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229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344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6458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205736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4688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88031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29178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4CB9A-65B6-41F0-BFFB-746E59D33FCC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7BCD9-8142-4E0B-A2B1-3AA82EE5E9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37657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390" y="685804"/>
            <a:ext cx="8453288" cy="2727323"/>
          </a:xfrm>
        </p:spPr>
        <p:txBody>
          <a:bodyPr vert="horz" lIns="82295" tIns="41147" rIns="82295" bIns="41147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2388" y="3505200"/>
            <a:ext cx="8453289" cy="838200"/>
          </a:xfrm>
        </p:spPr>
        <p:txBody>
          <a:bodyPr vert="horz" lIns="82295" tIns="41147" rIns="82295" bIns="41147" rtlCol="0" anchor="b">
            <a:normAutofit/>
          </a:bodyPr>
          <a:lstStyle>
            <a:lvl1pPr>
              <a:buNone/>
              <a:defRPr lang="en-US" sz="25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2388" y="4343400"/>
            <a:ext cx="8453289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700">
                <a:solidFill>
                  <a:schemeClr val="tx1"/>
                </a:solidFill>
              </a:defRPr>
            </a:lvl1pPr>
            <a:lvl2pPr marL="41147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229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344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6458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205736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4688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88031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29178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4CB9A-65B6-41F0-BFFB-746E59D33FCC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7BCD9-8142-4E0B-A2B1-3AA82EE5E9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87926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4CB9A-65B6-41F0-BFFB-746E59D33FCC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7BCD9-8142-4E0B-A2B1-3AA82EE5E9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6160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11930" y="685800"/>
            <a:ext cx="1493748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2389" y="685800"/>
            <a:ext cx="6766657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4CB9A-65B6-41F0-BFFB-746E59D33FCC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7BCD9-8142-4E0B-A2B1-3AA82EE5E9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6064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873" y="1712426"/>
            <a:ext cx="8872538" cy="2851208"/>
          </a:xfrm>
        </p:spPr>
        <p:txBody>
          <a:bodyPr anchor="b">
            <a:normAutofit/>
          </a:bodyPr>
          <a:lstStyle>
            <a:lvl1pPr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1873" y="4552639"/>
            <a:ext cx="8872538" cy="1500188"/>
          </a:xfrm>
        </p:spPr>
        <p:txBody>
          <a:bodyPr anchor="t">
            <a:normAutofit/>
          </a:bodyPr>
          <a:lstStyle>
            <a:lvl1pPr marL="0" indent="0">
              <a:buNone/>
              <a:defRPr sz="2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1147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229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344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6458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205736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4688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88031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29178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4CB9A-65B6-41F0-BFFB-746E59D33FCC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7BCD9-8142-4E0B-A2B1-3AA82EE5E9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8743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3076" y="1828800"/>
            <a:ext cx="4371975" cy="435133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794" y="1828800"/>
            <a:ext cx="4371975" cy="435133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4CB9A-65B6-41F0-BFFB-746E59D33FCC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7BCD9-8142-4E0B-A2B1-3AA82EE5E9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8872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3076" y="1681856"/>
            <a:ext cx="4350544" cy="825698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100" b="1"/>
            </a:lvl1pPr>
            <a:lvl2pPr marL="411473" indent="0">
              <a:buNone/>
              <a:defRPr sz="1900" b="1"/>
            </a:lvl2pPr>
            <a:lvl3pPr marL="822947" indent="0">
              <a:buNone/>
              <a:defRPr sz="1700" b="1"/>
            </a:lvl3pPr>
            <a:lvl4pPr marL="1234420" indent="0">
              <a:buNone/>
              <a:defRPr sz="1500" b="1"/>
            </a:lvl4pPr>
            <a:lvl5pPr marL="1645894" indent="0">
              <a:buNone/>
              <a:defRPr sz="1500" b="1"/>
            </a:lvl5pPr>
            <a:lvl6pPr marL="2057367" indent="0">
              <a:buNone/>
              <a:defRPr sz="1500" b="1"/>
            </a:lvl6pPr>
            <a:lvl7pPr marL="2468840" indent="0">
              <a:buNone/>
              <a:defRPr sz="1500" b="1"/>
            </a:lvl7pPr>
            <a:lvl8pPr marL="2880314" indent="0">
              <a:buNone/>
              <a:defRPr sz="1500" b="1"/>
            </a:lvl8pPr>
            <a:lvl9pPr marL="3291787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3076" y="2507554"/>
            <a:ext cx="4350544" cy="368052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07795" y="1681856"/>
            <a:ext cx="4371976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100" b="1"/>
            </a:lvl1pPr>
            <a:lvl2pPr marL="411473" indent="0">
              <a:buNone/>
              <a:defRPr sz="1900" b="1"/>
            </a:lvl2pPr>
            <a:lvl3pPr marL="822947" indent="0">
              <a:buNone/>
              <a:defRPr sz="1700" b="1"/>
            </a:lvl3pPr>
            <a:lvl4pPr marL="1234420" indent="0">
              <a:buNone/>
              <a:defRPr sz="1500" b="1"/>
            </a:lvl4pPr>
            <a:lvl5pPr marL="1645894" indent="0">
              <a:buNone/>
              <a:defRPr sz="1500" b="1"/>
            </a:lvl5pPr>
            <a:lvl6pPr marL="2057367" indent="0">
              <a:buNone/>
              <a:defRPr sz="1500" b="1"/>
            </a:lvl6pPr>
            <a:lvl7pPr marL="2468840" indent="0">
              <a:buNone/>
              <a:defRPr sz="1500" b="1"/>
            </a:lvl7pPr>
            <a:lvl8pPr marL="2880314" indent="0">
              <a:buNone/>
              <a:defRPr sz="1500" b="1"/>
            </a:lvl8pPr>
            <a:lvl9pPr marL="3291787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07795" y="2507554"/>
            <a:ext cx="4371976" cy="368052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4CB9A-65B6-41F0-BFFB-746E59D33FCC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7BCD9-8142-4E0B-A2B1-3AA82EE5E9A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499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4CB9A-65B6-41F0-BFFB-746E59D33FCC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7BCD9-8142-4E0B-A2B1-3AA82EE5E9A3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42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4CB9A-65B6-41F0-BFFB-746E59D33FCC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7BCD9-8142-4E0B-A2B1-3AA82EE5E9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469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9803" y="457200"/>
            <a:ext cx="3317558" cy="1600200"/>
          </a:xfrm>
        </p:spPr>
        <p:txBody>
          <a:bodyPr anchor="b">
            <a:normAutofit/>
          </a:bodyPr>
          <a:lstStyle>
            <a:lvl1pPr>
              <a:defRPr sz="29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1975" y="990600"/>
            <a:ext cx="5207794" cy="4876800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9803" y="2057400"/>
            <a:ext cx="3317558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500"/>
            </a:lvl1pPr>
            <a:lvl2pPr marL="411473" indent="0">
              <a:buNone/>
              <a:defRPr sz="1000"/>
            </a:lvl2pPr>
            <a:lvl3pPr marL="822947" indent="0">
              <a:buNone/>
              <a:defRPr sz="800"/>
            </a:lvl3pPr>
            <a:lvl4pPr marL="1234420" indent="0">
              <a:buNone/>
              <a:defRPr sz="800"/>
            </a:lvl4pPr>
            <a:lvl5pPr marL="1645894" indent="0">
              <a:buNone/>
              <a:defRPr sz="800"/>
            </a:lvl5pPr>
            <a:lvl6pPr marL="2057367" indent="0">
              <a:buNone/>
              <a:defRPr sz="800"/>
            </a:lvl6pPr>
            <a:lvl7pPr marL="2468840" indent="0">
              <a:buNone/>
              <a:defRPr sz="800"/>
            </a:lvl7pPr>
            <a:lvl8pPr marL="2880314" indent="0">
              <a:buNone/>
              <a:defRPr sz="800"/>
            </a:lvl8pPr>
            <a:lvl9pPr marL="3291787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4CB9A-65B6-41F0-BFFB-746E59D33FCC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7BCD9-8142-4E0B-A2B1-3AA82EE5E9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799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9803" y="457200"/>
            <a:ext cx="3317558" cy="1600200"/>
          </a:xfrm>
        </p:spPr>
        <p:txBody>
          <a:bodyPr anchor="b">
            <a:normAutofit/>
          </a:bodyPr>
          <a:lstStyle>
            <a:lvl1pPr>
              <a:defRPr sz="29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71975" y="990600"/>
            <a:ext cx="5207794" cy="4876800"/>
          </a:xfrm>
        </p:spPr>
        <p:txBody>
          <a:bodyPr/>
          <a:lstStyle>
            <a:lvl1pPr marL="0" indent="0">
              <a:buNone/>
              <a:defRPr sz="2900"/>
            </a:lvl1pPr>
            <a:lvl2pPr marL="411473" indent="0">
              <a:buNone/>
              <a:defRPr sz="2500"/>
            </a:lvl2pPr>
            <a:lvl3pPr marL="822947" indent="0">
              <a:buNone/>
              <a:defRPr sz="2100"/>
            </a:lvl3pPr>
            <a:lvl4pPr marL="1234420" indent="0">
              <a:buNone/>
              <a:defRPr sz="1900"/>
            </a:lvl4pPr>
            <a:lvl5pPr marL="1645894" indent="0">
              <a:buNone/>
              <a:defRPr sz="1900"/>
            </a:lvl5pPr>
            <a:lvl6pPr marL="2057367" indent="0">
              <a:buNone/>
              <a:defRPr sz="1900"/>
            </a:lvl6pPr>
            <a:lvl7pPr marL="2468840" indent="0">
              <a:buNone/>
              <a:defRPr sz="1900"/>
            </a:lvl7pPr>
            <a:lvl8pPr marL="2880314" indent="0">
              <a:buNone/>
              <a:defRPr sz="1900"/>
            </a:lvl8pPr>
            <a:lvl9pPr marL="3291787" indent="0">
              <a:buNone/>
              <a:defRPr sz="19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9803" y="2057400"/>
            <a:ext cx="3317558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500"/>
            </a:lvl1pPr>
            <a:lvl2pPr marL="411473" indent="0">
              <a:buNone/>
              <a:defRPr sz="1000"/>
            </a:lvl2pPr>
            <a:lvl3pPr marL="822947" indent="0">
              <a:buNone/>
              <a:defRPr sz="800"/>
            </a:lvl3pPr>
            <a:lvl4pPr marL="1234420" indent="0">
              <a:buNone/>
              <a:defRPr sz="800"/>
            </a:lvl4pPr>
            <a:lvl5pPr marL="1645894" indent="0">
              <a:buNone/>
              <a:defRPr sz="800"/>
            </a:lvl5pPr>
            <a:lvl6pPr marL="2057367" indent="0">
              <a:buNone/>
              <a:defRPr sz="800"/>
            </a:lvl6pPr>
            <a:lvl7pPr marL="2468840" indent="0">
              <a:buNone/>
              <a:defRPr sz="800"/>
            </a:lvl7pPr>
            <a:lvl8pPr marL="2880314" indent="0">
              <a:buNone/>
              <a:defRPr sz="800"/>
            </a:lvl8pPr>
            <a:lvl9pPr marL="3291787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4CB9A-65B6-41F0-BFFB-746E59D33FCC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7BCD9-8142-4E0B-A2B1-3AA82EE5E9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5927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46000">
              <a:schemeClr val="accent1">
                <a:lumMod val="5000"/>
                <a:lumOff val="95000"/>
              </a:schemeClr>
            </a:gs>
            <a:gs pos="61000">
              <a:schemeClr val="accent1">
                <a:lumMod val="45000"/>
                <a:lumOff val="55000"/>
              </a:schemeClr>
            </a:gs>
            <a:gs pos="7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3075" y="365760"/>
            <a:ext cx="8872538" cy="1325565"/>
          </a:xfrm>
          <a:prstGeom prst="rect">
            <a:avLst/>
          </a:prstGeom>
        </p:spPr>
        <p:txBody>
          <a:bodyPr vert="horz" lIns="82295" tIns="41147" rIns="82295" bIns="4114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3075" y="1828800"/>
            <a:ext cx="8872538" cy="4351335"/>
          </a:xfrm>
          <a:prstGeom prst="rect">
            <a:avLst/>
          </a:prstGeom>
        </p:spPr>
        <p:txBody>
          <a:bodyPr vert="horz" lIns="82295" tIns="41147" rIns="82295" bIns="4114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7231" y="6356359"/>
            <a:ext cx="2314575" cy="365123"/>
          </a:xfrm>
          <a:prstGeom prst="rect">
            <a:avLst/>
          </a:prstGeom>
        </p:spPr>
        <p:txBody>
          <a:bodyPr vert="horz" lIns="82295" tIns="41147" rIns="82295" bIns="41147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4C4CB9A-65B6-41F0-BFFB-746E59D33FCC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07569" y="6356359"/>
            <a:ext cx="3471863" cy="365123"/>
          </a:xfrm>
          <a:prstGeom prst="rect">
            <a:avLst/>
          </a:prstGeom>
        </p:spPr>
        <p:txBody>
          <a:bodyPr vert="horz" lIns="82295" tIns="41147" rIns="82295" bIns="41147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71038" y="6356359"/>
            <a:ext cx="2314575" cy="365123"/>
          </a:xfrm>
          <a:prstGeom prst="rect">
            <a:avLst/>
          </a:prstGeom>
        </p:spPr>
        <p:txBody>
          <a:bodyPr vert="horz" lIns="82295" tIns="41147" rIns="82295" bIns="41147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C7BCD9-8142-4E0B-A2B1-3AA82EE5E9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987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822947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5736" indent="-205736" algn="l" defTabSz="822947" rtl="0" eaLnBrk="1" latinLnBrk="0" hangingPunct="1">
        <a:lnSpc>
          <a:spcPct val="90000"/>
        </a:lnSpc>
        <a:spcBef>
          <a:spcPts val="900"/>
        </a:spcBef>
        <a:buFont typeface="Wingdings 2" pitchFamily="18" charset="2"/>
        <a:buChar char="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17211" indent="-205736" algn="l" defTabSz="822947" rtl="0" eaLnBrk="1" latinLnBrk="0" hangingPunct="1">
        <a:lnSpc>
          <a:spcPct val="90000"/>
        </a:lnSpc>
        <a:spcBef>
          <a:spcPts val="4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28684" indent="-205736" algn="l" defTabSz="822947" rtl="0" eaLnBrk="1" latinLnBrk="0" hangingPunct="1">
        <a:lnSpc>
          <a:spcPct val="90000"/>
        </a:lnSpc>
        <a:spcBef>
          <a:spcPts val="450"/>
        </a:spcBef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56" indent="-205736" algn="l" defTabSz="822947" rtl="0" eaLnBrk="1" latinLnBrk="0" hangingPunct="1">
        <a:lnSpc>
          <a:spcPct val="90000"/>
        </a:lnSpc>
        <a:spcBef>
          <a:spcPts val="450"/>
        </a:spcBef>
        <a:buFont typeface="Wingdings 2" pitchFamily="18" charset="2"/>
        <a:buChar char="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31" indent="-205736" algn="l" defTabSz="822947" rtl="0" eaLnBrk="1" latinLnBrk="0" hangingPunct="1">
        <a:lnSpc>
          <a:spcPct val="90000"/>
        </a:lnSpc>
        <a:spcBef>
          <a:spcPts val="450"/>
        </a:spcBef>
        <a:buFont typeface="Wingdings 2" pitchFamily="18" charset="2"/>
        <a:buChar char="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03" indent="-205736" algn="l" defTabSz="822947" rtl="0" eaLnBrk="1" latinLnBrk="0" hangingPunct="1">
        <a:spcBef>
          <a:spcPct val="20000"/>
        </a:spcBef>
        <a:buFont typeface="Wingdings 2" pitchFamily="18" charset="2"/>
        <a:buChar char="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74578" indent="-205736" algn="l" defTabSz="822947" rtl="0" eaLnBrk="1" latinLnBrk="0" hangingPunct="1">
        <a:spcBef>
          <a:spcPct val="20000"/>
        </a:spcBef>
        <a:buFont typeface="Wingdings 2" pitchFamily="18" charset="2"/>
        <a:buChar char="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86051" indent="-205736" algn="l" defTabSz="822947" rtl="0" eaLnBrk="1" latinLnBrk="0" hangingPunct="1">
        <a:spcBef>
          <a:spcPct val="20000"/>
        </a:spcBef>
        <a:buFont typeface="Wingdings 2" pitchFamily="18" charset="2"/>
        <a:buChar char="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23" indent="-205736" algn="l" defTabSz="822947" rtl="0" eaLnBrk="1" latinLnBrk="0" hangingPunct="1">
        <a:spcBef>
          <a:spcPct val="20000"/>
        </a:spcBef>
        <a:buFont typeface="Wingdings 2" pitchFamily="18" charset="2"/>
        <a:buChar char="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4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73" algn="l" defTabSz="82294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47" algn="l" defTabSz="82294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20" algn="l" defTabSz="82294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894" algn="l" defTabSz="82294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367" algn="l" defTabSz="82294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40" algn="l" defTabSz="82294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14" algn="l" defTabSz="82294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291787" algn="l" defTabSz="82294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accent1">
                <a:lumMod val="5000"/>
                <a:lumOff val="95000"/>
              </a:schemeClr>
            </a:gs>
            <a:gs pos="61000">
              <a:schemeClr val="accent1">
                <a:lumMod val="45000"/>
                <a:lumOff val="55000"/>
              </a:schemeClr>
            </a:gs>
            <a:gs pos="7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27247" y="0"/>
            <a:ext cx="2056061" cy="6858000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2388" y="685800"/>
            <a:ext cx="8453289" cy="1752600"/>
          </a:xfrm>
          <a:prstGeom prst="rect">
            <a:avLst/>
          </a:prstGeom>
          <a:effectLst/>
        </p:spPr>
        <p:txBody>
          <a:bodyPr vert="horz" lIns="82295" tIns="41147" rIns="82295" bIns="4114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2387" y="2667000"/>
            <a:ext cx="8453289" cy="3124200"/>
          </a:xfrm>
          <a:prstGeom prst="rect">
            <a:avLst/>
          </a:prstGeom>
        </p:spPr>
        <p:txBody>
          <a:bodyPr vert="horz" lIns="82295" tIns="41147" rIns="82295" bIns="41147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1929" y="5883281"/>
            <a:ext cx="964406" cy="365123"/>
          </a:xfrm>
          <a:prstGeom prst="rect">
            <a:avLst/>
          </a:prstGeom>
        </p:spPr>
        <p:txBody>
          <a:bodyPr vert="horz" lIns="82295" tIns="41147" rIns="82295" bIns="41147" rtlCol="0" anchor="ctr"/>
          <a:lstStyle>
            <a:lvl1pPr algn="r">
              <a:defRPr sz="8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4C4CB9A-65B6-41F0-BFFB-746E59D33FCC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361" y="5883281"/>
            <a:ext cx="5977274" cy="365123"/>
          </a:xfrm>
          <a:prstGeom prst="rect">
            <a:avLst/>
          </a:prstGeom>
        </p:spPr>
        <p:txBody>
          <a:bodyPr vert="horz" lIns="82295" tIns="41147" rIns="82295" bIns="41147" rtlCol="0" anchor="ctr"/>
          <a:lstStyle>
            <a:lvl1pPr algn="l">
              <a:defRPr sz="8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40629" y="5883281"/>
            <a:ext cx="465047" cy="365123"/>
          </a:xfrm>
          <a:prstGeom prst="rect">
            <a:avLst/>
          </a:prstGeom>
        </p:spPr>
        <p:txBody>
          <a:bodyPr vert="horz" lIns="82295" tIns="41147" rIns="82295" bIns="41147" rtlCol="0" anchor="ctr"/>
          <a:lstStyle>
            <a:lvl1pPr algn="r">
              <a:defRPr sz="8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3C7BCD9-8142-4E0B-A2B1-3AA82EE5E9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468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</p:sldLayoutIdLst>
  <p:txStyles>
    <p:titleStyle>
      <a:lvl1pPr algn="ctr" defTabSz="411473" rtl="0" eaLnBrk="1" latinLnBrk="0" hangingPunct="1">
        <a:spcBef>
          <a:spcPct val="0"/>
        </a:spcBef>
        <a:buNone/>
        <a:defRPr sz="35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1" indent="-257171" algn="l" defTabSz="411473" rtl="0" eaLnBrk="1" latinLnBrk="0" hangingPunct="1">
        <a:spcBef>
          <a:spcPct val="20000"/>
        </a:spcBef>
        <a:spcAft>
          <a:spcPts val="54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1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68643" indent="-257171" algn="l" defTabSz="411473" rtl="0" eaLnBrk="1" latinLnBrk="0" hangingPunct="1">
        <a:spcBef>
          <a:spcPct val="20000"/>
        </a:spcBef>
        <a:spcAft>
          <a:spcPts val="54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9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080118" indent="-257171" algn="l" defTabSz="411473" rtl="0" eaLnBrk="1" latinLnBrk="0" hangingPunct="1">
        <a:spcBef>
          <a:spcPct val="20000"/>
        </a:spcBef>
        <a:spcAft>
          <a:spcPts val="54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7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88724" indent="-154302" algn="l" defTabSz="411473" rtl="0" eaLnBrk="1" latinLnBrk="0" hangingPunct="1">
        <a:spcBef>
          <a:spcPct val="20000"/>
        </a:spcBef>
        <a:spcAft>
          <a:spcPts val="54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5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00196" indent="-154302" algn="l" defTabSz="411473" rtl="0" eaLnBrk="1" latinLnBrk="0" hangingPunct="1">
        <a:spcBef>
          <a:spcPct val="20000"/>
        </a:spcBef>
        <a:spcAft>
          <a:spcPts val="54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63103" indent="-205736" algn="l" defTabSz="411473" rtl="0" eaLnBrk="1" latinLnBrk="0" hangingPunct="1">
        <a:spcBef>
          <a:spcPct val="20000"/>
        </a:spcBef>
        <a:spcAft>
          <a:spcPts val="54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674578" indent="-205736" algn="l" defTabSz="411473" rtl="0" eaLnBrk="1" latinLnBrk="0" hangingPunct="1">
        <a:spcBef>
          <a:spcPct val="20000"/>
        </a:spcBef>
        <a:spcAft>
          <a:spcPts val="54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086051" indent="-205736" algn="l" defTabSz="411473" rtl="0" eaLnBrk="1" latinLnBrk="0" hangingPunct="1">
        <a:spcBef>
          <a:spcPct val="20000"/>
        </a:spcBef>
        <a:spcAft>
          <a:spcPts val="54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497523" indent="-205736" algn="l" defTabSz="411473" rtl="0" eaLnBrk="1" latinLnBrk="0" hangingPunct="1">
        <a:spcBef>
          <a:spcPct val="20000"/>
        </a:spcBef>
        <a:spcAft>
          <a:spcPts val="54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147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73" algn="l" defTabSz="41147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47" algn="l" defTabSz="41147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20" algn="l" defTabSz="41147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894" algn="l" defTabSz="41147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367" algn="l" defTabSz="41147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40" algn="l" defTabSz="41147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14" algn="l" defTabSz="41147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291787" algn="l" defTabSz="41147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485" y="991101"/>
            <a:ext cx="5834738" cy="3889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680130" y="169340"/>
            <a:ext cx="6632456" cy="821761"/>
          </a:xfrm>
          <a:prstGeom prst="rect">
            <a:avLst/>
          </a:prstGeom>
          <a:noFill/>
        </p:spPr>
        <p:txBody>
          <a:bodyPr wrap="none" lIns="82295" tIns="41147" rIns="82295" bIns="41147">
            <a:spAutoFit/>
          </a:bodyPr>
          <a:lstStyle/>
          <a:p>
            <a:pPr algn="ctr"/>
            <a:r>
              <a:rPr lang="ru-RU" sz="48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«Вертолёт </a:t>
            </a:r>
            <a:r>
              <a:rPr lang="ru-RU" sz="48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«КА – </a:t>
            </a:r>
            <a:r>
              <a:rPr lang="ru-RU" sz="48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226Т»</a:t>
            </a:r>
            <a:endParaRPr lang="ru-RU" sz="4800" b="1" dirty="0">
              <a:ln w="0"/>
              <a:solidFill>
                <a:schemeClr val="accent1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89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412" y="210312"/>
            <a:ext cx="9318076" cy="1484376"/>
          </a:xfrm>
        </p:spPr>
        <p:txBody>
          <a:bodyPr>
            <a:normAutofit/>
          </a:bodyPr>
          <a:lstStyle/>
          <a:p>
            <a:pPr algn="l"/>
            <a:r>
              <a:rPr lang="ru-RU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Практическая значимость работы: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5795" y="1484376"/>
            <a:ext cx="8757245" cy="3124200"/>
          </a:xfrm>
        </p:spPr>
        <p:txBody>
          <a:bodyPr>
            <a:normAutofit/>
          </a:bodyPr>
          <a:lstStyle/>
          <a:p>
            <a:pPr algn="just"/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конструирование  </a:t>
            </a:r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позволяет развивать конструкторскую смекалку и  фантазию для моделирования современного 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вертолёта «КА - 226Т» 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80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4" r="11611"/>
          <a:stretch/>
        </p:blipFill>
        <p:spPr bwMode="auto">
          <a:xfrm>
            <a:off x="240765" y="205505"/>
            <a:ext cx="3572256" cy="30244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65" y="3516604"/>
            <a:ext cx="4123971" cy="30929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257" y="3494894"/>
            <a:ext cx="4148594" cy="31146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15"/>
          <a:stretch/>
        </p:blipFill>
        <p:spPr bwMode="auto">
          <a:xfrm>
            <a:off x="5008153" y="175467"/>
            <a:ext cx="5097698" cy="27779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Двойная стрелка вверх/вниз 2"/>
          <p:cNvSpPr/>
          <p:nvPr/>
        </p:nvSpPr>
        <p:spPr>
          <a:xfrm rot="5400000">
            <a:off x="4851036" y="3370439"/>
            <a:ext cx="573024" cy="1990055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080" y="617411"/>
            <a:ext cx="1865312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59969" y="2391934"/>
            <a:ext cx="390760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8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Ка</a:t>
            </a:r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-</a:t>
            </a:r>
            <a:r>
              <a:rPr lang="ru-RU" sz="8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22</a:t>
            </a:r>
            <a:r>
              <a:rPr lang="ru-RU" sz="6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6</a:t>
            </a:r>
            <a:r>
              <a:rPr lang="ru-RU" sz="6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Т</a:t>
            </a:r>
            <a:endParaRPr lang="ru-RU" sz="6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8429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6659" y="1207658"/>
            <a:ext cx="9878275" cy="4971292"/>
          </a:xfrm>
        </p:spPr>
        <p:txBody>
          <a:bodyPr>
            <a:normAutofit/>
          </a:bodyPr>
          <a:lstStyle/>
          <a:p>
            <a:pPr marL="0" marR="146050" indent="0" algn="just">
              <a:spcAft>
                <a:spcPts val="0"/>
              </a:spcAft>
              <a:buNone/>
            </a:pPr>
            <a:r>
              <a:rPr lang="ru-RU" sz="2000" b="1" dirty="0" smtClean="0">
                <a:latin typeface="Times New Roman"/>
                <a:ea typeface=""/>
                <a:cs typeface="Times New Roman"/>
              </a:rPr>
              <a:t>Задачи</a:t>
            </a:r>
            <a:r>
              <a:rPr lang="ru-RU" sz="2000" b="1" dirty="0">
                <a:latin typeface="Times New Roman"/>
                <a:ea typeface=""/>
                <a:cs typeface="Times New Roman"/>
              </a:rPr>
              <a:t>:</a:t>
            </a:r>
            <a:endParaRPr lang="ru-RU" sz="1200" b="1" dirty="0">
              <a:latin typeface="Calibri"/>
              <a:ea typeface="SimSun"/>
              <a:cs typeface="Times New Roman"/>
            </a:endParaRPr>
          </a:p>
          <a:p>
            <a:pPr marL="342900" marR="146050" lvl="0" indent="-342900" algn="just">
              <a:spcAft>
                <a:spcPts val="0"/>
              </a:spcAft>
              <a:buFont typeface="Symbol"/>
              <a:buChar char=""/>
            </a:pPr>
            <a:r>
              <a:rPr lang="ru-RU" sz="2000" dirty="0">
                <a:latin typeface="Times New Roman"/>
                <a:ea typeface=""/>
                <a:cs typeface="Times New Roman"/>
              </a:rPr>
              <a:t>Изучить  корпус вертолёта (основные детали и их функциональность);</a:t>
            </a:r>
            <a:endParaRPr lang="ru-RU" sz="1200" dirty="0">
              <a:latin typeface="Calibri"/>
              <a:ea typeface="SimSun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ru-RU" sz="2000" dirty="0">
                <a:latin typeface="Times New Roman"/>
                <a:ea typeface=""/>
                <a:cs typeface="Times New Roman"/>
              </a:rPr>
              <a:t>Найти соответствующие детали для модели ;</a:t>
            </a:r>
            <a:endParaRPr lang="ru-RU" sz="1200" dirty="0">
              <a:latin typeface="Calibri"/>
              <a:ea typeface="SimSun"/>
              <a:cs typeface="Times New Roman"/>
            </a:endParaRPr>
          </a:p>
          <a:p>
            <a:pPr marL="342900" marR="146050" lvl="0" indent="-342900" algn="just">
              <a:spcAft>
                <a:spcPts val="0"/>
              </a:spcAft>
              <a:buFont typeface="Symbol"/>
              <a:buChar char=""/>
            </a:pPr>
            <a:r>
              <a:rPr lang="ru-RU" sz="2000" dirty="0">
                <a:latin typeface="Times New Roman"/>
                <a:ea typeface=""/>
                <a:cs typeface="Times New Roman"/>
              </a:rPr>
              <a:t>Смоделировать ВЕРТОЛЁТ по реальному фото и плану </a:t>
            </a:r>
            <a:r>
              <a:rPr lang="ru-RU" sz="2000" dirty="0" smtClean="0">
                <a:latin typeface="Times New Roman"/>
                <a:ea typeface=""/>
                <a:cs typeface="Times New Roman"/>
              </a:rPr>
              <a:t>сборки.</a:t>
            </a:r>
            <a:endParaRPr lang="ru-RU" sz="1200" dirty="0" smtClean="0">
              <a:latin typeface="Calibri"/>
              <a:ea typeface="SimSun"/>
              <a:cs typeface="Times New Roman"/>
            </a:endParaRPr>
          </a:p>
          <a:p>
            <a:pPr marL="342900" marR="146050" lvl="0" indent="-342900" algn="just">
              <a:spcAft>
                <a:spcPts val="0"/>
              </a:spcAft>
              <a:buFont typeface="Symbol"/>
              <a:buChar char=""/>
            </a:pPr>
            <a:endParaRPr lang="ru-RU" sz="1200" dirty="0">
              <a:latin typeface="Calibri"/>
              <a:ea typeface="SimSun"/>
              <a:cs typeface="Times New Roman"/>
            </a:endParaRPr>
          </a:p>
          <a:p>
            <a:pPr marL="0" marR="146050" lvl="0" indent="0" algn="just">
              <a:spcAft>
                <a:spcPts val="0"/>
              </a:spcAft>
              <a:buNone/>
            </a:pPr>
            <a:r>
              <a:rPr lang="ru-RU" sz="2000" b="1" dirty="0" smtClean="0">
                <a:latin typeface="Times New Roman"/>
                <a:ea typeface="SimSun"/>
                <a:cs typeface="Times New Roman"/>
              </a:rPr>
              <a:t>План</a:t>
            </a:r>
            <a:r>
              <a:rPr lang="ru-RU" sz="2000" b="1" dirty="0">
                <a:latin typeface="Times New Roman"/>
                <a:ea typeface="SimSun"/>
                <a:cs typeface="Times New Roman"/>
              </a:rPr>
              <a:t>:</a:t>
            </a:r>
            <a:endParaRPr lang="ru-RU" sz="1200" b="1" dirty="0">
              <a:latin typeface="Calibri"/>
              <a:ea typeface="SimSun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2000" dirty="0">
                <a:latin typeface="Times New Roman"/>
                <a:ea typeface="SimSun"/>
                <a:cs typeface="Times New Roman"/>
              </a:rPr>
              <a:t>Воплощение собственной идеи </a:t>
            </a:r>
            <a:endParaRPr lang="ru-RU" sz="1200" dirty="0">
              <a:latin typeface="Calibri"/>
              <a:ea typeface="SimSun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2000" dirty="0">
                <a:latin typeface="Times New Roman"/>
                <a:ea typeface="SimSun"/>
                <a:cs typeface="Times New Roman"/>
              </a:rPr>
              <a:t>Информация о ВЕРТОЛЁТЕ и его роль;</a:t>
            </a:r>
            <a:endParaRPr lang="ru-RU" sz="1200" dirty="0">
              <a:latin typeface="Calibri"/>
              <a:ea typeface="SimSun"/>
              <a:cs typeface="Times New Roman"/>
            </a:endParaRPr>
          </a:p>
          <a:p>
            <a:pPr marL="342900" marR="14605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2000" dirty="0">
                <a:latin typeface="Times New Roman"/>
                <a:ea typeface="SimSun"/>
                <a:cs typeface="Times New Roman"/>
              </a:rPr>
              <a:t>Макет сборки  ВЕРТОЛЁТА;</a:t>
            </a:r>
            <a:endParaRPr lang="ru-RU" sz="1200" dirty="0">
              <a:latin typeface="Calibri"/>
              <a:ea typeface="SimSun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2000" dirty="0">
                <a:latin typeface="Times New Roman"/>
                <a:ea typeface="SimSun"/>
                <a:cs typeface="Times New Roman"/>
              </a:rPr>
              <a:t>Сборка модели </a:t>
            </a:r>
            <a:r>
              <a:rPr lang="ru-RU" sz="2000" dirty="0" smtClean="0">
                <a:latin typeface="Times New Roman"/>
                <a:ea typeface="SimSun"/>
                <a:cs typeface="Times New Roman"/>
              </a:rPr>
              <a:t>  в </a:t>
            </a:r>
            <a:r>
              <a:rPr lang="ru-RU" sz="2000" dirty="0">
                <a:latin typeface="Times New Roman"/>
                <a:ea typeface="SimSun"/>
                <a:cs typeface="Times New Roman"/>
              </a:rPr>
              <a:t>сравнении с реальным фото ВЕРТОЛЕТА;</a:t>
            </a:r>
            <a:endParaRPr lang="ru-RU" sz="1200" dirty="0">
              <a:latin typeface="Calibri"/>
              <a:ea typeface="SimSun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2000" dirty="0">
                <a:latin typeface="Times New Roman"/>
                <a:ea typeface="SimSun"/>
                <a:cs typeface="Times New Roman"/>
              </a:rPr>
              <a:t>Защита модели </a:t>
            </a:r>
            <a:r>
              <a:rPr lang="ru-RU" sz="2000" dirty="0" smtClean="0">
                <a:latin typeface="Times New Roman"/>
                <a:ea typeface="SimSun"/>
                <a:cs typeface="Times New Roman"/>
              </a:rPr>
              <a:t>ВЕРТОЛЁТА «КА </a:t>
            </a:r>
            <a:r>
              <a:rPr lang="ru-RU" sz="2000" dirty="0">
                <a:latin typeface="Times New Roman"/>
                <a:ea typeface="SimSun"/>
                <a:cs typeface="Times New Roman"/>
              </a:rPr>
              <a:t>– 226Т»;</a:t>
            </a:r>
            <a:endParaRPr lang="ru-RU" sz="1200" dirty="0">
              <a:latin typeface="Calibri"/>
              <a:ea typeface="SimSun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2000" dirty="0">
                <a:latin typeface="Times New Roman"/>
                <a:ea typeface=""/>
                <a:cs typeface="Times New Roman"/>
              </a:rPr>
              <a:t>Л</a:t>
            </a:r>
            <a:r>
              <a:rPr lang="en-US" sz="2000" dirty="0">
                <a:latin typeface="Times New Roman"/>
                <a:ea typeface=""/>
                <a:cs typeface="Times New Roman"/>
              </a:rPr>
              <a:t>EGO</a:t>
            </a:r>
            <a:r>
              <a:rPr lang="ru-RU" sz="2000" dirty="0">
                <a:latin typeface="Times New Roman"/>
                <a:ea typeface="SimSun"/>
                <a:cs typeface="Times New Roman"/>
              </a:rPr>
              <a:t> - конструирование - польза игры.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6660" y="232008"/>
            <a:ext cx="9973660" cy="944872"/>
          </a:xfrm>
          <a:prstGeom prst="rect">
            <a:avLst/>
          </a:prstGeom>
        </p:spPr>
        <p:txBody>
          <a:bodyPr wrap="square" lIns="82295" tIns="41147" rIns="82295" bIns="41147">
            <a:spAutoFit/>
          </a:bodyPr>
          <a:lstStyle/>
          <a:p>
            <a:pPr marR="146050" indent="378460" algn="just">
              <a:spcAft>
                <a:spcPts val="0"/>
              </a:spcAft>
            </a:pPr>
            <a:r>
              <a:rPr lang="ru-RU" sz="2800" b="1" dirty="0">
                <a:latin typeface="Times New Roman"/>
                <a:ea typeface=""/>
                <a:cs typeface="Times New Roman"/>
              </a:rPr>
              <a:t>Цель:</a:t>
            </a:r>
            <a:r>
              <a:rPr lang="ru-RU" sz="2800" dirty="0">
                <a:latin typeface="Times New Roman"/>
                <a:ea typeface=""/>
                <a:cs typeface="Times New Roman"/>
              </a:rPr>
              <a:t> научиться моделировать современный Вертолет «КА - 226Т» при помощи </a:t>
            </a:r>
            <a:r>
              <a:rPr lang="en-US" sz="2800" dirty="0">
                <a:latin typeface="Times New Roman"/>
                <a:ea typeface=""/>
                <a:cs typeface="Times New Roman"/>
              </a:rPr>
              <a:t>LEGO</a:t>
            </a:r>
            <a:r>
              <a:rPr lang="ru-RU" sz="2800" dirty="0">
                <a:latin typeface="Times New Roman"/>
                <a:ea typeface=""/>
                <a:cs typeface="Times New Roman"/>
              </a:rPr>
              <a:t> - конструктора</a:t>
            </a:r>
            <a:r>
              <a:rPr lang="ru-RU" sz="2800" dirty="0" smtClean="0">
                <a:latin typeface="Times New Roman"/>
                <a:ea typeface=""/>
                <a:cs typeface="Times New Roman"/>
              </a:rPr>
              <a:t>.</a:t>
            </a:r>
            <a:endParaRPr lang="ru-RU" sz="1600" dirty="0">
              <a:latin typeface="Calibri"/>
              <a:ea typeface="SimSu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8527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86784" y="2198189"/>
            <a:ext cx="5670210" cy="37801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579775" y="505362"/>
            <a:ext cx="849777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«Вертолет «</a:t>
            </a:r>
            <a:r>
              <a:rPr lang="ru-RU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КА</a:t>
            </a: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226Т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97165"/>
            <a:ext cx="4712684" cy="4712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358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608" y="466344"/>
            <a:ext cx="9376493" cy="1752600"/>
          </a:xfrm>
        </p:spPr>
        <p:txBody>
          <a:bodyPr/>
          <a:lstStyle/>
          <a:p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00" t="27555" r="28856" b="27467"/>
          <a:stretch/>
        </p:blipFill>
        <p:spPr bwMode="auto">
          <a:xfrm>
            <a:off x="194834" y="174563"/>
            <a:ext cx="3960525" cy="22394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27556" r="29700" b="20711"/>
          <a:stretch/>
        </p:blipFill>
        <p:spPr bwMode="auto">
          <a:xfrm>
            <a:off x="6473715" y="174563"/>
            <a:ext cx="3587086" cy="23042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99" t="32179" r="30399" b="10044"/>
          <a:stretch/>
        </p:blipFill>
        <p:spPr bwMode="auto">
          <a:xfrm>
            <a:off x="6473715" y="3874621"/>
            <a:ext cx="3694413" cy="27412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13" t="30579" r="42375" b="20711"/>
          <a:stretch/>
        </p:blipFill>
        <p:spPr bwMode="auto">
          <a:xfrm>
            <a:off x="194834" y="3910013"/>
            <a:ext cx="3230598" cy="27058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00" t="48889" r="30300" b="19822"/>
          <a:stretch/>
        </p:blipFill>
        <p:spPr bwMode="auto">
          <a:xfrm>
            <a:off x="2734772" y="2413984"/>
            <a:ext cx="4949952" cy="21457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44356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5344" y="231648"/>
            <a:ext cx="9620333" cy="220675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Многоцелевой вертолет «КА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-226Т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( история)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74" y="1711099"/>
            <a:ext cx="4382198" cy="34181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6048" y="1733112"/>
            <a:ext cx="4498784" cy="33740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84984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3568" y="299238"/>
            <a:ext cx="9552265" cy="1170432"/>
          </a:xfrm>
        </p:spPr>
        <p:txBody>
          <a:bodyPr anchor="t">
            <a:noAutofit/>
          </a:bodyPr>
          <a:lstStyle/>
          <a:p>
            <a:pPr lvl="0" defTabSz="822947">
              <a:spcBef>
                <a:spcPts val="0"/>
              </a:spcBef>
            </a:pPr>
            <a:r>
              <a:rPr lang="ru-RU" sz="5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Воздушный флот </a:t>
            </a:r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5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 -226Т</a:t>
            </a:r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5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видео о вертолете</a:t>
            </a:r>
            <a:r>
              <a:rPr lang="ru-RU" sz="5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ln w="10541" cmpd="sng">
                  <a:solidFill>
                    <a:srgbClr val="30ACEC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30ACEC">
                        <a:tint val="40000"/>
                        <a:satMod val="250000"/>
                      </a:srgbClr>
                    </a:gs>
                    <a:gs pos="9000">
                      <a:srgbClr val="30ACEC">
                        <a:tint val="52000"/>
                        <a:satMod val="300000"/>
                      </a:srgbClr>
                    </a:gs>
                    <a:gs pos="50000">
                      <a:srgbClr val="30ACEC">
                        <a:shade val="20000"/>
                        <a:satMod val="300000"/>
                      </a:srgbClr>
                    </a:gs>
                    <a:gs pos="79000">
                      <a:srgbClr val="30ACEC">
                        <a:tint val="52000"/>
                        <a:satMod val="300000"/>
                      </a:srgbClr>
                    </a:gs>
                    <a:gs pos="100000">
                      <a:srgbClr val="30ACEC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a typeface="+mn-ea"/>
                <a:cs typeface="+mn-cs"/>
              </a:rPr>
              <a:t>«</a:t>
            </a:r>
            <a:r>
              <a:rPr lang="ru-RU" sz="5400" b="1" dirty="0">
                <a:ln w="10541" cmpd="sng">
                  <a:solidFill>
                    <a:srgbClr val="30ACEC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30ACEC">
                        <a:tint val="40000"/>
                        <a:satMod val="250000"/>
                      </a:srgbClr>
                    </a:gs>
                    <a:gs pos="9000">
                      <a:srgbClr val="30ACEC">
                        <a:tint val="52000"/>
                        <a:satMod val="300000"/>
                      </a:srgbClr>
                    </a:gs>
                    <a:gs pos="50000">
                      <a:srgbClr val="30ACEC">
                        <a:shade val="20000"/>
                        <a:satMod val="300000"/>
                      </a:srgbClr>
                    </a:gs>
                    <a:gs pos="79000">
                      <a:srgbClr val="30ACEC">
                        <a:tint val="52000"/>
                        <a:satMod val="300000"/>
                      </a:srgbClr>
                    </a:gs>
                    <a:gs pos="100000">
                      <a:srgbClr val="30ACEC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a typeface="+mn-ea"/>
                <a:cs typeface="+mn-cs"/>
              </a:rPr>
              <a:t>Я-учусь»</a:t>
            </a:r>
            <a:br>
              <a:rPr lang="ru-RU" sz="5400" b="1" dirty="0">
                <a:ln w="10541" cmpd="sng">
                  <a:solidFill>
                    <a:srgbClr val="30ACEC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30ACEC">
                        <a:tint val="40000"/>
                        <a:satMod val="250000"/>
                      </a:srgbClr>
                    </a:gs>
                    <a:gs pos="9000">
                      <a:srgbClr val="30ACEC">
                        <a:tint val="52000"/>
                        <a:satMod val="300000"/>
                      </a:srgbClr>
                    </a:gs>
                    <a:gs pos="50000">
                      <a:srgbClr val="30ACEC">
                        <a:shade val="20000"/>
                        <a:satMod val="300000"/>
                      </a:srgbClr>
                    </a:gs>
                    <a:gs pos="79000">
                      <a:srgbClr val="30ACEC">
                        <a:tint val="52000"/>
                        <a:satMod val="300000"/>
                      </a:srgbClr>
                    </a:gs>
                    <a:gs pos="100000">
                      <a:srgbClr val="30ACEC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a typeface="+mn-ea"/>
                <a:cs typeface="+mn-cs"/>
              </a:rPr>
            </a:br>
            <a:endParaRPr lang="ru-RU" sz="5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2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37632" y="685800"/>
            <a:ext cx="4268045" cy="17526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План сборки </a:t>
            </a:r>
            <a:b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«КА – 226Т»</a:t>
            </a:r>
            <a:endParaRPr lang="ru-R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5426"/>
            <a:ext cx="4657344" cy="62021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60" b="41574"/>
          <a:stretch/>
        </p:blipFill>
        <p:spPr bwMode="auto">
          <a:xfrm>
            <a:off x="5383273" y="3729697"/>
            <a:ext cx="4534155" cy="24638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09126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47"/>
          <a:stretch/>
        </p:blipFill>
        <p:spPr bwMode="auto">
          <a:xfrm>
            <a:off x="262128" y="602744"/>
            <a:ext cx="9887712" cy="60392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Прямоугольник 3"/>
          <p:cNvSpPr/>
          <p:nvPr/>
        </p:nvSpPr>
        <p:spPr>
          <a:xfrm>
            <a:off x="3449450" y="0"/>
            <a:ext cx="356095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Модель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8696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71750" y="2551837"/>
            <a:ext cx="51435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5400" b="1" dirty="0">
                <a:ln w="3175" cmpd="sng">
                  <a:noFill/>
                </a:ln>
                <a:solidFill>
                  <a:srgbClr val="30ACEC">
                    <a:lumMod val="50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видео о </a:t>
            </a:r>
            <a:r>
              <a:rPr lang="ru-RU" sz="5400" b="1" dirty="0" smtClean="0">
                <a:ln w="3175" cmpd="sng">
                  <a:noFill/>
                </a:ln>
                <a:solidFill>
                  <a:srgbClr val="30ACEC">
                    <a:lumMod val="50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вертолете (сборка модели поэтапно)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377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Легкий дым</Template>
  <TotalTime>503</TotalTime>
  <Words>152</Words>
  <Application>Microsoft Office PowerPoint</Application>
  <PresentationFormat>Слайд 35 мм</PresentationFormat>
  <Paragraphs>25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21" baseType="lpstr">
      <vt:lpstr>SimSun</vt:lpstr>
      <vt:lpstr>Arial</vt:lpstr>
      <vt:lpstr>Calibri</vt:lpstr>
      <vt:lpstr>Calibri Light</vt:lpstr>
      <vt:lpstr>Corbel</vt:lpstr>
      <vt:lpstr>Symbol</vt:lpstr>
      <vt:lpstr>Times New Roman</vt:lpstr>
      <vt:lpstr>Wingdings 2</vt:lpstr>
      <vt:lpstr>HDOfficeLightV0</vt:lpstr>
      <vt:lpstr>Параллакс</vt:lpstr>
      <vt:lpstr>Презентация PowerPoint</vt:lpstr>
      <vt:lpstr>Презентация PowerPoint</vt:lpstr>
      <vt:lpstr>Презентация PowerPoint</vt:lpstr>
      <vt:lpstr>Презентация PowerPoint</vt:lpstr>
      <vt:lpstr>Многоцелевой вертолет «КА -226Т» ( история)  </vt:lpstr>
      <vt:lpstr>Воздушный флот «КА -226Т»    видео о вертолете   «Я-учусь» </vt:lpstr>
      <vt:lpstr>План сборки  «КА – 226Т»</vt:lpstr>
      <vt:lpstr>Презентация PowerPoint</vt:lpstr>
      <vt:lpstr> </vt:lpstr>
      <vt:lpstr>Практическая значимость работы: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Учетная запись Майкрософт</cp:lastModifiedBy>
  <cp:revision>40</cp:revision>
  <dcterms:created xsi:type="dcterms:W3CDTF">2023-02-20T10:41:51Z</dcterms:created>
  <dcterms:modified xsi:type="dcterms:W3CDTF">2024-02-25T20:27:56Z</dcterms:modified>
</cp:coreProperties>
</file>