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0" r:id="rId8"/>
    <p:sldId id="267" r:id="rId9"/>
    <p:sldId id="261" r:id="rId10"/>
    <p:sldId id="262" r:id="rId11"/>
    <p:sldId id="269" r:id="rId12"/>
    <p:sldId id="270" r:id="rId13"/>
    <p:sldId id="271" r:id="rId14"/>
    <p:sldId id="268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645024"/>
            <a:ext cx="7128792" cy="129614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Технологии обработки информации в электронных таблицах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400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Ячейка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область, определяемая пересечением столбца и строки электронной таблицы.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Текущей (активной)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называется ячейка электронной таблицы, выделенная толстой рамкой.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Ссылка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способ указания адреса ячейки.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Адрес ячейки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обозначается как имя столбца по вертикали (буква латинского алфавита) и имя строки по горизонтали (цифровое обозначение). 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А5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58417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Типы информации в ячейках</a:t>
            </a:r>
            <a:b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Ячейка может содержать: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3221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Числовые данные-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могут содержать алфавитных и специальных символов, т.к. с ними производятся математические действия.</a:t>
            </a:r>
          </a:p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Текстовые данные-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описательный характер, могут включать алфавитные, числовые и специальные символы.</a:t>
            </a: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Дата/время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совокупность значений, ссылок на другие ячейки, именованных объектов, функций и операторов, позволяющих получить новое значение. Формула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начинается со знака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«=».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стандартная формула, которая возвращает результат выполнения определенных действий над значениями , выступающими в качестве аргументов. Позволяет упростить формулы в ячейках.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Гиперссылки.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Иллюстрации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slid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266429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Электронная таблица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таблица в электронном виде, в ячейках которой записаны данные различных типов: текст, даты, формулы, числа.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Назначение электронных таблиц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Для управления электронной таблицей используется специальный комплекс программ -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табличный процессор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Прикладная программа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относится к рангу табличных процессоров, обладающих возможностями применения математических, статистических, финансовых, логических и других функций к большому массиву данных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23042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Главное достоинство электронной таблицы - это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возможность мгновенного пересчета всех данных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связанных формульными зависимостями при изменении значения любой ячейки таблицы.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44016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Важнейшие функции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рабочей книги, состоящей из отдельных листов, которые можно преобразовать: удалять, копировать, скрывать, переименовывать;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большого набора встроенных функций к массиву данных в таблицах;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отдельная работа с фрагментами таблицы;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таблицы с применением разнообразных способов: изменение шрифта, ширины и высоты ячеек, окрашивание фона и т.д.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и распечатывание различных диаграмм для визуализации результатов применения функций;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различных форматов числовых данных;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комбинация рабочих книг с различными рисунками и графическими объектами;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объединение данных из нескольких таблиц;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сортировка данных в таблице;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статистический анализ данных;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обмен данными с другими приложениями.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656184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определения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Рабочее поле</a:t>
            </a:r>
            <a:r>
              <a:rPr lang="ru-RU" sz="27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– пространство электронной таблицы, состоящее из ячеек, названий столбцов и строк.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Панель инструментов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– часть экрана, дающая пользователю информацию об активной ячейке и ее содержимом, меню и режиме работы.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7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Рабочая книга</a:t>
            </a: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– это файлы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MS Excel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которые могут содержать несколько рабочих листов.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Рабочие листы</a:t>
            </a:r>
            <a:r>
              <a:rPr lang="ru-RU" sz="2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– это сами таблицы, диаграммы и модули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VBA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Visual Basic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– язык программирования).</a:t>
            </a:r>
          </a:p>
          <a:p>
            <a:pPr>
              <a:buFont typeface="Wingdings" pitchFamily="2" charset="2"/>
              <a:buChar char="§"/>
            </a:pP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</TotalTime>
  <Words>354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Технологии обработки информации в электронных таблицах</vt:lpstr>
      <vt:lpstr>Определение</vt:lpstr>
      <vt:lpstr>   Назначение электронных таблиц</vt:lpstr>
      <vt:lpstr>Слайд 4</vt:lpstr>
      <vt:lpstr>Важнейшие функции MS Excel </vt:lpstr>
      <vt:lpstr>Слайд 6</vt:lpstr>
      <vt:lpstr>Слайд 7</vt:lpstr>
      <vt:lpstr>Основные определения </vt:lpstr>
      <vt:lpstr>Слайд 9</vt:lpstr>
      <vt:lpstr>Слайд 10</vt:lpstr>
      <vt:lpstr>Типы информации в ячейках </vt:lpstr>
      <vt:lpstr>Ячейка может содержать: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EXCEL </dc:title>
  <dc:creator>Admin07</dc:creator>
  <cp:lastModifiedBy>User</cp:lastModifiedBy>
  <cp:revision>17</cp:revision>
  <dcterms:created xsi:type="dcterms:W3CDTF">2018-04-04T13:40:58Z</dcterms:created>
  <dcterms:modified xsi:type="dcterms:W3CDTF">2024-02-29T14:16:33Z</dcterms:modified>
</cp:coreProperties>
</file>