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64" r:id="rId6"/>
    <p:sldId id="266" r:id="rId7"/>
    <p:sldId id="259" r:id="rId8"/>
    <p:sldId id="260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067996029115056E-2"/>
          <c:y val="0.10704595343481241"/>
          <c:w val="0.96870867394662263"/>
          <c:h val="0.823976663427975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пьете ли вы воду из под крана?</c:v>
                </c:pt>
                <c:pt idx="1">
                  <c:v>пользуетесь ли вы бытовым фильтром?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пьете ли вы воду из под крана?</c:v>
                </c:pt>
                <c:pt idx="1">
                  <c:v>пользуетесь ли вы бытовым фильтром?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пьете ли вы воду из под крана?</c:v>
                </c:pt>
                <c:pt idx="1">
                  <c:v>пользуетесь ли вы бытовым фильтром?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100"/>
        <c:overlap val="-24"/>
        <c:axId val="174163456"/>
        <c:axId val="174164992"/>
      </c:barChart>
      <c:catAx>
        <c:axId val="174163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164992"/>
        <c:crosses val="autoZero"/>
        <c:auto val="1"/>
        <c:lblAlgn val="ctr"/>
        <c:lblOffset val="100"/>
      </c:catAx>
      <c:valAx>
        <c:axId val="174164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16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24128546648939"/>
          <c:y val="0.26027504888025227"/>
          <c:w val="0.10360811164350919"/>
          <c:h val="0.4312395792099993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700" baseline="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0.26613</cdr:x>
      <cdr:y>0.0108</cdr:y>
    </cdr:from>
    <cdr:to>
      <cdr:x>0.61981</cdr:x>
      <cdr:y>0.10678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76264" y="72008"/>
          <a:ext cx="3158002" cy="64013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2284" y="260648"/>
            <a:ext cx="5182344" cy="19716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«Солнышко»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500174"/>
            <a:ext cx="4966679" cy="12858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Тьютор-педагог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Засеева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Фатима Валерьевна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0844F5D-A86D-4538-9EEC-E03CE3889083}"/>
              </a:ext>
            </a:extLst>
          </p:cNvPr>
          <p:cNvSpPr/>
          <p:nvPr/>
        </p:nvSpPr>
        <p:spPr>
          <a:xfrm>
            <a:off x="2483768" y="2659559"/>
            <a:ext cx="6705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«Удивительная вода</a:t>
            </a:r>
            <a:r>
              <a:rPr lang="ru-RU" sz="44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Вова\Desktop\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3357537"/>
            <a:ext cx="3656725" cy="2786107"/>
          </a:xfrm>
          <a:prstGeom prst="rect">
            <a:avLst/>
          </a:prstGeom>
          <a:noFill/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357562"/>
            <a:ext cx="17859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Мои документы\мама\картинки(мама)\i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4288"/>
            <a:ext cx="65722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364333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Кому нужна вода?</a:t>
            </a:r>
          </a:p>
        </p:txBody>
      </p:sp>
      <p:pic>
        <p:nvPicPr>
          <p:cNvPr id="12292" name="Picture 3" descr="C:\Documents and Settings\Пользователь\Мои документы\мама\картинки(мама)\im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143500"/>
            <a:ext cx="12239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ва\Desktop\0008-008-Voda-v-prirode-byvaet-v-trjokh-sostojanij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132856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лаборатория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5172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СОСТОЯНИЯ ВОДЫ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6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2448272" cy="39604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Вода- жидкая, и не имеет формы!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9832" y="692695"/>
            <a:ext cx="5626968" cy="5709373"/>
          </a:xfrm>
        </p:spPr>
      </p:pic>
      <p:sp>
        <p:nvSpPr>
          <p:cNvPr id="6" name="TextBox 5"/>
          <p:cNvSpPr txBox="1"/>
          <p:nvPr/>
        </p:nvSpPr>
        <p:spPr>
          <a:xfrm>
            <a:off x="251520" y="620688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Опыт № 1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2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446040" cy="61039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2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1268760"/>
            <a:ext cx="7414592" cy="1608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Вода- не имеет цвета и вкуса, но может меняться при добавлении в неё других веществ (красители, ароматизаторы)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2996952"/>
            <a:ext cx="5111750" cy="32421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7764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А может вода стать цветной?</a:t>
            </a:r>
            <a:endParaRPr lang="ru-RU" sz="3600" b="1" dirty="0"/>
          </a:p>
        </p:txBody>
      </p:sp>
      <p:pic>
        <p:nvPicPr>
          <p:cNvPr id="11267" name="Picture 3" descr="C:\Users\Вова\Desktop\27ff6cfc33789b33328e62037a23851d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 может вода стать цветной?</a:t>
            </a:r>
            <a:endParaRPr lang="ru-RU" sz="4000" b="1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ова\Desktop\277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Вода не только может изменить цвет, но и запах</a:t>
            </a:r>
            <a:endParaRPr lang="ru-RU" sz="3200" b="1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530624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3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352928" cy="1728192"/>
          </a:xfrm>
        </p:spPr>
        <p:txBody>
          <a:bodyPr/>
          <a:lstStyle/>
          <a:p>
            <a:r>
              <a:rPr lang="ru-RU" dirty="0" smtClean="0"/>
              <a:t>При испарении (когда вода сильно нагревается) </a:t>
            </a:r>
          </a:p>
          <a:p>
            <a:r>
              <a:rPr lang="ru-RU" dirty="0" smtClean="0"/>
              <a:t>вода превращается в пар.</a:t>
            </a:r>
          </a:p>
          <a:p>
            <a:r>
              <a:rPr lang="ru-RU" dirty="0" smtClean="0"/>
              <a:t>Пар при охлаждении, снова переходит в жидкое состояние и превращается в воду.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2852936"/>
            <a:ext cx="3960439" cy="3019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2924944"/>
            <a:ext cx="4473678" cy="297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03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ова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ова\Desktop\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60530"/>
            <a:ext cx="6643734" cy="5212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14" y="200024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 !!!</a:t>
            </a:r>
            <a:endParaRPr lang="ru-RU" sz="4400" dirty="0"/>
          </a:p>
        </p:txBody>
      </p:sp>
      <p:pic>
        <p:nvPicPr>
          <p:cNvPr id="1026" name="Picture 2" descr="C:\Users\Acer\Desktop\2023год\slide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0415" y="-10908"/>
            <a:ext cx="9214415" cy="6868908"/>
          </a:xfrm>
        </p:spPr>
      </p:pic>
      <p:sp>
        <p:nvSpPr>
          <p:cNvPr id="5" name="TextBox 4"/>
          <p:cNvSpPr txBox="1"/>
          <p:nvPr/>
        </p:nvSpPr>
        <p:spPr>
          <a:xfrm>
            <a:off x="1331640" y="980728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слыхали о воде?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 она везде!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сосулька замерзает.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 туманом заползает.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Ледником в горах зовётся.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Лентой серебристой вьётся.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привыкли, что вода –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спутница всегда!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215516" y="476672"/>
            <a:ext cx="8712968" cy="45489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создала нашу планету, и наша жизнь без нее невозможна. Она является главным компонентом жизни.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воды в жизни человека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 проанализировать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книг, журналов и интернет ресурсов о выбранной теме.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опыты для определения качества воды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роль воды в жизни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проекта: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водопроводная вода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опыты, сбор информации.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проекта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своуства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проекта: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0" y="502045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Наша работа посвящена воде, как источнику жизни.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ходе своей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опыты определяющие качество воды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этих опытов мы собрали воду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из разных источников: водопроводная вода и родник. </a:t>
            </a:r>
            <a:r>
              <a:rPr lang="ru-RU" sz="3200" baseline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3808" y="3584517"/>
            <a:ext cx="3936885" cy="305919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1" y="3929066"/>
            <a:ext cx="3857653" cy="183990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Проверяем воду на чистоту и фильтруем 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Проверяем воду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816" y="188641"/>
            <a:ext cx="4822092" cy="23116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332E264A-35C6-4297-B770-275EAFDDF9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301374"/>
            <a:ext cx="4150312" cy="35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782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49" y="3937664"/>
            <a:ext cx="8855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опыты показали, что водопроводная вода плохого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легкий способ это поставить фильтр.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EFCDDAA-8854-4106-BB56-8FE1C316B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661" y="260648"/>
            <a:ext cx="4299456" cy="367701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9CA589-0564-4140-8FA7-1D81C13D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516613-AD8D-40D1-B6CC-A11142F96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938689502"/>
              </p:ext>
            </p:extLst>
          </p:nvPr>
        </p:nvGraphicFramePr>
        <p:xfrm>
          <a:off x="107504" y="188640"/>
          <a:ext cx="892899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6053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912AD3-7CD7-487E-8565-36D00B25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580335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работы: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из водопровода очень жесткая и применять в пищу ее желательно только после кипячения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родниковой воде содержится большое количество твердых примесей.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половины населения не употребляют воду из-под крана. 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 из 17 пользуются бытовыми фильтрами. 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улучшению воды и предотвращению последующих загрязнений:</a:t>
            </a: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сбрасывать в реку и не оставлять в городе и на берегу бытовой мусор, промышленные и сельскохозяйственные отходы;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мыть автомобили у рек и источников;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мероприятия по уборке улиц от бытового мусора;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своевременно очищать водонапорные баши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заменять старые трубы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очищать воды из родника</a:t>
            </a:r>
            <a:b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возможности ставить бытовые фильтра.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FC8250-E448-40D8-B381-A498D68A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986924" y="6685585"/>
            <a:ext cx="45719" cy="144017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6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246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ГБДОУ Детский сад «Солнышко»</vt:lpstr>
      <vt:lpstr>Слайд 2</vt:lpstr>
      <vt:lpstr>Слайд 3</vt:lpstr>
      <vt:lpstr>Слайд 4</vt:lpstr>
      <vt:lpstr>Проверяем воду на чистоту и фильтруем .</vt:lpstr>
      <vt:lpstr>Слайд 6</vt:lpstr>
      <vt:lpstr>Слайд 7</vt:lpstr>
      <vt:lpstr>Слайд 8</vt:lpstr>
      <vt:lpstr>Результаты работы: - вода из водопровода очень жесткая и применять в пищу ее желательно только после кипячения - В родниковой воде содержится большое количество твердых примесей. -  более половины населения не употребляют воду из-под крана.  12 человек из 17 пользуются бытовыми фильтрами.   Предложения по улучшению воды и предотвращению последующих загрязнений: - Не сбрасывать в реку и не оставлять в городе и на берегу бытовой мусор, промышленные и сельскохозяйственные отходы;  - Не мыть автомобили у рек и источников; - Проводить мероприятия по уборке улиц от бытового мусора; - своевременно очищать водонапорные баши - заменять старые трубы - очищать воды из родника - по возможности ставить бытовые фильтра.</vt:lpstr>
      <vt:lpstr>Слайд 10</vt:lpstr>
      <vt:lpstr>Слайд 11</vt:lpstr>
      <vt:lpstr>Слайд 12</vt:lpstr>
      <vt:lpstr>Слайд 13</vt:lpstr>
      <vt:lpstr>Опыт № 2</vt:lpstr>
      <vt:lpstr>Слайд 15</vt:lpstr>
      <vt:lpstr>Слайд 16</vt:lpstr>
      <vt:lpstr>Опыт № 3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Acer</cp:lastModifiedBy>
  <cp:revision>49</cp:revision>
  <dcterms:created xsi:type="dcterms:W3CDTF">2014-08-13T11:18:13Z</dcterms:created>
  <dcterms:modified xsi:type="dcterms:W3CDTF">2024-03-18T15:30:14Z</dcterms:modified>
</cp:coreProperties>
</file>