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5" r:id="rId2"/>
    <p:sldId id="256" r:id="rId3"/>
    <p:sldId id="257" r:id="rId4"/>
    <p:sldId id="264" r:id="rId5"/>
    <p:sldId id="260" r:id="rId6"/>
    <p:sldId id="258" r:id="rId7"/>
    <p:sldId id="261" r:id="rId8"/>
    <p:sldId id="262" r:id="rId9"/>
    <p:sldId id="266" r:id="rId10"/>
    <p:sldId id="267" r:id="rId11"/>
    <p:sldId id="263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6" d="100"/>
          <a:sy n="86" d="100"/>
        </p:scale>
        <p:origin x="70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D28749-465B-4473-A497-78446C854BFA}" type="doc">
      <dgm:prSet loTypeId="urn:microsoft.com/office/officeart/2008/layout/LinedList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5409D72D-BE3A-4140-AC36-A20A56E2AEFF}">
      <dgm:prSet phldrT="[Текст]" custT="1"/>
      <dgm:spPr/>
      <dgm:t>
        <a:bodyPr/>
        <a:lstStyle/>
        <a:p>
          <a:r>
            <a:rPr lang="ru-RU" sz="1600" b="0" i="0" dirty="0">
              <a:solidFill>
                <a:schemeClr val="bg1"/>
              </a:solidFill>
            </a:rPr>
            <a:t>- время проведения: 7-10мин.;</a:t>
          </a:r>
          <a:endParaRPr lang="ru-RU" sz="1600" dirty="0">
            <a:solidFill>
              <a:schemeClr val="bg1"/>
            </a:solidFill>
          </a:endParaRPr>
        </a:p>
      </dgm:t>
    </dgm:pt>
    <dgm:pt modelId="{893D7625-4B7C-4598-85AF-53AC161491A9}" type="parTrans" cxnId="{7D4A11A6-B23C-4EA8-9BE0-A62B4115D225}">
      <dgm:prSet/>
      <dgm:spPr/>
      <dgm:t>
        <a:bodyPr/>
        <a:lstStyle/>
        <a:p>
          <a:endParaRPr lang="ru-RU"/>
        </a:p>
      </dgm:t>
    </dgm:pt>
    <dgm:pt modelId="{726B4F7C-3E55-4599-BD51-82D530A59C57}" type="sibTrans" cxnId="{7D4A11A6-B23C-4EA8-9BE0-A62B4115D225}">
      <dgm:prSet/>
      <dgm:spPr/>
      <dgm:t>
        <a:bodyPr/>
        <a:lstStyle/>
        <a:p>
          <a:endParaRPr lang="ru-RU"/>
        </a:p>
      </dgm:t>
    </dgm:pt>
    <dgm:pt modelId="{B2E3A0D4-B208-474D-B815-6BFB452A040E}">
      <dgm:prSet phldrT="[Текст]" custT="1"/>
      <dgm:spPr/>
      <dgm:t>
        <a:bodyPr/>
        <a:lstStyle/>
        <a:p>
          <a:r>
            <a:rPr lang="ru-RU" sz="1600" b="0" i="0" dirty="0">
              <a:solidFill>
                <a:schemeClr val="bg1"/>
              </a:solidFill>
            </a:rPr>
            <a:t>- для повышения эффективности воздействия при выполнении различных упражнений необходимо задействовать все пальцы руки;</a:t>
          </a:r>
          <a:endParaRPr lang="ru-RU" sz="1600" dirty="0">
            <a:solidFill>
              <a:schemeClr val="bg1"/>
            </a:solidFill>
          </a:endParaRPr>
        </a:p>
      </dgm:t>
    </dgm:pt>
    <dgm:pt modelId="{83F7D5E3-0989-4CF1-8495-869F435AB95F}" type="parTrans" cxnId="{BD814492-6DD6-4042-94C7-CC35335354B2}">
      <dgm:prSet/>
      <dgm:spPr/>
      <dgm:t>
        <a:bodyPr/>
        <a:lstStyle/>
        <a:p>
          <a:endParaRPr lang="ru-RU"/>
        </a:p>
      </dgm:t>
    </dgm:pt>
    <dgm:pt modelId="{D7FE9C39-313D-410F-9EC3-88CBBA1AAE7C}" type="sibTrans" cxnId="{BD814492-6DD6-4042-94C7-CC35335354B2}">
      <dgm:prSet/>
      <dgm:spPr/>
      <dgm:t>
        <a:bodyPr/>
        <a:lstStyle/>
        <a:p>
          <a:endParaRPr lang="ru-RU"/>
        </a:p>
      </dgm:t>
    </dgm:pt>
    <dgm:pt modelId="{0ADB19CA-EC19-4F80-80D0-58E222FFA78A}">
      <dgm:prSet phldrT="[Текст]" custT="1"/>
      <dgm:spPr/>
      <dgm:t>
        <a:bodyPr/>
        <a:lstStyle/>
        <a:p>
          <a:r>
            <a:rPr lang="ru-RU" sz="1600" b="0" i="0" dirty="0">
              <a:solidFill>
                <a:schemeClr val="bg1"/>
              </a:solidFill>
            </a:rPr>
            <a:t>- для повышения коэффициента полезного действия упражнения должны быть построены таким образом, чтобы сочетались сжатие, растяжение, расслабление кисти;</a:t>
          </a:r>
          <a:endParaRPr lang="ru-RU" sz="1600" dirty="0">
            <a:solidFill>
              <a:schemeClr val="bg1"/>
            </a:solidFill>
          </a:endParaRPr>
        </a:p>
      </dgm:t>
    </dgm:pt>
    <dgm:pt modelId="{9D860EE5-3208-460E-BC53-EA1742CF955C}" type="parTrans" cxnId="{C43C412B-6321-4964-BCC2-E86FF2AC08F9}">
      <dgm:prSet/>
      <dgm:spPr/>
      <dgm:t>
        <a:bodyPr/>
        <a:lstStyle/>
        <a:p>
          <a:endParaRPr lang="ru-RU"/>
        </a:p>
      </dgm:t>
    </dgm:pt>
    <dgm:pt modelId="{D2241B40-09DA-4B47-913C-6D3A13502B19}" type="sibTrans" cxnId="{C43C412B-6321-4964-BCC2-E86FF2AC08F9}">
      <dgm:prSet/>
      <dgm:spPr/>
      <dgm:t>
        <a:bodyPr/>
        <a:lstStyle/>
        <a:p>
          <a:endParaRPr lang="ru-RU"/>
        </a:p>
      </dgm:t>
    </dgm:pt>
    <dgm:pt modelId="{F4129EA2-E60D-457E-A092-2B3B0F19AF75}">
      <dgm:prSet phldrT="[Текст]" custT="1"/>
      <dgm:spPr/>
      <dgm:t>
        <a:bodyPr/>
        <a:lstStyle/>
        <a:p>
          <a:r>
            <a:rPr lang="ru-RU" sz="1600" b="0" i="0" dirty="0">
              <a:solidFill>
                <a:schemeClr val="bg1"/>
              </a:solidFill>
            </a:rPr>
            <a:t>- подбор упражнений с учётом возрастных и индивидуальных </a:t>
          </a:r>
          <a:r>
            <a:rPr lang="ru-RU" sz="1600" b="0" i="0" dirty="0" smtClean="0">
              <a:solidFill>
                <a:schemeClr val="bg1"/>
              </a:solidFill>
            </a:rPr>
            <a:t>возможностей </a:t>
          </a:r>
          <a:r>
            <a:rPr lang="ru-RU" sz="1600" b="0" i="0" dirty="0">
              <a:solidFill>
                <a:schemeClr val="bg1"/>
              </a:solidFill>
            </a:rPr>
            <a:t>детей;</a:t>
          </a:r>
          <a:endParaRPr lang="ru-RU" sz="1600" dirty="0">
            <a:solidFill>
              <a:schemeClr val="bg1"/>
            </a:solidFill>
          </a:endParaRPr>
        </a:p>
      </dgm:t>
    </dgm:pt>
    <dgm:pt modelId="{143A0581-DB77-46A8-9A94-AFD84112728C}" type="parTrans" cxnId="{10113044-B424-43A0-8B91-064A9B566FE4}">
      <dgm:prSet/>
      <dgm:spPr/>
      <dgm:t>
        <a:bodyPr/>
        <a:lstStyle/>
        <a:p>
          <a:endParaRPr lang="ru-RU"/>
        </a:p>
      </dgm:t>
    </dgm:pt>
    <dgm:pt modelId="{E361EECD-B903-466D-8BBE-2F9170375D5D}" type="sibTrans" cxnId="{10113044-B424-43A0-8B91-064A9B566FE4}">
      <dgm:prSet/>
      <dgm:spPr/>
      <dgm:t>
        <a:bodyPr/>
        <a:lstStyle/>
        <a:p>
          <a:endParaRPr lang="ru-RU"/>
        </a:p>
      </dgm:t>
    </dgm:pt>
    <dgm:pt modelId="{4A288D9E-3970-49A9-8FAB-0BEA0DBC4558}">
      <dgm:prSet phldrT="[Текст]" custT="1"/>
      <dgm:spPr/>
      <dgm:t>
        <a:bodyPr/>
        <a:lstStyle/>
        <a:p>
          <a:r>
            <a:rPr lang="ru-RU" sz="1600" b="0" i="0" dirty="0">
              <a:solidFill>
                <a:schemeClr val="bg1"/>
              </a:solidFill>
            </a:rPr>
            <a:t>- мячиком нужно совершать движения по спирали от центра ладони к кончикам пальцев;</a:t>
          </a:r>
          <a:endParaRPr lang="ru-RU" sz="1600" dirty="0">
            <a:solidFill>
              <a:schemeClr val="bg1"/>
            </a:solidFill>
          </a:endParaRPr>
        </a:p>
      </dgm:t>
    </dgm:pt>
    <dgm:pt modelId="{ABA6B850-1C21-49E7-BC8E-B053F1369DA7}" type="parTrans" cxnId="{3BF392FE-2012-4766-9574-6673B307F7C2}">
      <dgm:prSet/>
      <dgm:spPr/>
      <dgm:t>
        <a:bodyPr/>
        <a:lstStyle/>
        <a:p>
          <a:endParaRPr lang="ru-RU"/>
        </a:p>
      </dgm:t>
    </dgm:pt>
    <dgm:pt modelId="{5BB1CD4C-0314-4AD3-BF83-385B21F50646}" type="sibTrans" cxnId="{3BF392FE-2012-4766-9574-6673B307F7C2}">
      <dgm:prSet/>
      <dgm:spPr/>
      <dgm:t>
        <a:bodyPr/>
        <a:lstStyle/>
        <a:p>
          <a:endParaRPr lang="ru-RU"/>
        </a:p>
      </dgm:t>
    </dgm:pt>
    <dgm:pt modelId="{CF84D11D-0E1D-4F78-AC7B-40BC1A370F62}">
      <dgm:prSet phldrT="[Текст]" custT="1"/>
      <dgm:spPr/>
      <dgm:t>
        <a:bodyPr/>
        <a:lstStyle/>
        <a:p>
          <a:r>
            <a:rPr lang="ru-RU" sz="1600" b="0" i="0" dirty="0">
              <a:solidFill>
                <a:schemeClr val="bg1"/>
              </a:solidFill>
            </a:rPr>
            <a:t>- обязательным условием при проведении профилактических упражнений является постоянный контроль за выполнением упражнений;</a:t>
          </a:r>
          <a:endParaRPr lang="ru-RU" sz="1600" dirty="0">
            <a:solidFill>
              <a:schemeClr val="bg1"/>
            </a:solidFill>
          </a:endParaRPr>
        </a:p>
      </dgm:t>
    </dgm:pt>
    <dgm:pt modelId="{DAD0070D-8BA0-4237-B25A-C7F1587F568B}" type="parTrans" cxnId="{4C4BCB38-B072-4FE4-A516-A7BC1878F8A4}">
      <dgm:prSet/>
      <dgm:spPr/>
      <dgm:t>
        <a:bodyPr/>
        <a:lstStyle/>
        <a:p>
          <a:endParaRPr lang="ru-RU"/>
        </a:p>
      </dgm:t>
    </dgm:pt>
    <dgm:pt modelId="{396463D5-CDF4-450C-92B1-3780E5499BA2}" type="sibTrans" cxnId="{4C4BCB38-B072-4FE4-A516-A7BC1878F8A4}">
      <dgm:prSet/>
      <dgm:spPr/>
      <dgm:t>
        <a:bodyPr/>
        <a:lstStyle/>
        <a:p>
          <a:endParaRPr lang="ru-RU"/>
        </a:p>
      </dgm:t>
    </dgm:pt>
    <dgm:pt modelId="{0C0DEBE3-0C8D-499C-9B13-4724CB54A3A5}">
      <dgm:prSet phldrT="[Текст]" custT="1"/>
      <dgm:spPr/>
      <dgm:t>
        <a:bodyPr/>
        <a:lstStyle/>
        <a:p>
          <a:r>
            <a:rPr lang="ru-RU" sz="1600" b="0" i="0" dirty="0">
              <a:solidFill>
                <a:schemeClr val="bg1"/>
              </a:solidFill>
            </a:rPr>
            <a:t>- практический совет: мячик должен быть твердым, то есть не должен легко деформироваться (тогда воздействие будет максимальным).</a:t>
          </a:r>
          <a:endParaRPr lang="ru-RU" sz="1600" dirty="0">
            <a:solidFill>
              <a:schemeClr val="bg1"/>
            </a:solidFill>
          </a:endParaRPr>
        </a:p>
      </dgm:t>
    </dgm:pt>
    <dgm:pt modelId="{DD9AB0B8-1CD0-4E12-BFE1-D543CE344D71}" type="parTrans" cxnId="{282C0B77-64F2-4EB1-BD88-A5F26AA455EF}">
      <dgm:prSet/>
      <dgm:spPr/>
      <dgm:t>
        <a:bodyPr/>
        <a:lstStyle/>
        <a:p>
          <a:endParaRPr lang="ru-RU"/>
        </a:p>
      </dgm:t>
    </dgm:pt>
    <dgm:pt modelId="{34EFC456-6D3E-4804-8F79-4BA319866801}" type="sibTrans" cxnId="{282C0B77-64F2-4EB1-BD88-A5F26AA455EF}">
      <dgm:prSet/>
      <dgm:spPr/>
      <dgm:t>
        <a:bodyPr/>
        <a:lstStyle/>
        <a:p>
          <a:endParaRPr lang="ru-RU"/>
        </a:p>
      </dgm:t>
    </dgm:pt>
    <dgm:pt modelId="{D8B42855-4139-4076-8788-099CD0CFED30}">
      <dgm:prSet phldrT="[Текст]" custT="1"/>
      <dgm:spPr/>
      <dgm:t>
        <a:bodyPr/>
        <a:lstStyle/>
        <a:p>
          <a:r>
            <a:rPr lang="ru-RU" sz="1600" b="0" i="0" dirty="0">
              <a:solidFill>
                <a:schemeClr val="bg1"/>
              </a:solidFill>
            </a:rPr>
            <a:t>- объяснения должны быть предельно краткими, ориентирующими детей на конкретное действие;</a:t>
          </a:r>
          <a:endParaRPr lang="ru-RU" sz="1600" dirty="0">
            <a:solidFill>
              <a:schemeClr val="bg1"/>
            </a:solidFill>
          </a:endParaRPr>
        </a:p>
      </dgm:t>
    </dgm:pt>
    <dgm:pt modelId="{2087997A-C642-4282-8B7F-A681E4E13C96}" type="parTrans" cxnId="{AAE5B790-E39A-4D21-B99C-9AE8ABA089AE}">
      <dgm:prSet/>
      <dgm:spPr/>
      <dgm:t>
        <a:bodyPr/>
        <a:lstStyle/>
        <a:p>
          <a:endParaRPr lang="ru-RU"/>
        </a:p>
      </dgm:t>
    </dgm:pt>
    <dgm:pt modelId="{D4C0045F-8C18-4364-AF00-0263FB87E424}" type="sibTrans" cxnId="{AAE5B790-E39A-4D21-B99C-9AE8ABA089AE}">
      <dgm:prSet/>
      <dgm:spPr/>
      <dgm:t>
        <a:bodyPr/>
        <a:lstStyle/>
        <a:p>
          <a:endParaRPr lang="ru-RU"/>
        </a:p>
      </dgm:t>
    </dgm:pt>
    <dgm:pt modelId="{6E001147-0909-451E-9946-C4788A611647}" type="pres">
      <dgm:prSet presAssocID="{C8D28749-465B-4473-A497-78446C854BF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118FE41E-69D3-4443-936D-54168BF06625}" type="pres">
      <dgm:prSet presAssocID="{5409D72D-BE3A-4140-AC36-A20A56E2AEFF}" presName="thickLine" presStyleLbl="alignNode1" presStyleIdx="0" presStyleCnt="8"/>
      <dgm:spPr/>
    </dgm:pt>
    <dgm:pt modelId="{E56ED849-A8AA-4AFC-810D-D5D0196DEAAB}" type="pres">
      <dgm:prSet presAssocID="{5409D72D-BE3A-4140-AC36-A20A56E2AEFF}" presName="horz1" presStyleCnt="0"/>
      <dgm:spPr/>
    </dgm:pt>
    <dgm:pt modelId="{FB19F5CE-7723-43BE-B1E1-7CAE4121BB71}" type="pres">
      <dgm:prSet presAssocID="{5409D72D-BE3A-4140-AC36-A20A56E2AEFF}" presName="tx1" presStyleLbl="revTx" presStyleIdx="0" presStyleCnt="8"/>
      <dgm:spPr/>
      <dgm:t>
        <a:bodyPr/>
        <a:lstStyle/>
        <a:p>
          <a:endParaRPr lang="ru-RU"/>
        </a:p>
      </dgm:t>
    </dgm:pt>
    <dgm:pt modelId="{DF29F40E-C4EF-4107-A74F-9A36867175FE}" type="pres">
      <dgm:prSet presAssocID="{5409D72D-BE3A-4140-AC36-A20A56E2AEFF}" presName="vert1" presStyleCnt="0"/>
      <dgm:spPr/>
    </dgm:pt>
    <dgm:pt modelId="{92966EDF-62B6-452E-9FC7-E3D266323A71}" type="pres">
      <dgm:prSet presAssocID="{B2E3A0D4-B208-474D-B815-6BFB452A040E}" presName="thickLine" presStyleLbl="alignNode1" presStyleIdx="1" presStyleCnt="8"/>
      <dgm:spPr/>
    </dgm:pt>
    <dgm:pt modelId="{AD964708-59F7-4286-A1AE-7B50E19C6AE3}" type="pres">
      <dgm:prSet presAssocID="{B2E3A0D4-B208-474D-B815-6BFB452A040E}" presName="horz1" presStyleCnt="0"/>
      <dgm:spPr/>
    </dgm:pt>
    <dgm:pt modelId="{9FCC52DC-3808-4728-B775-34EFB8C50FE4}" type="pres">
      <dgm:prSet presAssocID="{B2E3A0D4-B208-474D-B815-6BFB452A040E}" presName="tx1" presStyleLbl="revTx" presStyleIdx="1" presStyleCnt="8" custLinFactNeighborX="0" custLinFactNeighborY="-16200"/>
      <dgm:spPr/>
      <dgm:t>
        <a:bodyPr/>
        <a:lstStyle/>
        <a:p>
          <a:endParaRPr lang="ru-RU"/>
        </a:p>
      </dgm:t>
    </dgm:pt>
    <dgm:pt modelId="{AC48BD59-CB65-48A7-9F8B-940DB07F6254}" type="pres">
      <dgm:prSet presAssocID="{B2E3A0D4-B208-474D-B815-6BFB452A040E}" presName="vert1" presStyleCnt="0"/>
      <dgm:spPr/>
    </dgm:pt>
    <dgm:pt modelId="{864807DA-7D60-4AD9-838B-A98FC23ADD71}" type="pres">
      <dgm:prSet presAssocID="{0ADB19CA-EC19-4F80-80D0-58E222FFA78A}" presName="thickLine" presStyleLbl="alignNode1" presStyleIdx="2" presStyleCnt="8"/>
      <dgm:spPr/>
    </dgm:pt>
    <dgm:pt modelId="{F49965EE-BC30-45D1-A3DD-431DE899645F}" type="pres">
      <dgm:prSet presAssocID="{0ADB19CA-EC19-4F80-80D0-58E222FFA78A}" presName="horz1" presStyleCnt="0"/>
      <dgm:spPr/>
    </dgm:pt>
    <dgm:pt modelId="{B87E7C87-8CFB-4BD4-95CD-DD09ED345D07}" type="pres">
      <dgm:prSet presAssocID="{0ADB19CA-EC19-4F80-80D0-58E222FFA78A}" presName="tx1" presStyleLbl="revTx" presStyleIdx="2" presStyleCnt="8" custScaleY="137862"/>
      <dgm:spPr/>
      <dgm:t>
        <a:bodyPr/>
        <a:lstStyle/>
        <a:p>
          <a:endParaRPr lang="ru-RU"/>
        </a:p>
      </dgm:t>
    </dgm:pt>
    <dgm:pt modelId="{32A8BC64-8B42-4F53-9421-B3194669918E}" type="pres">
      <dgm:prSet presAssocID="{0ADB19CA-EC19-4F80-80D0-58E222FFA78A}" presName="vert1" presStyleCnt="0"/>
      <dgm:spPr/>
    </dgm:pt>
    <dgm:pt modelId="{2B47B7E0-A72F-4341-9099-7F6BFA46E8EB}" type="pres">
      <dgm:prSet presAssocID="{F4129EA2-E60D-457E-A092-2B3B0F19AF75}" presName="thickLine" presStyleLbl="alignNode1" presStyleIdx="3" presStyleCnt="8"/>
      <dgm:spPr/>
    </dgm:pt>
    <dgm:pt modelId="{A4395BFF-38F9-4C48-B5BD-68FBF72D6709}" type="pres">
      <dgm:prSet presAssocID="{F4129EA2-E60D-457E-A092-2B3B0F19AF75}" presName="horz1" presStyleCnt="0"/>
      <dgm:spPr/>
    </dgm:pt>
    <dgm:pt modelId="{5CEFED3F-FF65-499C-AF39-2EACB22F8BE2}" type="pres">
      <dgm:prSet presAssocID="{F4129EA2-E60D-457E-A092-2B3B0F19AF75}" presName="tx1" presStyleLbl="revTx" presStyleIdx="3" presStyleCnt="8"/>
      <dgm:spPr/>
      <dgm:t>
        <a:bodyPr/>
        <a:lstStyle/>
        <a:p>
          <a:endParaRPr lang="ru-RU"/>
        </a:p>
      </dgm:t>
    </dgm:pt>
    <dgm:pt modelId="{9251EB44-E712-485A-AD3F-D76A8A80FCD1}" type="pres">
      <dgm:prSet presAssocID="{F4129EA2-E60D-457E-A092-2B3B0F19AF75}" presName="vert1" presStyleCnt="0"/>
      <dgm:spPr/>
    </dgm:pt>
    <dgm:pt modelId="{08022026-6C24-4792-BF13-C4C9B9A35152}" type="pres">
      <dgm:prSet presAssocID="{4A288D9E-3970-49A9-8FAB-0BEA0DBC4558}" presName="thickLine" presStyleLbl="alignNode1" presStyleIdx="4" presStyleCnt="8"/>
      <dgm:spPr/>
    </dgm:pt>
    <dgm:pt modelId="{D2D61A4E-B8BA-4719-B040-FE355E4407D7}" type="pres">
      <dgm:prSet presAssocID="{4A288D9E-3970-49A9-8FAB-0BEA0DBC4558}" presName="horz1" presStyleCnt="0"/>
      <dgm:spPr/>
    </dgm:pt>
    <dgm:pt modelId="{BB6467FE-8575-447F-AB37-A41FF5C6D774}" type="pres">
      <dgm:prSet presAssocID="{4A288D9E-3970-49A9-8FAB-0BEA0DBC4558}" presName="tx1" presStyleLbl="revTx" presStyleIdx="4" presStyleCnt="8" custAng="0" custScaleY="88793"/>
      <dgm:spPr/>
      <dgm:t>
        <a:bodyPr/>
        <a:lstStyle/>
        <a:p>
          <a:endParaRPr lang="ru-RU"/>
        </a:p>
      </dgm:t>
    </dgm:pt>
    <dgm:pt modelId="{47D2A61F-7AC4-494A-98C3-C40F92E3BE67}" type="pres">
      <dgm:prSet presAssocID="{4A288D9E-3970-49A9-8FAB-0BEA0DBC4558}" presName="vert1" presStyleCnt="0"/>
      <dgm:spPr/>
    </dgm:pt>
    <dgm:pt modelId="{C290667B-5D4C-4427-A2EC-8D3B341AD1A6}" type="pres">
      <dgm:prSet presAssocID="{D8B42855-4139-4076-8788-099CD0CFED30}" presName="thickLine" presStyleLbl="alignNode1" presStyleIdx="5" presStyleCnt="8"/>
      <dgm:spPr/>
    </dgm:pt>
    <dgm:pt modelId="{61229C2C-4BE4-4E6D-9594-F1962700B26C}" type="pres">
      <dgm:prSet presAssocID="{D8B42855-4139-4076-8788-099CD0CFED30}" presName="horz1" presStyleCnt="0"/>
      <dgm:spPr/>
    </dgm:pt>
    <dgm:pt modelId="{96080D73-C936-41E6-82DD-8FDF5348AC97}" type="pres">
      <dgm:prSet presAssocID="{D8B42855-4139-4076-8788-099CD0CFED30}" presName="tx1" presStyleLbl="revTx" presStyleIdx="5" presStyleCnt="8"/>
      <dgm:spPr/>
      <dgm:t>
        <a:bodyPr/>
        <a:lstStyle/>
        <a:p>
          <a:endParaRPr lang="ru-RU"/>
        </a:p>
      </dgm:t>
    </dgm:pt>
    <dgm:pt modelId="{2FEE1D25-1296-4613-8137-496402CBCF79}" type="pres">
      <dgm:prSet presAssocID="{D8B42855-4139-4076-8788-099CD0CFED30}" presName="vert1" presStyleCnt="0"/>
      <dgm:spPr/>
    </dgm:pt>
    <dgm:pt modelId="{8D418372-8963-4DD1-AF2E-E9E2A58D2051}" type="pres">
      <dgm:prSet presAssocID="{CF84D11D-0E1D-4F78-AC7B-40BC1A370F62}" presName="thickLine" presStyleLbl="alignNode1" presStyleIdx="6" presStyleCnt="8"/>
      <dgm:spPr/>
    </dgm:pt>
    <dgm:pt modelId="{5F3135A6-1474-4A65-9987-3013D9D99DA8}" type="pres">
      <dgm:prSet presAssocID="{CF84D11D-0E1D-4F78-AC7B-40BC1A370F62}" presName="horz1" presStyleCnt="0"/>
      <dgm:spPr/>
    </dgm:pt>
    <dgm:pt modelId="{B874AE93-F1E1-4920-8357-93B4CC1741E8}" type="pres">
      <dgm:prSet presAssocID="{CF84D11D-0E1D-4F78-AC7B-40BC1A370F62}" presName="tx1" presStyleLbl="revTx" presStyleIdx="6" presStyleCnt="8"/>
      <dgm:spPr/>
      <dgm:t>
        <a:bodyPr/>
        <a:lstStyle/>
        <a:p>
          <a:endParaRPr lang="ru-RU"/>
        </a:p>
      </dgm:t>
    </dgm:pt>
    <dgm:pt modelId="{57D799A7-525B-49A0-8230-C9AF87AD50C1}" type="pres">
      <dgm:prSet presAssocID="{CF84D11D-0E1D-4F78-AC7B-40BC1A370F62}" presName="vert1" presStyleCnt="0"/>
      <dgm:spPr/>
    </dgm:pt>
    <dgm:pt modelId="{660208DF-897B-4C89-B60E-88FD593854EB}" type="pres">
      <dgm:prSet presAssocID="{0C0DEBE3-0C8D-499C-9B13-4724CB54A3A5}" presName="thickLine" presStyleLbl="alignNode1" presStyleIdx="7" presStyleCnt="8"/>
      <dgm:spPr/>
    </dgm:pt>
    <dgm:pt modelId="{18C3E86D-52B0-4773-8640-189A481C85F7}" type="pres">
      <dgm:prSet presAssocID="{0C0DEBE3-0C8D-499C-9B13-4724CB54A3A5}" presName="horz1" presStyleCnt="0"/>
      <dgm:spPr/>
    </dgm:pt>
    <dgm:pt modelId="{7D8D1593-962B-4282-89DD-E7381953988F}" type="pres">
      <dgm:prSet presAssocID="{0C0DEBE3-0C8D-499C-9B13-4724CB54A3A5}" presName="tx1" presStyleLbl="revTx" presStyleIdx="7" presStyleCnt="8"/>
      <dgm:spPr/>
      <dgm:t>
        <a:bodyPr/>
        <a:lstStyle/>
        <a:p>
          <a:endParaRPr lang="ru-RU"/>
        </a:p>
      </dgm:t>
    </dgm:pt>
    <dgm:pt modelId="{8AFC8879-4CDE-448D-BCDF-B8B2ABE596CF}" type="pres">
      <dgm:prSet presAssocID="{0C0DEBE3-0C8D-499C-9B13-4724CB54A3A5}" presName="vert1" presStyleCnt="0"/>
      <dgm:spPr/>
    </dgm:pt>
  </dgm:ptLst>
  <dgm:cxnLst>
    <dgm:cxn modelId="{50ABC439-196F-4EAB-A10E-868959A14A38}" type="presOf" srcId="{C8D28749-465B-4473-A497-78446C854BFA}" destId="{6E001147-0909-451E-9946-C4788A611647}" srcOrd="0" destOrd="0" presId="urn:microsoft.com/office/officeart/2008/layout/LinedList"/>
    <dgm:cxn modelId="{B7D26091-9565-418B-8344-D3FC735C31B0}" type="presOf" srcId="{4A288D9E-3970-49A9-8FAB-0BEA0DBC4558}" destId="{BB6467FE-8575-447F-AB37-A41FF5C6D774}" srcOrd="0" destOrd="0" presId="urn:microsoft.com/office/officeart/2008/layout/LinedList"/>
    <dgm:cxn modelId="{282C0B77-64F2-4EB1-BD88-A5F26AA455EF}" srcId="{C8D28749-465B-4473-A497-78446C854BFA}" destId="{0C0DEBE3-0C8D-499C-9B13-4724CB54A3A5}" srcOrd="7" destOrd="0" parTransId="{DD9AB0B8-1CD0-4E12-BFE1-D543CE344D71}" sibTransId="{34EFC456-6D3E-4804-8F79-4BA319866801}"/>
    <dgm:cxn modelId="{9258C8DD-44EE-403C-905F-B24D2A689F72}" type="presOf" srcId="{5409D72D-BE3A-4140-AC36-A20A56E2AEFF}" destId="{FB19F5CE-7723-43BE-B1E1-7CAE4121BB71}" srcOrd="0" destOrd="0" presId="urn:microsoft.com/office/officeart/2008/layout/LinedList"/>
    <dgm:cxn modelId="{AAE5B790-E39A-4D21-B99C-9AE8ABA089AE}" srcId="{C8D28749-465B-4473-A497-78446C854BFA}" destId="{D8B42855-4139-4076-8788-099CD0CFED30}" srcOrd="5" destOrd="0" parTransId="{2087997A-C642-4282-8B7F-A681E4E13C96}" sibTransId="{D4C0045F-8C18-4364-AF00-0263FB87E424}"/>
    <dgm:cxn modelId="{7D4A11A6-B23C-4EA8-9BE0-A62B4115D225}" srcId="{C8D28749-465B-4473-A497-78446C854BFA}" destId="{5409D72D-BE3A-4140-AC36-A20A56E2AEFF}" srcOrd="0" destOrd="0" parTransId="{893D7625-4B7C-4598-85AF-53AC161491A9}" sibTransId="{726B4F7C-3E55-4599-BD51-82D530A59C57}"/>
    <dgm:cxn modelId="{BD814492-6DD6-4042-94C7-CC35335354B2}" srcId="{C8D28749-465B-4473-A497-78446C854BFA}" destId="{B2E3A0D4-B208-474D-B815-6BFB452A040E}" srcOrd="1" destOrd="0" parTransId="{83F7D5E3-0989-4CF1-8495-869F435AB95F}" sibTransId="{D7FE9C39-313D-410F-9EC3-88CBBA1AAE7C}"/>
    <dgm:cxn modelId="{31D97332-5AC0-444E-8938-5E68F59B2A6C}" type="presOf" srcId="{0ADB19CA-EC19-4F80-80D0-58E222FFA78A}" destId="{B87E7C87-8CFB-4BD4-95CD-DD09ED345D07}" srcOrd="0" destOrd="0" presId="urn:microsoft.com/office/officeart/2008/layout/LinedList"/>
    <dgm:cxn modelId="{10113044-B424-43A0-8B91-064A9B566FE4}" srcId="{C8D28749-465B-4473-A497-78446C854BFA}" destId="{F4129EA2-E60D-457E-A092-2B3B0F19AF75}" srcOrd="3" destOrd="0" parTransId="{143A0581-DB77-46A8-9A94-AFD84112728C}" sibTransId="{E361EECD-B903-466D-8BBE-2F9170375D5D}"/>
    <dgm:cxn modelId="{3BF392FE-2012-4766-9574-6673B307F7C2}" srcId="{C8D28749-465B-4473-A497-78446C854BFA}" destId="{4A288D9E-3970-49A9-8FAB-0BEA0DBC4558}" srcOrd="4" destOrd="0" parTransId="{ABA6B850-1C21-49E7-BC8E-B053F1369DA7}" sibTransId="{5BB1CD4C-0314-4AD3-BF83-385B21F50646}"/>
    <dgm:cxn modelId="{D4321898-6901-4BAA-980D-0FABC17A15CB}" type="presOf" srcId="{F4129EA2-E60D-457E-A092-2B3B0F19AF75}" destId="{5CEFED3F-FF65-499C-AF39-2EACB22F8BE2}" srcOrd="0" destOrd="0" presId="urn:microsoft.com/office/officeart/2008/layout/LinedList"/>
    <dgm:cxn modelId="{C43C412B-6321-4964-BCC2-E86FF2AC08F9}" srcId="{C8D28749-465B-4473-A497-78446C854BFA}" destId="{0ADB19CA-EC19-4F80-80D0-58E222FFA78A}" srcOrd="2" destOrd="0" parTransId="{9D860EE5-3208-460E-BC53-EA1742CF955C}" sibTransId="{D2241B40-09DA-4B47-913C-6D3A13502B19}"/>
    <dgm:cxn modelId="{4B9A54EE-79BC-41C2-BBC2-643E808B3FFA}" type="presOf" srcId="{CF84D11D-0E1D-4F78-AC7B-40BC1A370F62}" destId="{B874AE93-F1E1-4920-8357-93B4CC1741E8}" srcOrd="0" destOrd="0" presId="urn:microsoft.com/office/officeart/2008/layout/LinedList"/>
    <dgm:cxn modelId="{FCE47E13-BD6A-49EC-BDA0-7FBD2981FB1B}" type="presOf" srcId="{B2E3A0D4-B208-474D-B815-6BFB452A040E}" destId="{9FCC52DC-3808-4728-B775-34EFB8C50FE4}" srcOrd="0" destOrd="0" presId="urn:microsoft.com/office/officeart/2008/layout/LinedList"/>
    <dgm:cxn modelId="{E9F7D8BF-226C-4C87-AA37-6AF9C28CF147}" type="presOf" srcId="{0C0DEBE3-0C8D-499C-9B13-4724CB54A3A5}" destId="{7D8D1593-962B-4282-89DD-E7381953988F}" srcOrd="0" destOrd="0" presId="urn:microsoft.com/office/officeart/2008/layout/LinedList"/>
    <dgm:cxn modelId="{51B43947-5DC8-45C2-91EF-DEC101DE44D7}" type="presOf" srcId="{D8B42855-4139-4076-8788-099CD0CFED30}" destId="{96080D73-C936-41E6-82DD-8FDF5348AC97}" srcOrd="0" destOrd="0" presId="urn:microsoft.com/office/officeart/2008/layout/LinedList"/>
    <dgm:cxn modelId="{4C4BCB38-B072-4FE4-A516-A7BC1878F8A4}" srcId="{C8D28749-465B-4473-A497-78446C854BFA}" destId="{CF84D11D-0E1D-4F78-AC7B-40BC1A370F62}" srcOrd="6" destOrd="0" parTransId="{DAD0070D-8BA0-4237-B25A-C7F1587F568B}" sibTransId="{396463D5-CDF4-450C-92B1-3780E5499BA2}"/>
    <dgm:cxn modelId="{59316D9E-B628-40F6-B491-7617D6D8E9FC}" type="presParOf" srcId="{6E001147-0909-451E-9946-C4788A611647}" destId="{118FE41E-69D3-4443-936D-54168BF06625}" srcOrd="0" destOrd="0" presId="urn:microsoft.com/office/officeart/2008/layout/LinedList"/>
    <dgm:cxn modelId="{DCC12AE9-7444-48E7-B93C-314761505399}" type="presParOf" srcId="{6E001147-0909-451E-9946-C4788A611647}" destId="{E56ED849-A8AA-4AFC-810D-D5D0196DEAAB}" srcOrd="1" destOrd="0" presId="urn:microsoft.com/office/officeart/2008/layout/LinedList"/>
    <dgm:cxn modelId="{4BB432DD-62F6-483C-89E4-9BEAB287F718}" type="presParOf" srcId="{E56ED849-A8AA-4AFC-810D-D5D0196DEAAB}" destId="{FB19F5CE-7723-43BE-B1E1-7CAE4121BB71}" srcOrd="0" destOrd="0" presId="urn:microsoft.com/office/officeart/2008/layout/LinedList"/>
    <dgm:cxn modelId="{F748F25D-878E-48AE-BA8B-37B5D080F652}" type="presParOf" srcId="{E56ED849-A8AA-4AFC-810D-D5D0196DEAAB}" destId="{DF29F40E-C4EF-4107-A74F-9A36867175FE}" srcOrd="1" destOrd="0" presId="urn:microsoft.com/office/officeart/2008/layout/LinedList"/>
    <dgm:cxn modelId="{5EC476FD-4B84-453F-86CC-8F6F344242AD}" type="presParOf" srcId="{6E001147-0909-451E-9946-C4788A611647}" destId="{92966EDF-62B6-452E-9FC7-E3D266323A71}" srcOrd="2" destOrd="0" presId="urn:microsoft.com/office/officeart/2008/layout/LinedList"/>
    <dgm:cxn modelId="{3061EB23-FE31-498B-8D97-F2980DBEF046}" type="presParOf" srcId="{6E001147-0909-451E-9946-C4788A611647}" destId="{AD964708-59F7-4286-A1AE-7B50E19C6AE3}" srcOrd="3" destOrd="0" presId="urn:microsoft.com/office/officeart/2008/layout/LinedList"/>
    <dgm:cxn modelId="{C14C594B-C444-4F7C-9DE4-7E4424B47BC3}" type="presParOf" srcId="{AD964708-59F7-4286-A1AE-7B50E19C6AE3}" destId="{9FCC52DC-3808-4728-B775-34EFB8C50FE4}" srcOrd="0" destOrd="0" presId="urn:microsoft.com/office/officeart/2008/layout/LinedList"/>
    <dgm:cxn modelId="{18DE729A-48E2-48F3-B055-1CD50A7297FA}" type="presParOf" srcId="{AD964708-59F7-4286-A1AE-7B50E19C6AE3}" destId="{AC48BD59-CB65-48A7-9F8B-940DB07F6254}" srcOrd="1" destOrd="0" presId="urn:microsoft.com/office/officeart/2008/layout/LinedList"/>
    <dgm:cxn modelId="{A02F050C-B079-40C5-AD3E-460005B1DDA2}" type="presParOf" srcId="{6E001147-0909-451E-9946-C4788A611647}" destId="{864807DA-7D60-4AD9-838B-A98FC23ADD71}" srcOrd="4" destOrd="0" presId="urn:microsoft.com/office/officeart/2008/layout/LinedList"/>
    <dgm:cxn modelId="{4C84B6F7-C9AF-4E6A-A329-3A4F8E7A70B3}" type="presParOf" srcId="{6E001147-0909-451E-9946-C4788A611647}" destId="{F49965EE-BC30-45D1-A3DD-431DE899645F}" srcOrd="5" destOrd="0" presId="urn:microsoft.com/office/officeart/2008/layout/LinedList"/>
    <dgm:cxn modelId="{DF0DDBBB-B791-4E49-9BF7-760C0644B276}" type="presParOf" srcId="{F49965EE-BC30-45D1-A3DD-431DE899645F}" destId="{B87E7C87-8CFB-4BD4-95CD-DD09ED345D07}" srcOrd="0" destOrd="0" presId="urn:microsoft.com/office/officeart/2008/layout/LinedList"/>
    <dgm:cxn modelId="{953920EA-3F35-408C-B30A-E0ACA599DFBB}" type="presParOf" srcId="{F49965EE-BC30-45D1-A3DD-431DE899645F}" destId="{32A8BC64-8B42-4F53-9421-B3194669918E}" srcOrd="1" destOrd="0" presId="urn:microsoft.com/office/officeart/2008/layout/LinedList"/>
    <dgm:cxn modelId="{4166253B-EDA0-4A6F-AE6C-09514299CD96}" type="presParOf" srcId="{6E001147-0909-451E-9946-C4788A611647}" destId="{2B47B7E0-A72F-4341-9099-7F6BFA46E8EB}" srcOrd="6" destOrd="0" presId="urn:microsoft.com/office/officeart/2008/layout/LinedList"/>
    <dgm:cxn modelId="{D36CC1DB-0983-4A58-8897-A00A5C964A27}" type="presParOf" srcId="{6E001147-0909-451E-9946-C4788A611647}" destId="{A4395BFF-38F9-4C48-B5BD-68FBF72D6709}" srcOrd="7" destOrd="0" presId="urn:microsoft.com/office/officeart/2008/layout/LinedList"/>
    <dgm:cxn modelId="{10A1E713-676D-479F-AEF5-7FC400FDEC4B}" type="presParOf" srcId="{A4395BFF-38F9-4C48-B5BD-68FBF72D6709}" destId="{5CEFED3F-FF65-499C-AF39-2EACB22F8BE2}" srcOrd="0" destOrd="0" presId="urn:microsoft.com/office/officeart/2008/layout/LinedList"/>
    <dgm:cxn modelId="{8DB60CD1-2189-4C58-8B43-CAE34190D75F}" type="presParOf" srcId="{A4395BFF-38F9-4C48-B5BD-68FBF72D6709}" destId="{9251EB44-E712-485A-AD3F-D76A8A80FCD1}" srcOrd="1" destOrd="0" presId="urn:microsoft.com/office/officeart/2008/layout/LinedList"/>
    <dgm:cxn modelId="{39917B7A-243F-4087-82D9-45D6578D8AF7}" type="presParOf" srcId="{6E001147-0909-451E-9946-C4788A611647}" destId="{08022026-6C24-4792-BF13-C4C9B9A35152}" srcOrd="8" destOrd="0" presId="urn:microsoft.com/office/officeart/2008/layout/LinedList"/>
    <dgm:cxn modelId="{2C8EAB66-E829-4A92-8386-4A21D6149F22}" type="presParOf" srcId="{6E001147-0909-451E-9946-C4788A611647}" destId="{D2D61A4E-B8BA-4719-B040-FE355E4407D7}" srcOrd="9" destOrd="0" presId="urn:microsoft.com/office/officeart/2008/layout/LinedList"/>
    <dgm:cxn modelId="{28995495-584F-4A63-AF16-8A3951AA407C}" type="presParOf" srcId="{D2D61A4E-B8BA-4719-B040-FE355E4407D7}" destId="{BB6467FE-8575-447F-AB37-A41FF5C6D774}" srcOrd="0" destOrd="0" presId="urn:microsoft.com/office/officeart/2008/layout/LinedList"/>
    <dgm:cxn modelId="{7F1CC5BB-E4D7-41E1-9782-97181E2E54C6}" type="presParOf" srcId="{D2D61A4E-B8BA-4719-B040-FE355E4407D7}" destId="{47D2A61F-7AC4-494A-98C3-C40F92E3BE67}" srcOrd="1" destOrd="0" presId="urn:microsoft.com/office/officeart/2008/layout/LinedList"/>
    <dgm:cxn modelId="{E76DA1DD-F54D-449C-8DEA-A9541EEAC46A}" type="presParOf" srcId="{6E001147-0909-451E-9946-C4788A611647}" destId="{C290667B-5D4C-4427-A2EC-8D3B341AD1A6}" srcOrd="10" destOrd="0" presId="urn:microsoft.com/office/officeart/2008/layout/LinedList"/>
    <dgm:cxn modelId="{84C2D05D-7C47-4E79-A510-88BAF60B2540}" type="presParOf" srcId="{6E001147-0909-451E-9946-C4788A611647}" destId="{61229C2C-4BE4-4E6D-9594-F1962700B26C}" srcOrd="11" destOrd="0" presId="urn:microsoft.com/office/officeart/2008/layout/LinedList"/>
    <dgm:cxn modelId="{B514BDEC-D0BF-48D3-B4E2-1799256828E0}" type="presParOf" srcId="{61229C2C-4BE4-4E6D-9594-F1962700B26C}" destId="{96080D73-C936-41E6-82DD-8FDF5348AC97}" srcOrd="0" destOrd="0" presId="urn:microsoft.com/office/officeart/2008/layout/LinedList"/>
    <dgm:cxn modelId="{13118D09-7344-4C50-8097-4A1E2043A50E}" type="presParOf" srcId="{61229C2C-4BE4-4E6D-9594-F1962700B26C}" destId="{2FEE1D25-1296-4613-8137-496402CBCF79}" srcOrd="1" destOrd="0" presId="urn:microsoft.com/office/officeart/2008/layout/LinedList"/>
    <dgm:cxn modelId="{21B20661-335A-43F9-857A-A39F938A14C4}" type="presParOf" srcId="{6E001147-0909-451E-9946-C4788A611647}" destId="{8D418372-8963-4DD1-AF2E-E9E2A58D2051}" srcOrd="12" destOrd="0" presId="urn:microsoft.com/office/officeart/2008/layout/LinedList"/>
    <dgm:cxn modelId="{D5A6D171-49A4-43A2-8255-B70C4F53DE2A}" type="presParOf" srcId="{6E001147-0909-451E-9946-C4788A611647}" destId="{5F3135A6-1474-4A65-9987-3013D9D99DA8}" srcOrd="13" destOrd="0" presId="urn:microsoft.com/office/officeart/2008/layout/LinedList"/>
    <dgm:cxn modelId="{D0FEC009-8AD3-45D4-83E7-79AAE890A7DE}" type="presParOf" srcId="{5F3135A6-1474-4A65-9987-3013D9D99DA8}" destId="{B874AE93-F1E1-4920-8357-93B4CC1741E8}" srcOrd="0" destOrd="0" presId="urn:microsoft.com/office/officeart/2008/layout/LinedList"/>
    <dgm:cxn modelId="{92FE3E29-178E-4FF6-85F2-7E5CE66424F8}" type="presParOf" srcId="{5F3135A6-1474-4A65-9987-3013D9D99DA8}" destId="{57D799A7-525B-49A0-8230-C9AF87AD50C1}" srcOrd="1" destOrd="0" presId="urn:microsoft.com/office/officeart/2008/layout/LinedList"/>
    <dgm:cxn modelId="{6585D90B-7562-4B4F-90C1-0E7C1BD51C89}" type="presParOf" srcId="{6E001147-0909-451E-9946-C4788A611647}" destId="{660208DF-897B-4C89-B60E-88FD593854EB}" srcOrd="14" destOrd="0" presId="urn:microsoft.com/office/officeart/2008/layout/LinedList"/>
    <dgm:cxn modelId="{94739325-7649-46FE-9833-9D7F3D83CFC0}" type="presParOf" srcId="{6E001147-0909-451E-9946-C4788A611647}" destId="{18C3E86D-52B0-4773-8640-189A481C85F7}" srcOrd="15" destOrd="0" presId="urn:microsoft.com/office/officeart/2008/layout/LinedList"/>
    <dgm:cxn modelId="{F44346E8-1073-4125-9DBA-C5E545E5E45F}" type="presParOf" srcId="{18C3E86D-52B0-4773-8640-189A481C85F7}" destId="{7D8D1593-962B-4282-89DD-E7381953988F}" srcOrd="0" destOrd="0" presId="urn:microsoft.com/office/officeart/2008/layout/LinedList"/>
    <dgm:cxn modelId="{EE05F0EE-EC03-45C2-BC03-669772911FFE}" type="presParOf" srcId="{18C3E86D-52B0-4773-8640-189A481C85F7}" destId="{8AFC8879-4CDE-448D-BCDF-B8B2ABE596CF}" srcOrd="1" destOrd="0" presId="urn:microsoft.com/office/officeart/2008/layout/LinedList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39C32E-EF7E-40D5-8465-05A70877AA45}" type="doc">
      <dgm:prSet loTypeId="urn:microsoft.com/office/officeart/2008/layout/VerticalAccentLis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A72443A-5FAB-4FC9-ABA1-A357373358FD}">
      <dgm:prSet phldrT="[Текст]"/>
      <dgm:spPr/>
      <dgm:t>
        <a:bodyPr/>
        <a:lstStyle/>
        <a:p>
          <a:r>
            <a:rPr lang="ru-RU" b="0" i="0"/>
            <a:t>Упр. №1 </a:t>
          </a:r>
          <a:r>
            <a:rPr lang="ru-RU" b="0" i="1"/>
            <a:t>«Переложи мяч»</a:t>
          </a:r>
          <a:r>
            <a:rPr lang="ru-RU" b="0" i="0"/>
            <a:t> </a:t>
          </a:r>
          <a:r>
            <a:rPr lang="ru-RU" b="0" i="1"/>
            <a:t>(8-10р)</a:t>
          </a:r>
          <a:endParaRPr lang="ru-RU"/>
        </a:p>
      </dgm:t>
    </dgm:pt>
    <dgm:pt modelId="{8E0A2337-141C-4471-A5E6-00702D1EA142}" type="parTrans" cxnId="{3C87AC02-50DF-4C73-986C-22921E03905E}">
      <dgm:prSet/>
      <dgm:spPr/>
      <dgm:t>
        <a:bodyPr/>
        <a:lstStyle/>
        <a:p>
          <a:endParaRPr lang="ru-RU"/>
        </a:p>
      </dgm:t>
    </dgm:pt>
    <dgm:pt modelId="{F995D289-31F2-427C-A55A-FC2C2795F7F0}" type="sibTrans" cxnId="{3C87AC02-50DF-4C73-986C-22921E03905E}">
      <dgm:prSet/>
      <dgm:spPr/>
      <dgm:t>
        <a:bodyPr/>
        <a:lstStyle/>
        <a:p>
          <a:endParaRPr lang="ru-RU"/>
        </a:p>
      </dgm:t>
    </dgm:pt>
    <dgm:pt modelId="{2531C8F5-89A4-4258-BDEF-A892F5EC2B1B}">
      <dgm:prSet phldrT="[Текст]" custT="1"/>
      <dgm:spPr/>
      <dgm:t>
        <a:bodyPr/>
        <a:lstStyle/>
        <a:p>
          <a:r>
            <a:rPr lang="ru-RU" sz="1300" b="0" i="0" dirty="0"/>
            <a:t>И. п. Стоя, руки вытянуты в стороны на уровне плеч, мяч в одной руке.</a:t>
          </a:r>
          <a:br>
            <a:rPr lang="ru-RU" sz="1300" b="0" i="0" dirty="0"/>
          </a:br>
          <a:r>
            <a:rPr lang="ru-RU" sz="1300" b="0" i="0" dirty="0"/>
            <a:t>Соединить руки перед грудью, переложить мяч из одной руки в другую и с силой сжать его в ладошке.</a:t>
          </a:r>
          <a:endParaRPr lang="ru-RU" sz="1300" dirty="0"/>
        </a:p>
      </dgm:t>
    </dgm:pt>
    <dgm:pt modelId="{D6F5CC18-6BE0-4BAF-BF33-42DA720B5950}" type="parTrans" cxnId="{BD2B7386-C281-49E7-8A58-533D17FA3FEE}">
      <dgm:prSet/>
      <dgm:spPr/>
      <dgm:t>
        <a:bodyPr/>
        <a:lstStyle/>
        <a:p>
          <a:endParaRPr lang="ru-RU"/>
        </a:p>
      </dgm:t>
    </dgm:pt>
    <dgm:pt modelId="{A78F3BD0-E37D-4445-A609-D0B038495141}" type="sibTrans" cxnId="{BD2B7386-C281-49E7-8A58-533D17FA3FEE}">
      <dgm:prSet/>
      <dgm:spPr/>
      <dgm:t>
        <a:bodyPr/>
        <a:lstStyle/>
        <a:p>
          <a:endParaRPr lang="ru-RU"/>
        </a:p>
      </dgm:t>
    </dgm:pt>
    <dgm:pt modelId="{97D309A8-3EE9-4C7C-B12C-68C8568C0829}">
      <dgm:prSet phldrT="[Текст]"/>
      <dgm:spPr/>
      <dgm:t>
        <a:bodyPr/>
        <a:lstStyle/>
        <a:p>
          <a:r>
            <a:rPr lang="ru-RU" b="0" i="0"/>
            <a:t>Упр. №2-</a:t>
          </a:r>
          <a:r>
            <a:rPr lang="ru-RU" b="0" i="1"/>
            <a:t>«Подбрось и поймай»</a:t>
          </a:r>
          <a:r>
            <a:rPr lang="ru-RU" b="0" i="0"/>
            <a:t> </a:t>
          </a:r>
          <a:r>
            <a:rPr lang="ru-RU" b="0" i="1"/>
            <a:t>(8-10р)</a:t>
          </a:r>
          <a:endParaRPr lang="ru-RU"/>
        </a:p>
      </dgm:t>
    </dgm:pt>
    <dgm:pt modelId="{4FAFCEE4-C41B-4062-926B-172CF82EED65}" type="parTrans" cxnId="{A619AAF0-6313-497B-AB26-8C93B7A67117}">
      <dgm:prSet/>
      <dgm:spPr/>
      <dgm:t>
        <a:bodyPr/>
        <a:lstStyle/>
        <a:p>
          <a:endParaRPr lang="ru-RU"/>
        </a:p>
      </dgm:t>
    </dgm:pt>
    <dgm:pt modelId="{2AD8AF55-FC5B-4207-9337-64FD3DC307F2}" type="sibTrans" cxnId="{A619AAF0-6313-497B-AB26-8C93B7A67117}">
      <dgm:prSet/>
      <dgm:spPr/>
      <dgm:t>
        <a:bodyPr/>
        <a:lstStyle/>
        <a:p>
          <a:endParaRPr lang="ru-RU"/>
        </a:p>
      </dgm:t>
    </dgm:pt>
    <dgm:pt modelId="{F168CD68-1D60-4397-A036-2EF843BD842B}">
      <dgm:prSet phldrT="[Текст]"/>
      <dgm:spPr/>
      <dgm:t>
        <a:bodyPr/>
        <a:lstStyle/>
        <a:p>
          <a:r>
            <a:rPr lang="ru-RU" b="0" i="0" dirty="0"/>
            <a:t>Подбрасывание и ловля мяча двумя руками.</a:t>
          </a:r>
          <a:endParaRPr lang="ru-RU" dirty="0"/>
        </a:p>
      </dgm:t>
    </dgm:pt>
    <dgm:pt modelId="{9760FAE2-18C9-46D4-9324-36B83ABB2AA9}" type="parTrans" cxnId="{9AD8E746-3450-44AE-937F-BD91F8FBB2EF}">
      <dgm:prSet/>
      <dgm:spPr/>
      <dgm:t>
        <a:bodyPr/>
        <a:lstStyle/>
        <a:p>
          <a:endParaRPr lang="ru-RU"/>
        </a:p>
      </dgm:t>
    </dgm:pt>
    <dgm:pt modelId="{DB545298-3D56-43D0-89C8-D9E0A90C5F73}" type="sibTrans" cxnId="{9AD8E746-3450-44AE-937F-BD91F8FBB2EF}">
      <dgm:prSet/>
      <dgm:spPr/>
      <dgm:t>
        <a:bodyPr/>
        <a:lstStyle/>
        <a:p>
          <a:endParaRPr lang="ru-RU"/>
        </a:p>
      </dgm:t>
    </dgm:pt>
    <dgm:pt modelId="{89CED9C8-2D43-4350-B323-F53425F1CBFF}">
      <dgm:prSet phldrT="[Текст]"/>
      <dgm:spPr/>
      <dgm:t>
        <a:bodyPr/>
        <a:lstStyle/>
        <a:p>
          <a:r>
            <a:rPr lang="ru-RU" b="0" i="0"/>
            <a:t>Упр. №3-</a:t>
          </a:r>
          <a:r>
            <a:rPr lang="ru-RU" b="0" i="1"/>
            <a:t>«Разомни глину»</a:t>
          </a:r>
          <a:r>
            <a:rPr lang="ru-RU" b="0" i="0"/>
            <a:t> </a:t>
          </a:r>
          <a:r>
            <a:rPr lang="ru-RU" b="0" i="1"/>
            <a:t>(8-10р)</a:t>
          </a:r>
          <a:endParaRPr lang="ru-RU"/>
        </a:p>
      </dgm:t>
    </dgm:pt>
    <dgm:pt modelId="{47AF74E9-6529-4360-B801-D734C19F6980}" type="parTrans" cxnId="{29EA92B8-6347-44C5-A139-9D598F30C631}">
      <dgm:prSet/>
      <dgm:spPr/>
      <dgm:t>
        <a:bodyPr/>
        <a:lstStyle/>
        <a:p>
          <a:endParaRPr lang="ru-RU"/>
        </a:p>
      </dgm:t>
    </dgm:pt>
    <dgm:pt modelId="{08E4B49C-5B1F-457E-8625-D5725EF1DE48}" type="sibTrans" cxnId="{29EA92B8-6347-44C5-A139-9D598F30C631}">
      <dgm:prSet/>
      <dgm:spPr/>
      <dgm:t>
        <a:bodyPr/>
        <a:lstStyle/>
        <a:p>
          <a:endParaRPr lang="ru-RU"/>
        </a:p>
      </dgm:t>
    </dgm:pt>
    <dgm:pt modelId="{C92577BC-D35E-4B8F-AF22-4CEA480D95A0}">
      <dgm:prSet phldrT="[Текст]"/>
      <dgm:spPr/>
      <dgm:t>
        <a:bodyPr/>
        <a:lstStyle/>
        <a:p>
          <a:r>
            <a:rPr lang="ru-RU" b="0" i="0" dirty="0"/>
            <a:t>Ребенок с небольшим усилием сдавливает мяч, как будто разминает глину или пластилин, переворачивая массажный мяч в ладошках.</a:t>
          </a:r>
          <a:endParaRPr lang="ru-RU" b="0" dirty="0"/>
        </a:p>
      </dgm:t>
    </dgm:pt>
    <dgm:pt modelId="{2B08A131-2ADC-4E06-BAF7-6EAA11A5478C}" type="parTrans" cxnId="{DDCC6E31-A13B-4B6C-B1A9-35BD44449916}">
      <dgm:prSet/>
      <dgm:spPr/>
      <dgm:t>
        <a:bodyPr/>
        <a:lstStyle/>
        <a:p>
          <a:endParaRPr lang="ru-RU"/>
        </a:p>
      </dgm:t>
    </dgm:pt>
    <dgm:pt modelId="{5A923C05-EBCE-4C13-BD07-999A20ABEAC6}" type="sibTrans" cxnId="{DDCC6E31-A13B-4B6C-B1A9-35BD44449916}">
      <dgm:prSet/>
      <dgm:spPr/>
      <dgm:t>
        <a:bodyPr/>
        <a:lstStyle/>
        <a:p>
          <a:endParaRPr lang="ru-RU"/>
        </a:p>
      </dgm:t>
    </dgm:pt>
    <dgm:pt modelId="{8F2CEC8E-D233-4B97-912A-49E2DC875E57}">
      <dgm:prSet/>
      <dgm:spPr/>
      <dgm:t>
        <a:bodyPr/>
        <a:lstStyle/>
        <a:p>
          <a:r>
            <a:rPr lang="ru-RU" b="0" i="0" dirty="0"/>
            <a:t>Можно варьировать упражнение - подбросить, хлопнуть в ладоши и поймать; подбросить с приседанием и поймать…</a:t>
          </a:r>
        </a:p>
      </dgm:t>
    </dgm:pt>
    <dgm:pt modelId="{69C7EC7B-6E53-40FB-BCE9-72C3B8727EED}" type="parTrans" cxnId="{E15769F7-0E06-4145-8A6F-12B0A6A7DB42}">
      <dgm:prSet/>
      <dgm:spPr/>
      <dgm:t>
        <a:bodyPr/>
        <a:lstStyle/>
        <a:p>
          <a:endParaRPr lang="ru-RU"/>
        </a:p>
      </dgm:t>
    </dgm:pt>
    <dgm:pt modelId="{FDA71BFA-C187-4F7D-AAED-38F3625CD2E8}" type="sibTrans" cxnId="{E15769F7-0E06-4145-8A6F-12B0A6A7DB42}">
      <dgm:prSet/>
      <dgm:spPr/>
      <dgm:t>
        <a:bodyPr/>
        <a:lstStyle/>
        <a:p>
          <a:endParaRPr lang="ru-RU"/>
        </a:p>
      </dgm:t>
    </dgm:pt>
    <dgm:pt modelId="{B2D7A304-0993-49CC-B6E8-C638E08A3A4D}" type="pres">
      <dgm:prSet presAssocID="{9839C32E-EF7E-40D5-8465-05A70877AA45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CF6999CF-E318-474C-A739-5930338A7720}" type="pres">
      <dgm:prSet presAssocID="{DA72443A-5FAB-4FC9-ABA1-A357373358FD}" presName="parenttextcomposite" presStyleCnt="0"/>
      <dgm:spPr/>
    </dgm:pt>
    <dgm:pt modelId="{4EF56686-7C96-402D-8924-0A5D115D6498}" type="pres">
      <dgm:prSet presAssocID="{DA72443A-5FAB-4FC9-ABA1-A357373358FD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31C679-3DE3-4487-935E-0E62B3F5655E}" type="pres">
      <dgm:prSet presAssocID="{DA72443A-5FAB-4FC9-ABA1-A357373358FD}" presName="composite" presStyleCnt="0"/>
      <dgm:spPr/>
    </dgm:pt>
    <dgm:pt modelId="{716BB6F6-9D10-4D80-AB60-7AD70F060240}" type="pres">
      <dgm:prSet presAssocID="{DA72443A-5FAB-4FC9-ABA1-A357373358FD}" presName="chevron1" presStyleLbl="alignNode1" presStyleIdx="0" presStyleCnt="21" custLinFactNeighborX="-8068" custLinFactNeighborY="139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</dgm:pt>
    <dgm:pt modelId="{21B12628-EDA5-4A75-8982-BBDF30A21DBE}" type="pres">
      <dgm:prSet presAssocID="{DA72443A-5FAB-4FC9-ABA1-A357373358FD}" presName="chevron2" presStyleLbl="alignNode1" presStyleIdx="1" presStyleCnt="21" custLinFactNeighborX="-8068" custLinFactNeighborY="139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</dgm:pt>
    <dgm:pt modelId="{C676082C-47E7-472C-B108-D2FEF346C86D}" type="pres">
      <dgm:prSet presAssocID="{DA72443A-5FAB-4FC9-ABA1-A357373358FD}" presName="chevron3" presStyleLbl="alignNode1" presStyleIdx="2" presStyleCnt="21" custLinFactNeighborX="-8068" custLinFactNeighborY="139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</dgm:pt>
    <dgm:pt modelId="{5E8E260B-60CE-4958-A6EE-201E30B1DCFB}" type="pres">
      <dgm:prSet presAssocID="{DA72443A-5FAB-4FC9-ABA1-A357373358FD}" presName="chevron4" presStyleLbl="alignNode1" presStyleIdx="3" presStyleCnt="21" custLinFactNeighborX="-8068" custLinFactNeighborY="139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</dgm:pt>
    <dgm:pt modelId="{258F9CB6-2B62-4FB7-B765-0177D60ECAB8}" type="pres">
      <dgm:prSet presAssocID="{DA72443A-5FAB-4FC9-ABA1-A357373358FD}" presName="chevron5" presStyleLbl="alignNode1" presStyleIdx="4" presStyleCnt="21" custLinFactNeighborX="-8068" custLinFactNeighborY="139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</dgm:pt>
    <dgm:pt modelId="{4E6BE502-87CA-41E5-98E3-4A3400A0EA6E}" type="pres">
      <dgm:prSet presAssocID="{DA72443A-5FAB-4FC9-ABA1-A357373358FD}" presName="chevron6" presStyleLbl="alignNode1" presStyleIdx="5" presStyleCnt="21" custLinFactNeighborX="-8068" custLinFactNeighborY="139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</dgm:pt>
    <dgm:pt modelId="{AE42054C-8689-4082-B1BF-E77A9ABDA1F7}" type="pres">
      <dgm:prSet presAssocID="{DA72443A-5FAB-4FC9-ABA1-A357373358FD}" presName="chevron7" presStyleLbl="alignNode1" presStyleIdx="6" presStyleCnt="21" custLinFactNeighborX="-8068" custLinFactNeighborY="139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</dgm:pt>
    <dgm:pt modelId="{0568BE43-1669-41B4-96FA-ABC2A5E63104}" type="pres">
      <dgm:prSet presAssocID="{DA72443A-5FAB-4FC9-ABA1-A357373358FD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F9D6EC-DECF-4B19-BC98-E88696A7304F}" type="pres">
      <dgm:prSet presAssocID="{F995D289-31F2-427C-A55A-FC2C2795F7F0}" presName="sibTrans" presStyleCnt="0"/>
      <dgm:spPr/>
    </dgm:pt>
    <dgm:pt modelId="{E1E80AD3-B2CC-4A3D-9337-A9126EC02085}" type="pres">
      <dgm:prSet presAssocID="{97D309A8-3EE9-4C7C-B12C-68C8568C0829}" presName="parenttextcomposite" presStyleCnt="0"/>
      <dgm:spPr/>
    </dgm:pt>
    <dgm:pt modelId="{D5690D1F-F947-4A36-AE1F-33EDEC0B0F12}" type="pres">
      <dgm:prSet presAssocID="{97D309A8-3EE9-4C7C-B12C-68C8568C0829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FAC79F-972F-466D-90A9-7F4DD299CA25}" type="pres">
      <dgm:prSet presAssocID="{97D309A8-3EE9-4C7C-B12C-68C8568C0829}" presName="composite" presStyleCnt="0"/>
      <dgm:spPr/>
    </dgm:pt>
    <dgm:pt modelId="{C83FC932-F2D5-4A0B-A525-ACE5D1B5A8E6}" type="pres">
      <dgm:prSet presAssocID="{97D309A8-3EE9-4C7C-B12C-68C8568C0829}" presName="chevron1" presStyleLbl="alignNode1" presStyleIdx="7" presStyleCnt="21" custLinFactNeighborX="-8068" custLinFactNeighborY="139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</dgm:pt>
    <dgm:pt modelId="{306E621F-A654-4531-97A1-12191F072677}" type="pres">
      <dgm:prSet presAssocID="{97D309A8-3EE9-4C7C-B12C-68C8568C0829}" presName="chevron2" presStyleLbl="alignNode1" presStyleIdx="8" presStyleCnt="21" custLinFactNeighborX="-8068" custLinFactNeighborY="139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</dgm:pt>
    <dgm:pt modelId="{D3DE2C6E-E5A7-42A4-95B0-DAE7DD35164D}" type="pres">
      <dgm:prSet presAssocID="{97D309A8-3EE9-4C7C-B12C-68C8568C0829}" presName="chevron3" presStyleLbl="alignNode1" presStyleIdx="9" presStyleCnt="21" custLinFactNeighborX="-8068" custLinFactNeighborY="139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</dgm:pt>
    <dgm:pt modelId="{1F327279-0D2A-4F2F-9F12-50592070F834}" type="pres">
      <dgm:prSet presAssocID="{97D309A8-3EE9-4C7C-B12C-68C8568C0829}" presName="chevron4" presStyleLbl="alignNode1" presStyleIdx="10" presStyleCnt="21" custLinFactNeighborX="-8068" custLinFactNeighborY="139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</dgm:pt>
    <dgm:pt modelId="{A0227C7C-C54A-4103-99C6-14B145014CEC}" type="pres">
      <dgm:prSet presAssocID="{97D309A8-3EE9-4C7C-B12C-68C8568C0829}" presName="chevron5" presStyleLbl="alignNode1" presStyleIdx="11" presStyleCnt="21" custLinFactNeighborX="-8068" custLinFactNeighborY="139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</dgm:pt>
    <dgm:pt modelId="{C70A94FD-2C11-425F-9D96-C7D72036E152}" type="pres">
      <dgm:prSet presAssocID="{97D309A8-3EE9-4C7C-B12C-68C8568C0829}" presName="chevron6" presStyleLbl="alignNode1" presStyleIdx="12" presStyleCnt="21" custLinFactNeighborX="-8068" custLinFactNeighborY="139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</dgm:pt>
    <dgm:pt modelId="{E9D44B0B-5A07-42B0-B795-6233F1F119DF}" type="pres">
      <dgm:prSet presAssocID="{97D309A8-3EE9-4C7C-B12C-68C8568C0829}" presName="chevron7" presStyleLbl="alignNode1" presStyleIdx="13" presStyleCnt="21" custLinFactNeighborX="-8068" custLinFactNeighborY="139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</dgm:pt>
    <dgm:pt modelId="{BC8E0792-197E-46CE-8E1D-3893DC351132}" type="pres">
      <dgm:prSet presAssocID="{97D309A8-3EE9-4C7C-B12C-68C8568C0829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0C1EF2-C6CB-47A9-8196-BD3EF7FE8F65}" type="pres">
      <dgm:prSet presAssocID="{2AD8AF55-FC5B-4207-9337-64FD3DC307F2}" presName="sibTrans" presStyleCnt="0"/>
      <dgm:spPr/>
    </dgm:pt>
    <dgm:pt modelId="{4F7F1B07-939E-46EA-BBAA-386B8A7B9635}" type="pres">
      <dgm:prSet presAssocID="{89CED9C8-2D43-4350-B323-F53425F1CBFF}" presName="parenttextcomposite" presStyleCnt="0"/>
      <dgm:spPr/>
    </dgm:pt>
    <dgm:pt modelId="{0F4CA1EE-E1EF-4135-9F98-B0C95004BA85}" type="pres">
      <dgm:prSet presAssocID="{89CED9C8-2D43-4350-B323-F53425F1CBFF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0D36BA-6A08-4B3F-A711-3BC3B1B50D8A}" type="pres">
      <dgm:prSet presAssocID="{89CED9C8-2D43-4350-B323-F53425F1CBFF}" presName="composite" presStyleCnt="0"/>
      <dgm:spPr/>
    </dgm:pt>
    <dgm:pt modelId="{FEE1934A-FFCE-4F52-84F8-0AA4F830322E}" type="pres">
      <dgm:prSet presAssocID="{89CED9C8-2D43-4350-B323-F53425F1CBFF}" presName="chevron1" presStyleLbl="alignNode1" presStyleIdx="14" presStyleCnt="21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</dgm:pt>
    <dgm:pt modelId="{1072097F-33AA-4076-AE02-A944892C3E97}" type="pres">
      <dgm:prSet presAssocID="{89CED9C8-2D43-4350-B323-F53425F1CBFF}" presName="chevron2" presStyleLbl="alignNode1" presStyleIdx="15" presStyleCnt="21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</dgm:pt>
    <dgm:pt modelId="{687DF5B7-13EC-4BEA-BD5E-A5D5769FFA42}" type="pres">
      <dgm:prSet presAssocID="{89CED9C8-2D43-4350-B323-F53425F1CBFF}" presName="chevron3" presStyleLbl="alignNode1" presStyleIdx="16" presStyleCnt="21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</dgm:pt>
    <dgm:pt modelId="{7DC08544-82C9-4829-A0D6-50554A6A36F0}" type="pres">
      <dgm:prSet presAssocID="{89CED9C8-2D43-4350-B323-F53425F1CBFF}" presName="chevron4" presStyleLbl="alignNode1" presStyleIdx="17" presStyleCnt="21" custLinFactNeighborX="-8068" custLinFactNeighborY="139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</dgm:pt>
    <dgm:pt modelId="{38536B49-9FDC-4550-871A-4984A841273C}" type="pres">
      <dgm:prSet presAssocID="{89CED9C8-2D43-4350-B323-F53425F1CBFF}" presName="chevron5" presStyleLbl="alignNode1" presStyleIdx="18" presStyleCnt="21" custLinFactNeighborX="-8068" custLinFactNeighborY="139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</dgm:pt>
    <dgm:pt modelId="{64A865D2-B2F9-4D79-A24B-58BEF5AD8D3C}" type="pres">
      <dgm:prSet presAssocID="{89CED9C8-2D43-4350-B323-F53425F1CBFF}" presName="chevron6" presStyleLbl="alignNode1" presStyleIdx="19" presStyleCnt="21" custLinFactNeighborX="-8068" custLinFactNeighborY="139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</dgm:pt>
    <dgm:pt modelId="{FA3FDACD-7CCA-408F-8F35-65A874E45963}" type="pres">
      <dgm:prSet presAssocID="{89CED9C8-2D43-4350-B323-F53425F1CBFF}" presName="chevron7" presStyleLbl="alignNode1" presStyleIdx="20" presStyleCnt="21" custLinFactNeighborX="-8068" custLinFactNeighborY="139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</dgm:pt>
    <dgm:pt modelId="{7F70670A-5B89-4EF8-B9F4-8218147BDC9F}" type="pres">
      <dgm:prSet presAssocID="{89CED9C8-2D43-4350-B323-F53425F1CBFF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19AAF0-6313-497B-AB26-8C93B7A67117}" srcId="{9839C32E-EF7E-40D5-8465-05A70877AA45}" destId="{97D309A8-3EE9-4C7C-B12C-68C8568C0829}" srcOrd="1" destOrd="0" parTransId="{4FAFCEE4-C41B-4062-926B-172CF82EED65}" sibTransId="{2AD8AF55-FC5B-4207-9337-64FD3DC307F2}"/>
    <dgm:cxn modelId="{29EA92B8-6347-44C5-A139-9D598F30C631}" srcId="{9839C32E-EF7E-40D5-8465-05A70877AA45}" destId="{89CED9C8-2D43-4350-B323-F53425F1CBFF}" srcOrd="2" destOrd="0" parTransId="{47AF74E9-6529-4360-B801-D734C19F6980}" sibTransId="{08E4B49C-5B1F-457E-8625-D5725EF1DE48}"/>
    <dgm:cxn modelId="{10BB19EB-2F86-4AC8-B618-4248A7AFABEF}" type="presOf" srcId="{C92577BC-D35E-4B8F-AF22-4CEA480D95A0}" destId="{7F70670A-5B89-4EF8-B9F4-8218147BDC9F}" srcOrd="0" destOrd="0" presId="urn:microsoft.com/office/officeart/2008/layout/VerticalAccentList"/>
    <dgm:cxn modelId="{C45BE156-1822-497E-81FD-97252E7D170D}" type="presOf" srcId="{97D309A8-3EE9-4C7C-B12C-68C8568C0829}" destId="{D5690D1F-F947-4A36-AE1F-33EDEC0B0F12}" srcOrd="0" destOrd="0" presId="urn:microsoft.com/office/officeart/2008/layout/VerticalAccentList"/>
    <dgm:cxn modelId="{DDCC6E31-A13B-4B6C-B1A9-35BD44449916}" srcId="{89CED9C8-2D43-4350-B323-F53425F1CBFF}" destId="{C92577BC-D35E-4B8F-AF22-4CEA480D95A0}" srcOrd="0" destOrd="0" parTransId="{2B08A131-2ADC-4E06-BAF7-6EAA11A5478C}" sibTransId="{5A923C05-EBCE-4C13-BD07-999A20ABEAC6}"/>
    <dgm:cxn modelId="{FAA91D70-362D-4F8D-A801-28EDDA68F766}" type="presOf" srcId="{DA72443A-5FAB-4FC9-ABA1-A357373358FD}" destId="{4EF56686-7C96-402D-8924-0A5D115D6498}" srcOrd="0" destOrd="0" presId="urn:microsoft.com/office/officeart/2008/layout/VerticalAccentList"/>
    <dgm:cxn modelId="{E15769F7-0E06-4145-8A6F-12B0A6A7DB42}" srcId="{97D309A8-3EE9-4C7C-B12C-68C8568C0829}" destId="{8F2CEC8E-D233-4B97-912A-49E2DC875E57}" srcOrd="1" destOrd="0" parTransId="{69C7EC7B-6E53-40FB-BCE9-72C3B8727EED}" sibTransId="{FDA71BFA-C187-4F7D-AAED-38F3625CD2E8}"/>
    <dgm:cxn modelId="{DB5FDB4B-C114-4C8B-B554-7E6772AAB254}" type="presOf" srcId="{9839C32E-EF7E-40D5-8465-05A70877AA45}" destId="{B2D7A304-0993-49CC-B6E8-C638E08A3A4D}" srcOrd="0" destOrd="0" presId="urn:microsoft.com/office/officeart/2008/layout/VerticalAccentList"/>
    <dgm:cxn modelId="{26A1FB7F-CB59-4BFB-9742-834B578432D3}" type="presOf" srcId="{89CED9C8-2D43-4350-B323-F53425F1CBFF}" destId="{0F4CA1EE-E1EF-4135-9F98-B0C95004BA85}" srcOrd="0" destOrd="0" presId="urn:microsoft.com/office/officeart/2008/layout/VerticalAccentList"/>
    <dgm:cxn modelId="{48525233-D76F-424E-BC99-A55150594FE3}" type="presOf" srcId="{F168CD68-1D60-4397-A036-2EF843BD842B}" destId="{BC8E0792-197E-46CE-8E1D-3893DC351132}" srcOrd="0" destOrd="0" presId="urn:microsoft.com/office/officeart/2008/layout/VerticalAccentList"/>
    <dgm:cxn modelId="{56C91865-EDCE-420E-B611-442A939AF3D6}" type="presOf" srcId="{8F2CEC8E-D233-4B97-912A-49E2DC875E57}" destId="{BC8E0792-197E-46CE-8E1D-3893DC351132}" srcOrd="0" destOrd="1" presId="urn:microsoft.com/office/officeart/2008/layout/VerticalAccentList"/>
    <dgm:cxn modelId="{9A0B3CDF-CE79-4DE6-A5C3-EB7DC153598D}" type="presOf" srcId="{2531C8F5-89A4-4258-BDEF-A892F5EC2B1B}" destId="{0568BE43-1669-41B4-96FA-ABC2A5E63104}" srcOrd="0" destOrd="0" presId="urn:microsoft.com/office/officeart/2008/layout/VerticalAccentList"/>
    <dgm:cxn modelId="{BD2B7386-C281-49E7-8A58-533D17FA3FEE}" srcId="{DA72443A-5FAB-4FC9-ABA1-A357373358FD}" destId="{2531C8F5-89A4-4258-BDEF-A892F5EC2B1B}" srcOrd="0" destOrd="0" parTransId="{D6F5CC18-6BE0-4BAF-BF33-42DA720B5950}" sibTransId="{A78F3BD0-E37D-4445-A609-D0B038495141}"/>
    <dgm:cxn modelId="{9AD8E746-3450-44AE-937F-BD91F8FBB2EF}" srcId="{97D309A8-3EE9-4C7C-B12C-68C8568C0829}" destId="{F168CD68-1D60-4397-A036-2EF843BD842B}" srcOrd="0" destOrd="0" parTransId="{9760FAE2-18C9-46D4-9324-36B83ABB2AA9}" sibTransId="{DB545298-3D56-43D0-89C8-D9E0A90C5F73}"/>
    <dgm:cxn modelId="{3C87AC02-50DF-4C73-986C-22921E03905E}" srcId="{9839C32E-EF7E-40D5-8465-05A70877AA45}" destId="{DA72443A-5FAB-4FC9-ABA1-A357373358FD}" srcOrd="0" destOrd="0" parTransId="{8E0A2337-141C-4471-A5E6-00702D1EA142}" sibTransId="{F995D289-31F2-427C-A55A-FC2C2795F7F0}"/>
    <dgm:cxn modelId="{F3447005-997F-4886-B219-65A813EC6900}" type="presParOf" srcId="{B2D7A304-0993-49CC-B6E8-C638E08A3A4D}" destId="{CF6999CF-E318-474C-A739-5930338A7720}" srcOrd="0" destOrd="0" presId="urn:microsoft.com/office/officeart/2008/layout/VerticalAccentList"/>
    <dgm:cxn modelId="{77BD6732-F325-4B2C-A0A8-82361027DF4B}" type="presParOf" srcId="{CF6999CF-E318-474C-A739-5930338A7720}" destId="{4EF56686-7C96-402D-8924-0A5D115D6498}" srcOrd="0" destOrd="0" presId="urn:microsoft.com/office/officeart/2008/layout/VerticalAccentList"/>
    <dgm:cxn modelId="{7A2F8DB4-DD4C-4E1A-B9BD-9A5301A3575A}" type="presParOf" srcId="{B2D7A304-0993-49CC-B6E8-C638E08A3A4D}" destId="{2731C679-3DE3-4487-935E-0E62B3F5655E}" srcOrd="1" destOrd="0" presId="urn:microsoft.com/office/officeart/2008/layout/VerticalAccentList"/>
    <dgm:cxn modelId="{61B077A1-073E-4DCE-9F83-5805A2843611}" type="presParOf" srcId="{2731C679-3DE3-4487-935E-0E62B3F5655E}" destId="{716BB6F6-9D10-4D80-AB60-7AD70F060240}" srcOrd="0" destOrd="0" presId="urn:microsoft.com/office/officeart/2008/layout/VerticalAccentList"/>
    <dgm:cxn modelId="{CA74BB73-61B7-472C-A949-2046B1706D67}" type="presParOf" srcId="{2731C679-3DE3-4487-935E-0E62B3F5655E}" destId="{21B12628-EDA5-4A75-8982-BBDF30A21DBE}" srcOrd="1" destOrd="0" presId="urn:microsoft.com/office/officeart/2008/layout/VerticalAccentList"/>
    <dgm:cxn modelId="{995CE209-820B-4EAF-9998-CDE734B5B954}" type="presParOf" srcId="{2731C679-3DE3-4487-935E-0E62B3F5655E}" destId="{C676082C-47E7-472C-B108-D2FEF346C86D}" srcOrd="2" destOrd="0" presId="urn:microsoft.com/office/officeart/2008/layout/VerticalAccentList"/>
    <dgm:cxn modelId="{B5BDD619-F511-4624-858E-4D947E88FEEC}" type="presParOf" srcId="{2731C679-3DE3-4487-935E-0E62B3F5655E}" destId="{5E8E260B-60CE-4958-A6EE-201E30B1DCFB}" srcOrd="3" destOrd="0" presId="urn:microsoft.com/office/officeart/2008/layout/VerticalAccentList"/>
    <dgm:cxn modelId="{280EB199-B72A-4AAB-A84A-DD08AC7A2D60}" type="presParOf" srcId="{2731C679-3DE3-4487-935E-0E62B3F5655E}" destId="{258F9CB6-2B62-4FB7-B765-0177D60ECAB8}" srcOrd="4" destOrd="0" presId="urn:microsoft.com/office/officeart/2008/layout/VerticalAccentList"/>
    <dgm:cxn modelId="{4B3CF52D-20AC-4265-8FE1-8C7DDB0707D7}" type="presParOf" srcId="{2731C679-3DE3-4487-935E-0E62B3F5655E}" destId="{4E6BE502-87CA-41E5-98E3-4A3400A0EA6E}" srcOrd="5" destOrd="0" presId="urn:microsoft.com/office/officeart/2008/layout/VerticalAccentList"/>
    <dgm:cxn modelId="{B10B5531-D0FF-430A-9F71-658A42C0AFD7}" type="presParOf" srcId="{2731C679-3DE3-4487-935E-0E62B3F5655E}" destId="{AE42054C-8689-4082-B1BF-E77A9ABDA1F7}" srcOrd="6" destOrd="0" presId="urn:microsoft.com/office/officeart/2008/layout/VerticalAccentList"/>
    <dgm:cxn modelId="{87B7F3B1-4055-4F41-B7D9-A72ECF00EA3D}" type="presParOf" srcId="{2731C679-3DE3-4487-935E-0E62B3F5655E}" destId="{0568BE43-1669-41B4-96FA-ABC2A5E63104}" srcOrd="7" destOrd="0" presId="urn:microsoft.com/office/officeart/2008/layout/VerticalAccentList"/>
    <dgm:cxn modelId="{BC7A305F-574A-4892-8489-CC7AB43FF066}" type="presParOf" srcId="{B2D7A304-0993-49CC-B6E8-C638E08A3A4D}" destId="{E3F9D6EC-DECF-4B19-BC98-E88696A7304F}" srcOrd="2" destOrd="0" presId="urn:microsoft.com/office/officeart/2008/layout/VerticalAccentList"/>
    <dgm:cxn modelId="{DEB921FE-A203-4430-944B-B1EB1BB83A97}" type="presParOf" srcId="{B2D7A304-0993-49CC-B6E8-C638E08A3A4D}" destId="{E1E80AD3-B2CC-4A3D-9337-A9126EC02085}" srcOrd="3" destOrd="0" presId="urn:microsoft.com/office/officeart/2008/layout/VerticalAccentList"/>
    <dgm:cxn modelId="{32118F86-91AE-4607-9DD5-3B4CE7310229}" type="presParOf" srcId="{E1E80AD3-B2CC-4A3D-9337-A9126EC02085}" destId="{D5690D1F-F947-4A36-AE1F-33EDEC0B0F12}" srcOrd="0" destOrd="0" presId="urn:microsoft.com/office/officeart/2008/layout/VerticalAccentList"/>
    <dgm:cxn modelId="{471DCFBA-D62E-41CF-BB97-3C5A4246E605}" type="presParOf" srcId="{B2D7A304-0993-49CC-B6E8-C638E08A3A4D}" destId="{2AFAC79F-972F-466D-90A9-7F4DD299CA25}" srcOrd="4" destOrd="0" presId="urn:microsoft.com/office/officeart/2008/layout/VerticalAccentList"/>
    <dgm:cxn modelId="{ADE67E82-3DC6-49A3-81A5-FD0B7A8A82CD}" type="presParOf" srcId="{2AFAC79F-972F-466D-90A9-7F4DD299CA25}" destId="{C83FC932-F2D5-4A0B-A525-ACE5D1B5A8E6}" srcOrd="0" destOrd="0" presId="urn:microsoft.com/office/officeart/2008/layout/VerticalAccentList"/>
    <dgm:cxn modelId="{6FEAE8D5-C2CE-4AF6-91E7-DDAB15784781}" type="presParOf" srcId="{2AFAC79F-972F-466D-90A9-7F4DD299CA25}" destId="{306E621F-A654-4531-97A1-12191F072677}" srcOrd="1" destOrd="0" presId="urn:microsoft.com/office/officeart/2008/layout/VerticalAccentList"/>
    <dgm:cxn modelId="{AFBB69E5-99DF-4D05-B531-F3C839684DE5}" type="presParOf" srcId="{2AFAC79F-972F-466D-90A9-7F4DD299CA25}" destId="{D3DE2C6E-E5A7-42A4-95B0-DAE7DD35164D}" srcOrd="2" destOrd="0" presId="urn:microsoft.com/office/officeart/2008/layout/VerticalAccentList"/>
    <dgm:cxn modelId="{E608BD21-563F-43EE-834F-CF569E8C6107}" type="presParOf" srcId="{2AFAC79F-972F-466D-90A9-7F4DD299CA25}" destId="{1F327279-0D2A-4F2F-9F12-50592070F834}" srcOrd="3" destOrd="0" presId="urn:microsoft.com/office/officeart/2008/layout/VerticalAccentList"/>
    <dgm:cxn modelId="{44C37DD9-D546-4424-B5C5-E79E28E36B2D}" type="presParOf" srcId="{2AFAC79F-972F-466D-90A9-7F4DD299CA25}" destId="{A0227C7C-C54A-4103-99C6-14B145014CEC}" srcOrd="4" destOrd="0" presId="urn:microsoft.com/office/officeart/2008/layout/VerticalAccentList"/>
    <dgm:cxn modelId="{A4FC7197-3014-4DFE-B91E-AD813934202E}" type="presParOf" srcId="{2AFAC79F-972F-466D-90A9-7F4DD299CA25}" destId="{C70A94FD-2C11-425F-9D96-C7D72036E152}" srcOrd="5" destOrd="0" presId="urn:microsoft.com/office/officeart/2008/layout/VerticalAccentList"/>
    <dgm:cxn modelId="{B900D71D-8E42-4416-BD1F-FCD7F3F043DA}" type="presParOf" srcId="{2AFAC79F-972F-466D-90A9-7F4DD299CA25}" destId="{E9D44B0B-5A07-42B0-B795-6233F1F119DF}" srcOrd="6" destOrd="0" presId="urn:microsoft.com/office/officeart/2008/layout/VerticalAccentList"/>
    <dgm:cxn modelId="{EF063641-4800-4AA6-AC97-937FC8E3E9D3}" type="presParOf" srcId="{2AFAC79F-972F-466D-90A9-7F4DD299CA25}" destId="{BC8E0792-197E-46CE-8E1D-3893DC351132}" srcOrd="7" destOrd="0" presId="urn:microsoft.com/office/officeart/2008/layout/VerticalAccentList"/>
    <dgm:cxn modelId="{EB627E64-16A6-46A8-AC06-43A1CC5BE40E}" type="presParOf" srcId="{B2D7A304-0993-49CC-B6E8-C638E08A3A4D}" destId="{B90C1EF2-C6CB-47A9-8196-BD3EF7FE8F65}" srcOrd="5" destOrd="0" presId="urn:microsoft.com/office/officeart/2008/layout/VerticalAccentList"/>
    <dgm:cxn modelId="{0D81CCC3-05E2-48C8-8268-494E5CF97ACB}" type="presParOf" srcId="{B2D7A304-0993-49CC-B6E8-C638E08A3A4D}" destId="{4F7F1B07-939E-46EA-BBAA-386B8A7B9635}" srcOrd="6" destOrd="0" presId="urn:microsoft.com/office/officeart/2008/layout/VerticalAccentList"/>
    <dgm:cxn modelId="{A6358AA8-A275-4088-90ED-0DD147D0FB82}" type="presParOf" srcId="{4F7F1B07-939E-46EA-BBAA-386B8A7B9635}" destId="{0F4CA1EE-E1EF-4135-9F98-B0C95004BA85}" srcOrd="0" destOrd="0" presId="urn:microsoft.com/office/officeart/2008/layout/VerticalAccentList"/>
    <dgm:cxn modelId="{250AFB96-B84F-422A-8762-E029498F9F84}" type="presParOf" srcId="{B2D7A304-0993-49CC-B6E8-C638E08A3A4D}" destId="{870D36BA-6A08-4B3F-A711-3BC3B1B50D8A}" srcOrd="7" destOrd="0" presId="urn:microsoft.com/office/officeart/2008/layout/VerticalAccentList"/>
    <dgm:cxn modelId="{72E9D352-64E6-446F-A775-C12116E0505C}" type="presParOf" srcId="{870D36BA-6A08-4B3F-A711-3BC3B1B50D8A}" destId="{FEE1934A-FFCE-4F52-84F8-0AA4F830322E}" srcOrd="0" destOrd="0" presId="urn:microsoft.com/office/officeart/2008/layout/VerticalAccentList"/>
    <dgm:cxn modelId="{50185740-3596-4AAF-A9DF-F8D3ABE8EF73}" type="presParOf" srcId="{870D36BA-6A08-4B3F-A711-3BC3B1B50D8A}" destId="{1072097F-33AA-4076-AE02-A944892C3E97}" srcOrd="1" destOrd="0" presId="urn:microsoft.com/office/officeart/2008/layout/VerticalAccentList"/>
    <dgm:cxn modelId="{314564E2-5A76-40EB-A316-D2B401C8BF66}" type="presParOf" srcId="{870D36BA-6A08-4B3F-A711-3BC3B1B50D8A}" destId="{687DF5B7-13EC-4BEA-BD5E-A5D5769FFA42}" srcOrd="2" destOrd="0" presId="urn:microsoft.com/office/officeart/2008/layout/VerticalAccentList"/>
    <dgm:cxn modelId="{6596D1C7-BB0A-4FC9-AB9A-85883717EBB7}" type="presParOf" srcId="{870D36BA-6A08-4B3F-A711-3BC3B1B50D8A}" destId="{7DC08544-82C9-4829-A0D6-50554A6A36F0}" srcOrd="3" destOrd="0" presId="urn:microsoft.com/office/officeart/2008/layout/VerticalAccentList"/>
    <dgm:cxn modelId="{C28AEE9A-C102-4E54-841A-E91445A640F0}" type="presParOf" srcId="{870D36BA-6A08-4B3F-A711-3BC3B1B50D8A}" destId="{38536B49-9FDC-4550-871A-4984A841273C}" srcOrd="4" destOrd="0" presId="urn:microsoft.com/office/officeart/2008/layout/VerticalAccentList"/>
    <dgm:cxn modelId="{83119351-C179-4BC8-8D07-2AF79AA4E644}" type="presParOf" srcId="{870D36BA-6A08-4B3F-A711-3BC3B1B50D8A}" destId="{64A865D2-B2F9-4D79-A24B-58BEF5AD8D3C}" srcOrd="5" destOrd="0" presId="urn:microsoft.com/office/officeart/2008/layout/VerticalAccentList"/>
    <dgm:cxn modelId="{7FEDE969-16C3-47C5-8A80-FAA35468BFE3}" type="presParOf" srcId="{870D36BA-6A08-4B3F-A711-3BC3B1B50D8A}" destId="{FA3FDACD-7CCA-408F-8F35-65A874E45963}" srcOrd="6" destOrd="0" presId="urn:microsoft.com/office/officeart/2008/layout/VerticalAccentList"/>
    <dgm:cxn modelId="{7DF4FC8C-9867-4CC1-86C9-B488BE04D342}" type="presParOf" srcId="{870D36BA-6A08-4B3F-A711-3BC3B1B50D8A}" destId="{7F70670A-5B89-4EF8-B9F4-8218147BDC9F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39C32E-EF7E-40D5-8465-05A70877AA45}" type="doc">
      <dgm:prSet loTypeId="urn:microsoft.com/office/officeart/2008/layout/VerticalAccentList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A72443A-5FAB-4FC9-ABA1-A357373358FD}">
      <dgm:prSet phldrT="[Текст]" custT="1"/>
      <dgm:spPr/>
      <dgm:t>
        <a:bodyPr/>
        <a:lstStyle/>
        <a:p>
          <a:r>
            <a:rPr lang="ru-RU" sz="1600" b="0" i="0" dirty="0"/>
            <a:t>Упр. №4. </a:t>
          </a:r>
          <a:r>
            <a:rPr lang="ru-RU" sz="1600" b="0" i="1" dirty="0"/>
            <a:t>«Прокати мяч»</a:t>
          </a:r>
          <a:endParaRPr lang="ru-RU" sz="1600" dirty="0"/>
        </a:p>
      </dgm:t>
    </dgm:pt>
    <dgm:pt modelId="{8E0A2337-141C-4471-A5E6-00702D1EA142}" type="parTrans" cxnId="{3C87AC02-50DF-4C73-986C-22921E03905E}">
      <dgm:prSet/>
      <dgm:spPr/>
      <dgm:t>
        <a:bodyPr/>
        <a:lstStyle/>
        <a:p>
          <a:endParaRPr lang="ru-RU"/>
        </a:p>
      </dgm:t>
    </dgm:pt>
    <dgm:pt modelId="{F995D289-31F2-427C-A55A-FC2C2795F7F0}" type="sibTrans" cxnId="{3C87AC02-50DF-4C73-986C-22921E03905E}">
      <dgm:prSet/>
      <dgm:spPr/>
      <dgm:t>
        <a:bodyPr/>
        <a:lstStyle/>
        <a:p>
          <a:endParaRPr lang="ru-RU"/>
        </a:p>
      </dgm:t>
    </dgm:pt>
    <dgm:pt modelId="{97D309A8-3EE9-4C7C-B12C-68C8568C0829}">
      <dgm:prSet phldrT="[Текст]" custT="1"/>
      <dgm:spPr/>
      <dgm:t>
        <a:bodyPr/>
        <a:lstStyle/>
        <a:p>
          <a:r>
            <a:rPr lang="ru-RU" sz="1600" b="0" i="0" dirty="0"/>
            <a:t>Упр. №5 </a:t>
          </a:r>
          <a:r>
            <a:rPr lang="ru-RU" sz="1600" b="0" i="1" dirty="0"/>
            <a:t>«Круговое вращение мяча стопой поочередно в правую и левую стороны»</a:t>
          </a:r>
          <a:endParaRPr lang="ru-RU" sz="1600" dirty="0"/>
        </a:p>
      </dgm:t>
    </dgm:pt>
    <dgm:pt modelId="{4FAFCEE4-C41B-4062-926B-172CF82EED65}" type="parTrans" cxnId="{A619AAF0-6313-497B-AB26-8C93B7A67117}">
      <dgm:prSet/>
      <dgm:spPr/>
      <dgm:t>
        <a:bodyPr/>
        <a:lstStyle/>
        <a:p>
          <a:endParaRPr lang="ru-RU"/>
        </a:p>
      </dgm:t>
    </dgm:pt>
    <dgm:pt modelId="{2AD8AF55-FC5B-4207-9337-64FD3DC307F2}" type="sibTrans" cxnId="{A619AAF0-6313-497B-AB26-8C93B7A67117}">
      <dgm:prSet/>
      <dgm:spPr/>
      <dgm:t>
        <a:bodyPr/>
        <a:lstStyle/>
        <a:p>
          <a:endParaRPr lang="ru-RU"/>
        </a:p>
      </dgm:t>
    </dgm:pt>
    <dgm:pt modelId="{F168CD68-1D60-4397-A036-2EF843BD842B}">
      <dgm:prSet phldrT="[Текст]" custT="1"/>
      <dgm:spPr>
        <a:solidFill>
          <a:schemeClr val="bg1"/>
        </a:solidFill>
      </dgm:spPr>
      <dgm:t>
        <a:bodyPr/>
        <a:lstStyle/>
        <a:p>
          <a:r>
            <a:rPr lang="ru-RU" sz="1400" b="0" i="0" dirty="0"/>
            <a:t>Упражнение можно выполнять как стоя на полу, так и сидя на стуле, скамье.</a:t>
          </a:r>
          <a:endParaRPr lang="ru-RU" sz="1400" dirty="0"/>
        </a:p>
      </dgm:t>
    </dgm:pt>
    <dgm:pt modelId="{9760FAE2-18C9-46D4-9324-36B83ABB2AA9}" type="parTrans" cxnId="{9AD8E746-3450-44AE-937F-BD91F8FBB2EF}">
      <dgm:prSet/>
      <dgm:spPr/>
      <dgm:t>
        <a:bodyPr/>
        <a:lstStyle/>
        <a:p>
          <a:endParaRPr lang="ru-RU"/>
        </a:p>
      </dgm:t>
    </dgm:pt>
    <dgm:pt modelId="{DB545298-3D56-43D0-89C8-D9E0A90C5F73}" type="sibTrans" cxnId="{9AD8E746-3450-44AE-937F-BD91F8FBB2EF}">
      <dgm:prSet/>
      <dgm:spPr/>
      <dgm:t>
        <a:bodyPr/>
        <a:lstStyle/>
        <a:p>
          <a:endParaRPr lang="ru-RU"/>
        </a:p>
      </dgm:t>
    </dgm:pt>
    <dgm:pt modelId="{89CED9C8-2D43-4350-B323-F53425F1CBFF}">
      <dgm:prSet phldrT="[Текст]" custT="1"/>
      <dgm:spPr/>
      <dgm:t>
        <a:bodyPr/>
        <a:lstStyle/>
        <a:p>
          <a:r>
            <a:rPr lang="ru-RU" sz="1600" b="0" i="0" dirty="0"/>
            <a:t>Упр. №6 </a:t>
          </a:r>
          <a:r>
            <a:rPr lang="ru-RU" sz="1600" b="0" i="1" dirty="0"/>
            <a:t>«Прокатывание мяча вперед и назад одновременно двумя ногами»</a:t>
          </a:r>
          <a:endParaRPr lang="ru-RU" sz="1600" dirty="0"/>
        </a:p>
      </dgm:t>
    </dgm:pt>
    <dgm:pt modelId="{47AF74E9-6529-4360-B801-D734C19F6980}" type="parTrans" cxnId="{29EA92B8-6347-44C5-A139-9D598F30C631}">
      <dgm:prSet/>
      <dgm:spPr/>
      <dgm:t>
        <a:bodyPr/>
        <a:lstStyle/>
        <a:p>
          <a:endParaRPr lang="ru-RU"/>
        </a:p>
      </dgm:t>
    </dgm:pt>
    <dgm:pt modelId="{08E4B49C-5B1F-457E-8625-D5725EF1DE48}" type="sibTrans" cxnId="{29EA92B8-6347-44C5-A139-9D598F30C631}">
      <dgm:prSet/>
      <dgm:spPr/>
      <dgm:t>
        <a:bodyPr/>
        <a:lstStyle/>
        <a:p>
          <a:endParaRPr lang="ru-RU"/>
        </a:p>
      </dgm:t>
    </dgm:pt>
    <dgm:pt modelId="{C92577BC-D35E-4B8F-AF22-4CEA480D95A0}">
      <dgm:prSet phldrT="[Текст]" custT="1"/>
      <dgm:spPr>
        <a:solidFill>
          <a:schemeClr val="bg1"/>
        </a:solidFill>
      </dgm:spPr>
      <dgm:t>
        <a:bodyPr/>
        <a:lstStyle/>
        <a:p>
          <a:r>
            <a:rPr lang="ru-RU" sz="1400" b="0" i="0" dirty="0"/>
            <a:t>И. п.: сидя. Прокат мяча выполняется одновременно двумя ногами подошвенной поверхностью стопы от пятки до пальчиков.</a:t>
          </a:r>
          <a:endParaRPr lang="ru-RU" sz="1400" dirty="0"/>
        </a:p>
      </dgm:t>
    </dgm:pt>
    <dgm:pt modelId="{2B08A131-2ADC-4E06-BAF7-6EAA11A5478C}" type="parTrans" cxnId="{DDCC6E31-A13B-4B6C-B1A9-35BD44449916}">
      <dgm:prSet/>
      <dgm:spPr/>
      <dgm:t>
        <a:bodyPr/>
        <a:lstStyle/>
        <a:p>
          <a:endParaRPr lang="ru-RU"/>
        </a:p>
      </dgm:t>
    </dgm:pt>
    <dgm:pt modelId="{5A923C05-EBCE-4C13-BD07-999A20ABEAC6}" type="sibTrans" cxnId="{DDCC6E31-A13B-4B6C-B1A9-35BD44449916}">
      <dgm:prSet/>
      <dgm:spPr/>
      <dgm:t>
        <a:bodyPr/>
        <a:lstStyle/>
        <a:p>
          <a:endParaRPr lang="ru-RU"/>
        </a:p>
      </dgm:t>
    </dgm:pt>
    <dgm:pt modelId="{2531C8F5-89A4-4258-BDEF-A892F5EC2B1B}">
      <dgm:prSet phldrT="[Текст]"/>
      <dgm:spPr>
        <a:solidFill>
          <a:schemeClr val="bg1"/>
        </a:solidFill>
      </dgm:spPr>
      <dgm:t>
        <a:bodyPr/>
        <a:lstStyle/>
        <a:p>
          <a:r>
            <a:rPr lang="ru-RU" b="0" i="0" dirty="0"/>
            <a:t>И. п.: сидя. Прокат мяча подошвенной поверхностью - от пятки до носка, попеременно правой /левой/ стопами, очень мягко касаясь поверхности мяча. Частой ошибкой при выполнении данного упражнения является сильное надавливание на опору - это не полезно.</a:t>
          </a:r>
          <a:endParaRPr lang="ru-RU" dirty="0"/>
        </a:p>
      </dgm:t>
    </dgm:pt>
    <dgm:pt modelId="{A78F3BD0-E37D-4445-A609-D0B038495141}" type="sibTrans" cxnId="{BD2B7386-C281-49E7-8A58-533D17FA3FEE}">
      <dgm:prSet/>
      <dgm:spPr/>
      <dgm:t>
        <a:bodyPr/>
        <a:lstStyle/>
        <a:p>
          <a:endParaRPr lang="ru-RU"/>
        </a:p>
      </dgm:t>
    </dgm:pt>
    <dgm:pt modelId="{D6F5CC18-6BE0-4BAF-BF33-42DA720B5950}" type="parTrans" cxnId="{BD2B7386-C281-49E7-8A58-533D17FA3FEE}">
      <dgm:prSet/>
      <dgm:spPr/>
      <dgm:t>
        <a:bodyPr/>
        <a:lstStyle/>
        <a:p>
          <a:endParaRPr lang="ru-RU"/>
        </a:p>
      </dgm:t>
    </dgm:pt>
    <dgm:pt modelId="{FDFFA865-FB1F-4398-AEA7-9B3110C26905}" type="pres">
      <dgm:prSet presAssocID="{9839C32E-EF7E-40D5-8465-05A70877AA45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FF1928B9-6725-43D8-9BA9-FAE7C99074C6}" type="pres">
      <dgm:prSet presAssocID="{DA72443A-5FAB-4FC9-ABA1-A357373358FD}" presName="parenttextcomposite" presStyleCnt="0"/>
      <dgm:spPr/>
    </dgm:pt>
    <dgm:pt modelId="{4BE4965D-8AAA-46E1-9D32-9A0829C45186}" type="pres">
      <dgm:prSet presAssocID="{DA72443A-5FAB-4FC9-ABA1-A357373358FD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0CFEC6-5FBB-4BE8-ADA5-D9511C293AFB}" type="pres">
      <dgm:prSet presAssocID="{DA72443A-5FAB-4FC9-ABA1-A357373358FD}" presName="composite" presStyleCnt="0"/>
      <dgm:spPr/>
    </dgm:pt>
    <dgm:pt modelId="{6FA150AD-FDCA-43B1-8597-568BA9FAB896}" type="pres">
      <dgm:prSet presAssocID="{DA72443A-5FAB-4FC9-ABA1-A357373358FD}" presName="chevron1" presStyleLbl="alignNode1" presStyleIdx="0" presStyleCnt="21" custLinFactNeighborX="-1893" custLinFactNeighborY="-757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</dgm:pt>
    <dgm:pt modelId="{9D811803-85A9-4468-8087-7B65C86C2030}" type="pres">
      <dgm:prSet presAssocID="{DA72443A-5FAB-4FC9-ABA1-A357373358FD}" presName="chevron2" presStyleLbl="alignNode1" presStyleIdx="1" presStyleCnt="21" custLinFactNeighborX="-1893" custLinFactNeighborY="-757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</dgm:pt>
    <dgm:pt modelId="{43E232D6-8076-4C96-85BD-74A0D1D0B576}" type="pres">
      <dgm:prSet presAssocID="{DA72443A-5FAB-4FC9-ABA1-A357373358FD}" presName="chevron3" presStyleLbl="alignNode1" presStyleIdx="2" presStyleCnt="21" custLinFactNeighborX="-1893" custLinFactNeighborY="-757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</dgm:pt>
    <dgm:pt modelId="{98F1A61E-1983-4623-AAA2-E4A877AF47E2}" type="pres">
      <dgm:prSet presAssocID="{DA72443A-5FAB-4FC9-ABA1-A357373358FD}" presName="chevron4" presStyleLbl="alignNode1" presStyleIdx="3" presStyleCnt="21" custLinFactNeighborX="-1893" custLinFactNeighborY="-757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</dgm:pt>
    <dgm:pt modelId="{0C956574-FB96-4DED-B942-90968AD29907}" type="pres">
      <dgm:prSet presAssocID="{DA72443A-5FAB-4FC9-ABA1-A357373358FD}" presName="chevron5" presStyleLbl="alignNode1" presStyleIdx="4" presStyleCnt="21" custLinFactNeighborX="-1893" custLinFactNeighborY="-757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</dgm:pt>
    <dgm:pt modelId="{FCEB3B94-B4FE-4740-9403-96E8F6736309}" type="pres">
      <dgm:prSet presAssocID="{DA72443A-5FAB-4FC9-ABA1-A357373358FD}" presName="chevron6" presStyleLbl="alignNode1" presStyleIdx="5" presStyleCnt="21" custLinFactNeighborX="-1893" custLinFactNeighborY="-757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</dgm:pt>
    <dgm:pt modelId="{5056151B-3E63-4112-995E-59EA0FFA4E49}" type="pres">
      <dgm:prSet presAssocID="{DA72443A-5FAB-4FC9-ABA1-A357373358FD}" presName="chevron7" presStyleLbl="alignNode1" presStyleIdx="6" presStyleCnt="21" custLinFactNeighborX="-1893" custLinFactNeighborY="-757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</dgm:pt>
    <dgm:pt modelId="{D31A73E2-B35A-4E4C-BE79-95EBE25FE6AF}" type="pres">
      <dgm:prSet presAssocID="{DA72443A-5FAB-4FC9-ABA1-A357373358FD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AE16E9-5930-40CA-A302-F56D2947D64D}" type="pres">
      <dgm:prSet presAssocID="{F995D289-31F2-427C-A55A-FC2C2795F7F0}" presName="sibTrans" presStyleCnt="0"/>
      <dgm:spPr/>
    </dgm:pt>
    <dgm:pt modelId="{1F424D4B-A484-49C3-A1E9-E59213D5C7D3}" type="pres">
      <dgm:prSet presAssocID="{97D309A8-3EE9-4C7C-B12C-68C8568C0829}" presName="parenttextcomposite" presStyleCnt="0"/>
      <dgm:spPr/>
    </dgm:pt>
    <dgm:pt modelId="{2B3FDE57-C0E7-4980-8B1F-BF1B25D6D2B5}" type="pres">
      <dgm:prSet presAssocID="{97D309A8-3EE9-4C7C-B12C-68C8568C0829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AE671D-5235-4C20-BF03-2D43D74D243F}" type="pres">
      <dgm:prSet presAssocID="{97D309A8-3EE9-4C7C-B12C-68C8568C0829}" presName="composite" presStyleCnt="0"/>
      <dgm:spPr/>
    </dgm:pt>
    <dgm:pt modelId="{5A154002-3A9B-45C3-9991-5987DCF86A1D}" type="pres">
      <dgm:prSet presAssocID="{97D309A8-3EE9-4C7C-B12C-68C8568C0829}" presName="chevron1" presStyleLbl="alignNode1" presStyleIdx="7" presStyleCnt="21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</dgm:pt>
    <dgm:pt modelId="{4B9BB26C-2F23-4726-A6FF-D8C5D425E2D1}" type="pres">
      <dgm:prSet presAssocID="{97D309A8-3EE9-4C7C-B12C-68C8568C0829}" presName="chevron2" presStyleLbl="alignNode1" presStyleIdx="8" presStyleCnt="21" custLinFactNeighborX="-1893" custLinFactNeighborY="-757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</dgm:pt>
    <dgm:pt modelId="{9B5DA69A-68A9-4069-AA20-6ACAA4841458}" type="pres">
      <dgm:prSet presAssocID="{97D309A8-3EE9-4C7C-B12C-68C8568C0829}" presName="chevron3" presStyleLbl="alignNode1" presStyleIdx="9" presStyleCnt="21" custLinFactNeighborX="-1893" custLinFactNeighborY="-757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</dgm:pt>
    <dgm:pt modelId="{F341F390-26B2-4F66-9B8F-75862DA48408}" type="pres">
      <dgm:prSet presAssocID="{97D309A8-3EE9-4C7C-B12C-68C8568C0829}" presName="chevron4" presStyleLbl="alignNode1" presStyleIdx="10" presStyleCnt="21" custLinFactNeighborX="-1893" custLinFactNeighborY="-757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</dgm:pt>
    <dgm:pt modelId="{38440426-B80F-429B-8EA7-E3F21EF1C09C}" type="pres">
      <dgm:prSet presAssocID="{97D309A8-3EE9-4C7C-B12C-68C8568C0829}" presName="chevron5" presStyleLbl="alignNode1" presStyleIdx="11" presStyleCnt="21" custLinFactNeighborX="-1893" custLinFactNeighborY="-757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</dgm:pt>
    <dgm:pt modelId="{B38FCAED-7259-472F-85FF-B846611B22BF}" type="pres">
      <dgm:prSet presAssocID="{97D309A8-3EE9-4C7C-B12C-68C8568C0829}" presName="chevron6" presStyleLbl="alignNode1" presStyleIdx="12" presStyleCnt="21" custLinFactNeighborX="-1893" custLinFactNeighborY="-757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</dgm:pt>
    <dgm:pt modelId="{940CDFA1-2BC3-4547-8E32-D0FF233AA999}" type="pres">
      <dgm:prSet presAssocID="{97D309A8-3EE9-4C7C-B12C-68C8568C0829}" presName="chevron7" presStyleLbl="alignNode1" presStyleIdx="13" presStyleCnt="21" custLinFactNeighborX="-1893" custLinFactNeighborY="-757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</dgm:pt>
    <dgm:pt modelId="{66E3D71F-7AF7-4FA8-B4E6-FD93D31EF66F}" type="pres">
      <dgm:prSet presAssocID="{97D309A8-3EE9-4C7C-B12C-68C8568C0829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81422E-B603-460B-AB36-863B4FF8D76C}" type="pres">
      <dgm:prSet presAssocID="{2AD8AF55-FC5B-4207-9337-64FD3DC307F2}" presName="sibTrans" presStyleCnt="0"/>
      <dgm:spPr/>
    </dgm:pt>
    <dgm:pt modelId="{0CC6A6AB-4C78-4AF9-A792-597D9132BACC}" type="pres">
      <dgm:prSet presAssocID="{89CED9C8-2D43-4350-B323-F53425F1CBFF}" presName="parenttextcomposite" presStyleCnt="0"/>
      <dgm:spPr/>
    </dgm:pt>
    <dgm:pt modelId="{BD7ECA18-FF14-4CB0-BF60-0CB9B2EBCA62}" type="pres">
      <dgm:prSet presAssocID="{89CED9C8-2D43-4350-B323-F53425F1CBFF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59FD9-BAB4-48EA-A76B-DE6FF343DDEC}" type="pres">
      <dgm:prSet presAssocID="{89CED9C8-2D43-4350-B323-F53425F1CBFF}" presName="composite" presStyleCnt="0"/>
      <dgm:spPr/>
    </dgm:pt>
    <dgm:pt modelId="{EF264003-AD08-4CA1-BB20-49E03622A27D}" type="pres">
      <dgm:prSet presAssocID="{89CED9C8-2D43-4350-B323-F53425F1CBFF}" presName="chevron1" presStyleLbl="alignNode1" presStyleIdx="14" presStyleCnt="21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</dgm:pt>
    <dgm:pt modelId="{B48390E4-6FD8-46FC-A3BE-A878BC95792A}" type="pres">
      <dgm:prSet presAssocID="{89CED9C8-2D43-4350-B323-F53425F1CBFF}" presName="chevron2" presStyleLbl="alignNode1" presStyleIdx="15" presStyleCnt="21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</dgm:pt>
    <dgm:pt modelId="{7D7D305C-DD13-483F-BAA0-45878D38FC98}" type="pres">
      <dgm:prSet presAssocID="{89CED9C8-2D43-4350-B323-F53425F1CBFF}" presName="chevron3" presStyleLbl="alignNode1" presStyleIdx="16" presStyleCnt="21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</dgm:pt>
    <dgm:pt modelId="{30BDE96B-C121-4C4A-9805-1AE66F72176F}" type="pres">
      <dgm:prSet presAssocID="{89CED9C8-2D43-4350-B323-F53425F1CBFF}" presName="chevron4" presStyleLbl="alignNode1" presStyleIdx="17" presStyleCnt="21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</dgm:pt>
    <dgm:pt modelId="{D45615EC-D7BB-479B-9B1A-169171AE59D6}" type="pres">
      <dgm:prSet presAssocID="{89CED9C8-2D43-4350-B323-F53425F1CBFF}" presName="chevron5" presStyleLbl="alignNode1" presStyleIdx="18" presStyleCnt="21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</dgm:pt>
    <dgm:pt modelId="{DDACE02C-67A6-4DA1-B4D0-BD1F0C08B529}" type="pres">
      <dgm:prSet presAssocID="{89CED9C8-2D43-4350-B323-F53425F1CBFF}" presName="chevron6" presStyleLbl="alignNode1" presStyleIdx="19" presStyleCnt="21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</dgm:pt>
    <dgm:pt modelId="{ECD0D507-2D1E-4AA5-99DB-27EC7B950178}" type="pres">
      <dgm:prSet presAssocID="{89CED9C8-2D43-4350-B323-F53425F1CBFF}" presName="chevron7" presStyleLbl="alignNode1" presStyleIdx="20" presStyleCnt="21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</dgm:pt>
    <dgm:pt modelId="{EDC825BB-564C-4832-AFDA-4809DDCF7203}" type="pres">
      <dgm:prSet presAssocID="{89CED9C8-2D43-4350-B323-F53425F1CBFF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19AAF0-6313-497B-AB26-8C93B7A67117}" srcId="{9839C32E-EF7E-40D5-8465-05A70877AA45}" destId="{97D309A8-3EE9-4C7C-B12C-68C8568C0829}" srcOrd="1" destOrd="0" parTransId="{4FAFCEE4-C41B-4062-926B-172CF82EED65}" sibTransId="{2AD8AF55-FC5B-4207-9337-64FD3DC307F2}"/>
    <dgm:cxn modelId="{03FDFD74-E4BC-407E-A74E-8D6F82ECFE93}" type="presOf" srcId="{F168CD68-1D60-4397-A036-2EF843BD842B}" destId="{66E3D71F-7AF7-4FA8-B4E6-FD93D31EF66F}" srcOrd="0" destOrd="0" presId="urn:microsoft.com/office/officeart/2008/layout/VerticalAccentList"/>
    <dgm:cxn modelId="{5D8B156C-F089-47E2-A321-0E92FA20BA0C}" type="presOf" srcId="{2531C8F5-89A4-4258-BDEF-A892F5EC2B1B}" destId="{D31A73E2-B35A-4E4C-BE79-95EBE25FE6AF}" srcOrd="0" destOrd="0" presId="urn:microsoft.com/office/officeart/2008/layout/VerticalAccentList"/>
    <dgm:cxn modelId="{72279FEB-743C-4621-8DAD-43131BC2BA70}" type="presOf" srcId="{C92577BC-D35E-4B8F-AF22-4CEA480D95A0}" destId="{EDC825BB-564C-4832-AFDA-4809DDCF7203}" srcOrd="0" destOrd="0" presId="urn:microsoft.com/office/officeart/2008/layout/VerticalAccentList"/>
    <dgm:cxn modelId="{29EA92B8-6347-44C5-A139-9D598F30C631}" srcId="{9839C32E-EF7E-40D5-8465-05A70877AA45}" destId="{89CED9C8-2D43-4350-B323-F53425F1CBFF}" srcOrd="2" destOrd="0" parTransId="{47AF74E9-6529-4360-B801-D734C19F6980}" sibTransId="{08E4B49C-5B1F-457E-8625-D5725EF1DE48}"/>
    <dgm:cxn modelId="{DDCC6E31-A13B-4B6C-B1A9-35BD44449916}" srcId="{89CED9C8-2D43-4350-B323-F53425F1CBFF}" destId="{C92577BC-D35E-4B8F-AF22-4CEA480D95A0}" srcOrd="0" destOrd="0" parTransId="{2B08A131-2ADC-4E06-BAF7-6EAA11A5478C}" sibTransId="{5A923C05-EBCE-4C13-BD07-999A20ABEAC6}"/>
    <dgm:cxn modelId="{1A229413-BD0D-4722-BDEE-490396F1BDDD}" type="presOf" srcId="{89CED9C8-2D43-4350-B323-F53425F1CBFF}" destId="{BD7ECA18-FF14-4CB0-BF60-0CB9B2EBCA62}" srcOrd="0" destOrd="0" presId="urn:microsoft.com/office/officeart/2008/layout/VerticalAccentList"/>
    <dgm:cxn modelId="{BD2B7386-C281-49E7-8A58-533D17FA3FEE}" srcId="{DA72443A-5FAB-4FC9-ABA1-A357373358FD}" destId="{2531C8F5-89A4-4258-BDEF-A892F5EC2B1B}" srcOrd="0" destOrd="0" parTransId="{D6F5CC18-6BE0-4BAF-BF33-42DA720B5950}" sibTransId="{A78F3BD0-E37D-4445-A609-D0B038495141}"/>
    <dgm:cxn modelId="{2156F38E-86B1-4B96-A037-3AB19816D712}" type="presOf" srcId="{9839C32E-EF7E-40D5-8465-05A70877AA45}" destId="{FDFFA865-FB1F-4398-AEA7-9B3110C26905}" srcOrd="0" destOrd="0" presId="urn:microsoft.com/office/officeart/2008/layout/VerticalAccentList"/>
    <dgm:cxn modelId="{01C04F8E-82C6-48F4-9812-820913051B32}" type="presOf" srcId="{DA72443A-5FAB-4FC9-ABA1-A357373358FD}" destId="{4BE4965D-8AAA-46E1-9D32-9A0829C45186}" srcOrd="0" destOrd="0" presId="urn:microsoft.com/office/officeart/2008/layout/VerticalAccentList"/>
    <dgm:cxn modelId="{9AD8E746-3450-44AE-937F-BD91F8FBB2EF}" srcId="{97D309A8-3EE9-4C7C-B12C-68C8568C0829}" destId="{F168CD68-1D60-4397-A036-2EF843BD842B}" srcOrd="0" destOrd="0" parTransId="{9760FAE2-18C9-46D4-9324-36B83ABB2AA9}" sibTransId="{DB545298-3D56-43D0-89C8-D9E0A90C5F73}"/>
    <dgm:cxn modelId="{3C87AC02-50DF-4C73-986C-22921E03905E}" srcId="{9839C32E-EF7E-40D5-8465-05A70877AA45}" destId="{DA72443A-5FAB-4FC9-ABA1-A357373358FD}" srcOrd="0" destOrd="0" parTransId="{8E0A2337-141C-4471-A5E6-00702D1EA142}" sibTransId="{F995D289-31F2-427C-A55A-FC2C2795F7F0}"/>
    <dgm:cxn modelId="{27212C94-ADDC-411F-9A17-19A08F0E8EFA}" type="presOf" srcId="{97D309A8-3EE9-4C7C-B12C-68C8568C0829}" destId="{2B3FDE57-C0E7-4980-8B1F-BF1B25D6D2B5}" srcOrd="0" destOrd="0" presId="urn:microsoft.com/office/officeart/2008/layout/VerticalAccentList"/>
    <dgm:cxn modelId="{48F2B493-721A-4BA8-9A4B-2844D6D8D4F9}" type="presParOf" srcId="{FDFFA865-FB1F-4398-AEA7-9B3110C26905}" destId="{FF1928B9-6725-43D8-9BA9-FAE7C99074C6}" srcOrd="0" destOrd="0" presId="urn:microsoft.com/office/officeart/2008/layout/VerticalAccentList"/>
    <dgm:cxn modelId="{45C88245-1727-4C90-A4F3-67115F5C613A}" type="presParOf" srcId="{FF1928B9-6725-43D8-9BA9-FAE7C99074C6}" destId="{4BE4965D-8AAA-46E1-9D32-9A0829C45186}" srcOrd="0" destOrd="0" presId="urn:microsoft.com/office/officeart/2008/layout/VerticalAccentList"/>
    <dgm:cxn modelId="{1B4C6022-E603-498C-BED9-E3B2C263A614}" type="presParOf" srcId="{FDFFA865-FB1F-4398-AEA7-9B3110C26905}" destId="{6B0CFEC6-5FBB-4BE8-ADA5-D9511C293AFB}" srcOrd="1" destOrd="0" presId="urn:microsoft.com/office/officeart/2008/layout/VerticalAccentList"/>
    <dgm:cxn modelId="{D5FF4731-8BF7-4325-9B9E-611034F1358D}" type="presParOf" srcId="{6B0CFEC6-5FBB-4BE8-ADA5-D9511C293AFB}" destId="{6FA150AD-FDCA-43B1-8597-568BA9FAB896}" srcOrd="0" destOrd="0" presId="urn:microsoft.com/office/officeart/2008/layout/VerticalAccentList"/>
    <dgm:cxn modelId="{69925169-2E34-4B85-B5B6-58D2CFD88293}" type="presParOf" srcId="{6B0CFEC6-5FBB-4BE8-ADA5-D9511C293AFB}" destId="{9D811803-85A9-4468-8087-7B65C86C2030}" srcOrd="1" destOrd="0" presId="urn:microsoft.com/office/officeart/2008/layout/VerticalAccentList"/>
    <dgm:cxn modelId="{0D1A9647-DD03-4208-8536-2CC447856CAE}" type="presParOf" srcId="{6B0CFEC6-5FBB-4BE8-ADA5-D9511C293AFB}" destId="{43E232D6-8076-4C96-85BD-74A0D1D0B576}" srcOrd="2" destOrd="0" presId="urn:microsoft.com/office/officeart/2008/layout/VerticalAccentList"/>
    <dgm:cxn modelId="{8118A7FB-A2EE-4491-9FD8-D8574969DC60}" type="presParOf" srcId="{6B0CFEC6-5FBB-4BE8-ADA5-D9511C293AFB}" destId="{98F1A61E-1983-4623-AAA2-E4A877AF47E2}" srcOrd="3" destOrd="0" presId="urn:microsoft.com/office/officeart/2008/layout/VerticalAccentList"/>
    <dgm:cxn modelId="{64B30FAB-4F54-43E8-922C-5F250571557A}" type="presParOf" srcId="{6B0CFEC6-5FBB-4BE8-ADA5-D9511C293AFB}" destId="{0C956574-FB96-4DED-B942-90968AD29907}" srcOrd="4" destOrd="0" presId="urn:microsoft.com/office/officeart/2008/layout/VerticalAccentList"/>
    <dgm:cxn modelId="{8B64B7B0-2E24-4CF4-9564-A82ED0251E58}" type="presParOf" srcId="{6B0CFEC6-5FBB-4BE8-ADA5-D9511C293AFB}" destId="{FCEB3B94-B4FE-4740-9403-96E8F6736309}" srcOrd="5" destOrd="0" presId="urn:microsoft.com/office/officeart/2008/layout/VerticalAccentList"/>
    <dgm:cxn modelId="{463108D9-419E-4C6E-8F46-B88EF702C9AB}" type="presParOf" srcId="{6B0CFEC6-5FBB-4BE8-ADA5-D9511C293AFB}" destId="{5056151B-3E63-4112-995E-59EA0FFA4E49}" srcOrd="6" destOrd="0" presId="urn:microsoft.com/office/officeart/2008/layout/VerticalAccentList"/>
    <dgm:cxn modelId="{2ED31704-BECF-46D6-92C3-FE0AADA9A3B6}" type="presParOf" srcId="{6B0CFEC6-5FBB-4BE8-ADA5-D9511C293AFB}" destId="{D31A73E2-B35A-4E4C-BE79-95EBE25FE6AF}" srcOrd="7" destOrd="0" presId="urn:microsoft.com/office/officeart/2008/layout/VerticalAccentList"/>
    <dgm:cxn modelId="{0BF9AE9D-D566-453D-B728-C5E4FC7EC9A4}" type="presParOf" srcId="{FDFFA865-FB1F-4398-AEA7-9B3110C26905}" destId="{33AE16E9-5930-40CA-A302-F56D2947D64D}" srcOrd="2" destOrd="0" presId="urn:microsoft.com/office/officeart/2008/layout/VerticalAccentList"/>
    <dgm:cxn modelId="{93C98653-8764-419E-B131-B5EA5D8B551B}" type="presParOf" srcId="{FDFFA865-FB1F-4398-AEA7-9B3110C26905}" destId="{1F424D4B-A484-49C3-A1E9-E59213D5C7D3}" srcOrd="3" destOrd="0" presId="urn:microsoft.com/office/officeart/2008/layout/VerticalAccentList"/>
    <dgm:cxn modelId="{9A8A1E6D-A96D-4DC0-98AC-265965DB1917}" type="presParOf" srcId="{1F424D4B-A484-49C3-A1E9-E59213D5C7D3}" destId="{2B3FDE57-C0E7-4980-8B1F-BF1B25D6D2B5}" srcOrd="0" destOrd="0" presId="urn:microsoft.com/office/officeart/2008/layout/VerticalAccentList"/>
    <dgm:cxn modelId="{19D047EA-7F83-42C6-94DB-ED9AE5DDE4D2}" type="presParOf" srcId="{FDFFA865-FB1F-4398-AEA7-9B3110C26905}" destId="{75AE671D-5235-4C20-BF03-2D43D74D243F}" srcOrd="4" destOrd="0" presId="urn:microsoft.com/office/officeart/2008/layout/VerticalAccentList"/>
    <dgm:cxn modelId="{0571B88B-1046-4898-979D-F868BD3343BC}" type="presParOf" srcId="{75AE671D-5235-4C20-BF03-2D43D74D243F}" destId="{5A154002-3A9B-45C3-9991-5987DCF86A1D}" srcOrd="0" destOrd="0" presId="urn:microsoft.com/office/officeart/2008/layout/VerticalAccentList"/>
    <dgm:cxn modelId="{3179DF43-2F97-4CF7-A620-00A4ECE836BE}" type="presParOf" srcId="{75AE671D-5235-4C20-BF03-2D43D74D243F}" destId="{4B9BB26C-2F23-4726-A6FF-D8C5D425E2D1}" srcOrd="1" destOrd="0" presId="urn:microsoft.com/office/officeart/2008/layout/VerticalAccentList"/>
    <dgm:cxn modelId="{6D673792-EF64-481A-9918-7B26C7FED22A}" type="presParOf" srcId="{75AE671D-5235-4C20-BF03-2D43D74D243F}" destId="{9B5DA69A-68A9-4069-AA20-6ACAA4841458}" srcOrd="2" destOrd="0" presId="urn:microsoft.com/office/officeart/2008/layout/VerticalAccentList"/>
    <dgm:cxn modelId="{BB2B5C45-34B9-4332-B4FB-9A2F2F5FB796}" type="presParOf" srcId="{75AE671D-5235-4C20-BF03-2D43D74D243F}" destId="{F341F390-26B2-4F66-9B8F-75862DA48408}" srcOrd="3" destOrd="0" presId="urn:microsoft.com/office/officeart/2008/layout/VerticalAccentList"/>
    <dgm:cxn modelId="{71FAA8E9-EC8D-4931-BF35-1D4493D2C466}" type="presParOf" srcId="{75AE671D-5235-4C20-BF03-2D43D74D243F}" destId="{38440426-B80F-429B-8EA7-E3F21EF1C09C}" srcOrd="4" destOrd="0" presId="urn:microsoft.com/office/officeart/2008/layout/VerticalAccentList"/>
    <dgm:cxn modelId="{BBC7AC3C-688B-483A-989F-773105AED342}" type="presParOf" srcId="{75AE671D-5235-4C20-BF03-2D43D74D243F}" destId="{B38FCAED-7259-472F-85FF-B846611B22BF}" srcOrd="5" destOrd="0" presId="urn:microsoft.com/office/officeart/2008/layout/VerticalAccentList"/>
    <dgm:cxn modelId="{6694D3A3-5558-4BB7-A745-7C65DD33F570}" type="presParOf" srcId="{75AE671D-5235-4C20-BF03-2D43D74D243F}" destId="{940CDFA1-2BC3-4547-8E32-D0FF233AA999}" srcOrd="6" destOrd="0" presId="urn:microsoft.com/office/officeart/2008/layout/VerticalAccentList"/>
    <dgm:cxn modelId="{6FAE669E-65CD-4438-A434-1B6EEE7539AA}" type="presParOf" srcId="{75AE671D-5235-4C20-BF03-2D43D74D243F}" destId="{66E3D71F-7AF7-4FA8-B4E6-FD93D31EF66F}" srcOrd="7" destOrd="0" presId="urn:microsoft.com/office/officeart/2008/layout/VerticalAccentList"/>
    <dgm:cxn modelId="{11C0C72E-9CFE-4672-BE71-A84958B287D2}" type="presParOf" srcId="{FDFFA865-FB1F-4398-AEA7-9B3110C26905}" destId="{4A81422E-B603-460B-AB36-863B4FF8D76C}" srcOrd="5" destOrd="0" presId="urn:microsoft.com/office/officeart/2008/layout/VerticalAccentList"/>
    <dgm:cxn modelId="{2396734F-DD77-4836-879E-0D2D6BDA19C2}" type="presParOf" srcId="{FDFFA865-FB1F-4398-AEA7-9B3110C26905}" destId="{0CC6A6AB-4C78-4AF9-A792-597D9132BACC}" srcOrd="6" destOrd="0" presId="urn:microsoft.com/office/officeart/2008/layout/VerticalAccentList"/>
    <dgm:cxn modelId="{E2C8FA05-F6F0-4D03-90B6-5BE33B707400}" type="presParOf" srcId="{0CC6A6AB-4C78-4AF9-A792-597D9132BACC}" destId="{BD7ECA18-FF14-4CB0-BF60-0CB9B2EBCA62}" srcOrd="0" destOrd="0" presId="urn:microsoft.com/office/officeart/2008/layout/VerticalAccentList"/>
    <dgm:cxn modelId="{261348B8-6A02-417B-8C04-A905B3ECE7E6}" type="presParOf" srcId="{FDFFA865-FB1F-4398-AEA7-9B3110C26905}" destId="{7E759FD9-BAB4-48EA-A76B-DE6FF343DDEC}" srcOrd="7" destOrd="0" presId="urn:microsoft.com/office/officeart/2008/layout/VerticalAccentList"/>
    <dgm:cxn modelId="{50AFE92C-730D-4874-898C-BAB1A33193B6}" type="presParOf" srcId="{7E759FD9-BAB4-48EA-A76B-DE6FF343DDEC}" destId="{EF264003-AD08-4CA1-BB20-49E03622A27D}" srcOrd="0" destOrd="0" presId="urn:microsoft.com/office/officeart/2008/layout/VerticalAccentList"/>
    <dgm:cxn modelId="{2E9830C4-9BCA-4900-8F96-C0B2D9B6FE22}" type="presParOf" srcId="{7E759FD9-BAB4-48EA-A76B-DE6FF343DDEC}" destId="{B48390E4-6FD8-46FC-A3BE-A878BC95792A}" srcOrd="1" destOrd="0" presId="urn:microsoft.com/office/officeart/2008/layout/VerticalAccentList"/>
    <dgm:cxn modelId="{52AF3DA5-3F70-4AE1-9F02-D9AA385FB4A0}" type="presParOf" srcId="{7E759FD9-BAB4-48EA-A76B-DE6FF343DDEC}" destId="{7D7D305C-DD13-483F-BAA0-45878D38FC98}" srcOrd="2" destOrd="0" presId="urn:microsoft.com/office/officeart/2008/layout/VerticalAccentList"/>
    <dgm:cxn modelId="{FEBB8868-4051-4AF1-904D-9B3D86D69E33}" type="presParOf" srcId="{7E759FD9-BAB4-48EA-A76B-DE6FF343DDEC}" destId="{30BDE96B-C121-4C4A-9805-1AE66F72176F}" srcOrd="3" destOrd="0" presId="urn:microsoft.com/office/officeart/2008/layout/VerticalAccentList"/>
    <dgm:cxn modelId="{212288FB-9A51-4BF8-B742-CF5F2A696314}" type="presParOf" srcId="{7E759FD9-BAB4-48EA-A76B-DE6FF343DDEC}" destId="{D45615EC-D7BB-479B-9B1A-169171AE59D6}" srcOrd="4" destOrd="0" presId="urn:microsoft.com/office/officeart/2008/layout/VerticalAccentList"/>
    <dgm:cxn modelId="{D983A8AA-1826-4C07-864A-FBE5B1F60EDB}" type="presParOf" srcId="{7E759FD9-BAB4-48EA-A76B-DE6FF343DDEC}" destId="{DDACE02C-67A6-4DA1-B4D0-BD1F0C08B529}" srcOrd="5" destOrd="0" presId="urn:microsoft.com/office/officeart/2008/layout/VerticalAccentList"/>
    <dgm:cxn modelId="{074E29ED-03E7-48D1-A862-B1E66F9A86D7}" type="presParOf" srcId="{7E759FD9-BAB4-48EA-A76B-DE6FF343DDEC}" destId="{ECD0D507-2D1E-4AA5-99DB-27EC7B950178}" srcOrd="6" destOrd="0" presId="urn:microsoft.com/office/officeart/2008/layout/VerticalAccentList"/>
    <dgm:cxn modelId="{CFDAF785-EA8D-43F2-9DDC-E5F029BAA2B1}" type="presParOf" srcId="{7E759FD9-BAB4-48EA-A76B-DE6FF343DDEC}" destId="{EDC825BB-564C-4832-AFDA-4809DDCF7203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8FE41E-69D3-4443-936D-54168BF06625}">
      <dsp:nvSpPr>
        <dsp:cNvPr id="0" name=""/>
        <dsp:cNvSpPr/>
      </dsp:nvSpPr>
      <dsp:spPr>
        <a:xfrm>
          <a:off x="0" y="2315"/>
          <a:ext cx="6912767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B19F5CE-7723-43BE-B1E1-7CAE4121BB71}">
      <dsp:nvSpPr>
        <dsp:cNvPr id="0" name=""/>
        <dsp:cNvSpPr/>
      </dsp:nvSpPr>
      <dsp:spPr>
        <a:xfrm>
          <a:off x="0" y="2315"/>
          <a:ext cx="6912767" cy="564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>
              <a:solidFill>
                <a:schemeClr val="bg1"/>
              </a:solidFill>
            </a:rPr>
            <a:t>- время проведения: 7-10мин.;</a:t>
          </a:r>
          <a:endParaRPr lang="ru-RU" sz="1600" kern="1200" dirty="0">
            <a:solidFill>
              <a:schemeClr val="bg1"/>
            </a:solidFill>
          </a:endParaRPr>
        </a:p>
      </dsp:txBody>
      <dsp:txXfrm>
        <a:off x="0" y="2315"/>
        <a:ext cx="6912767" cy="564849"/>
      </dsp:txXfrm>
    </dsp:sp>
    <dsp:sp modelId="{92966EDF-62B6-452E-9FC7-E3D266323A71}">
      <dsp:nvSpPr>
        <dsp:cNvPr id="0" name=""/>
        <dsp:cNvSpPr/>
      </dsp:nvSpPr>
      <dsp:spPr>
        <a:xfrm>
          <a:off x="0" y="567165"/>
          <a:ext cx="6912767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FCC52DC-3808-4728-B775-34EFB8C50FE4}">
      <dsp:nvSpPr>
        <dsp:cNvPr id="0" name=""/>
        <dsp:cNvSpPr/>
      </dsp:nvSpPr>
      <dsp:spPr>
        <a:xfrm>
          <a:off x="0" y="475659"/>
          <a:ext cx="6912767" cy="564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>
              <a:solidFill>
                <a:schemeClr val="bg1"/>
              </a:solidFill>
            </a:rPr>
            <a:t>- для повышения эффективности воздействия при выполнении различных упражнений необходимо задействовать все пальцы руки;</a:t>
          </a:r>
          <a:endParaRPr lang="ru-RU" sz="1600" kern="1200" dirty="0">
            <a:solidFill>
              <a:schemeClr val="bg1"/>
            </a:solidFill>
          </a:endParaRPr>
        </a:p>
      </dsp:txBody>
      <dsp:txXfrm>
        <a:off x="0" y="475659"/>
        <a:ext cx="6912767" cy="564849"/>
      </dsp:txXfrm>
    </dsp:sp>
    <dsp:sp modelId="{864807DA-7D60-4AD9-838B-A98FC23ADD71}">
      <dsp:nvSpPr>
        <dsp:cNvPr id="0" name=""/>
        <dsp:cNvSpPr/>
      </dsp:nvSpPr>
      <dsp:spPr>
        <a:xfrm>
          <a:off x="0" y="1132014"/>
          <a:ext cx="6912767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87E7C87-8CFB-4BD4-95CD-DD09ED345D07}">
      <dsp:nvSpPr>
        <dsp:cNvPr id="0" name=""/>
        <dsp:cNvSpPr/>
      </dsp:nvSpPr>
      <dsp:spPr>
        <a:xfrm>
          <a:off x="0" y="1132014"/>
          <a:ext cx="6906016" cy="778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>
              <a:solidFill>
                <a:schemeClr val="bg1"/>
              </a:solidFill>
            </a:rPr>
            <a:t>- для повышения коэффициента полезного действия упражнения должны быть построены таким образом, чтобы сочетались сжатие, растяжение, расслабление кисти;</a:t>
          </a:r>
          <a:endParaRPr lang="ru-RU" sz="1600" kern="1200" dirty="0">
            <a:solidFill>
              <a:schemeClr val="bg1"/>
            </a:solidFill>
          </a:endParaRPr>
        </a:p>
      </dsp:txBody>
      <dsp:txXfrm>
        <a:off x="0" y="1132014"/>
        <a:ext cx="6906016" cy="778713"/>
      </dsp:txXfrm>
    </dsp:sp>
    <dsp:sp modelId="{2B47B7E0-A72F-4341-9099-7F6BFA46E8EB}">
      <dsp:nvSpPr>
        <dsp:cNvPr id="0" name=""/>
        <dsp:cNvSpPr/>
      </dsp:nvSpPr>
      <dsp:spPr>
        <a:xfrm>
          <a:off x="0" y="1910728"/>
          <a:ext cx="6912767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CEFED3F-FF65-499C-AF39-2EACB22F8BE2}">
      <dsp:nvSpPr>
        <dsp:cNvPr id="0" name=""/>
        <dsp:cNvSpPr/>
      </dsp:nvSpPr>
      <dsp:spPr>
        <a:xfrm>
          <a:off x="0" y="1910728"/>
          <a:ext cx="6912767" cy="564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>
              <a:solidFill>
                <a:schemeClr val="bg1"/>
              </a:solidFill>
            </a:rPr>
            <a:t>- подбор упражнений с учётом возрастных и индивидуальных </a:t>
          </a:r>
          <a:r>
            <a:rPr lang="ru-RU" sz="1600" b="0" i="0" kern="1200" dirty="0" smtClean="0">
              <a:solidFill>
                <a:schemeClr val="bg1"/>
              </a:solidFill>
            </a:rPr>
            <a:t>возможностей </a:t>
          </a:r>
          <a:r>
            <a:rPr lang="ru-RU" sz="1600" b="0" i="0" kern="1200" dirty="0">
              <a:solidFill>
                <a:schemeClr val="bg1"/>
              </a:solidFill>
            </a:rPr>
            <a:t>детей;</a:t>
          </a:r>
          <a:endParaRPr lang="ru-RU" sz="1600" kern="1200" dirty="0">
            <a:solidFill>
              <a:schemeClr val="bg1"/>
            </a:solidFill>
          </a:endParaRPr>
        </a:p>
      </dsp:txBody>
      <dsp:txXfrm>
        <a:off x="0" y="1910728"/>
        <a:ext cx="6912767" cy="564849"/>
      </dsp:txXfrm>
    </dsp:sp>
    <dsp:sp modelId="{08022026-6C24-4792-BF13-C4C9B9A35152}">
      <dsp:nvSpPr>
        <dsp:cNvPr id="0" name=""/>
        <dsp:cNvSpPr/>
      </dsp:nvSpPr>
      <dsp:spPr>
        <a:xfrm>
          <a:off x="0" y="2475578"/>
          <a:ext cx="6912767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B6467FE-8575-447F-AB37-A41FF5C6D774}">
      <dsp:nvSpPr>
        <dsp:cNvPr id="0" name=""/>
        <dsp:cNvSpPr/>
      </dsp:nvSpPr>
      <dsp:spPr>
        <a:xfrm>
          <a:off x="0" y="2475578"/>
          <a:ext cx="6912767" cy="5015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>
              <a:solidFill>
                <a:schemeClr val="bg1"/>
              </a:solidFill>
            </a:rPr>
            <a:t>- мячиком нужно совершать движения по спирали от центра ладони к кончикам пальцев;</a:t>
          </a:r>
          <a:endParaRPr lang="ru-RU" sz="1600" kern="1200" dirty="0">
            <a:solidFill>
              <a:schemeClr val="bg1"/>
            </a:solidFill>
          </a:endParaRPr>
        </a:p>
      </dsp:txBody>
      <dsp:txXfrm>
        <a:off x="0" y="2475578"/>
        <a:ext cx="6912767" cy="501547"/>
      </dsp:txXfrm>
    </dsp:sp>
    <dsp:sp modelId="{C290667B-5D4C-4427-A2EC-8D3B341AD1A6}">
      <dsp:nvSpPr>
        <dsp:cNvPr id="0" name=""/>
        <dsp:cNvSpPr/>
      </dsp:nvSpPr>
      <dsp:spPr>
        <a:xfrm>
          <a:off x="0" y="2977125"/>
          <a:ext cx="6912767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6080D73-C936-41E6-82DD-8FDF5348AC97}">
      <dsp:nvSpPr>
        <dsp:cNvPr id="0" name=""/>
        <dsp:cNvSpPr/>
      </dsp:nvSpPr>
      <dsp:spPr>
        <a:xfrm>
          <a:off x="0" y="2977125"/>
          <a:ext cx="6912767" cy="564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>
              <a:solidFill>
                <a:schemeClr val="bg1"/>
              </a:solidFill>
            </a:rPr>
            <a:t>- объяснения должны быть предельно краткими, ориентирующими детей на конкретное действие;</a:t>
          </a:r>
          <a:endParaRPr lang="ru-RU" sz="1600" kern="1200" dirty="0">
            <a:solidFill>
              <a:schemeClr val="bg1"/>
            </a:solidFill>
          </a:endParaRPr>
        </a:p>
      </dsp:txBody>
      <dsp:txXfrm>
        <a:off x="0" y="2977125"/>
        <a:ext cx="6912767" cy="564849"/>
      </dsp:txXfrm>
    </dsp:sp>
    <dsp:sp modelId="{8D418372-8963-4DD1-AF2E-E9E2A58D2051}">
      <dsp:nvSpPr>
        <dsp:cNvPr id="0" name=""/>
        <dsp:cNvSpPr/>
      </dsp:nvSpPr>
      <dsp:spPr>
        <a:xfrm>
          <a:off x="0" y="3541975"/>
          <a:ext cx="6912767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874AE93-F1E1-4920-8357-93B4CC1741E8}">
      <dsp:nvSpPr>
        <dsp:cNvPr id="0" name=""/>
        <dsp:cNvSpPr/>
      </dsp:nvSpPr>
      <dsp:spPr>
        <a:xfrm>
          <a:off x="0" y="3541975"/>
          <a:ext cx="6912767" cy="564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>
              <a:solidFill>
                <a:schemeClr val="bg1"/>
              </a:solidFill>
            </a:rPr>
            <a:t>- обязательным условием при проведении профилактических упражнений является постоянный контроль за выполнением упражнений;</a:t>
          </a:r>
          <a:endParaRPr lang="ru-RU" sz="1600" kern="1200" dirty="0">
            <a:solidFill>
              <a:schemeClr val="bg1"/>
            </a:solidFill>
          </a:endParaRPr>
        </a:p>
      </dsp:txBody>
      <dsp:txXfrm>
        <a:off x="0" y="3541975"/>
        <a:ext cx="6912767" cy="564849"/>
      </dsp:txXfrm>
    </dsp:sp>
    <dsp:sp modelId="{660208DF-897B-4C89-B60E-88FD593854EB}">
      <dsp:nvSpPr>
        <dsp:cNvPr id="0" name=""/>
        <dsp:cNvSpPr/>
      </dsp:nvSpPr>
      <dsp:spPr>
        <a:xfrm>
          <a:off x="0" y="4106824"/>
          <a:ext cx="6912767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D8D1593-962B-4282-89DD-E7381953988F}">
      <dsp:nvSpPr>
        <dsp:cNvPr id="0" name=""/>
        <dsp:cNvSpPr/>
      </dsp:nvSpPr>
      <dsp:spPr>
        <a:xfrm>
          <a:off x="0" y="4106824"/>
          <a:ext cx="6912767" cy="5648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>
              <a:solidFill>
                <a:schemeClr val="bg1"/>
              </a:solidFill>
            </a:rPr>
            <a:t>- практический совет: мячик должен быть твердым, то есть не должен легко деформироваться (тогда воздействие будет максимальным).</a:t>
          </a:r>
          <a:endParaRPr lang="ru-RU" sz="1600" kern="1200" dirty="0">
            <a:solidFill>
              <a:schemeClr val="bg1"/>
            </a:solidFill>
          </a:endParaRPr>
        </a:p>
      </dsp:txBody>
      <dsp:txXfrm>
        <a:off x="0" y="4106824"/>
        <a:ext cx="6912767" cy="5648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F56686-7C96-402D-8924-0A5D115D6498}">
      <dsp:nvSpPr>
        <dsp:cNvPr id="0" name=""/>
        <dsp:cNvSpPr/>
      </dsp:nvSpPr>
      <dsp:spPr>
        <a:xfrm>
          <a:off x="194645" y="1272"/>
          <a:ext cx="4952086" cy="450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/>
            <a:t>Упр. №1 </a:t>
          </a:r>
          <a:r>
            <a:rPr lang="ru-RU" sz="2000" b="0" i="1" kern="1200"/>
            <a:t>«Переложи мяч»</a:t>
          </a:r>
          <a:r>
            <a:rPr lang="ru-RU" sz="2000" b="0" i="0" kern="1200"/>
            <a:t> </a:t>
          </a:r>
          <a:r>
            <a:rPr lang="ru-RU" sz="2000" b="0" i="1" kern="1200"/>
            <a:t>(8-10р)</a:t>
          </a:r>
          <a:endParaRPr lang="ru-RU" sz="2000" kern="1200"/>
        </a:p>
      </dsp:txBody>
      <dsp:txXfrm>
        <a:off x="194645" y="1272"/>
        <a:ext cx="4952086" cy="450189"/>
      </dsp:txXfrm>
    </dsp:sp>
    <dsp:sp modelId="{716BB6F6-9D10-4D80-AB60-7AD70F060240}">
      <dsp:nvSpPr>
        <dsp:cNvPr id="0" name=""/>
        <dsp:cNvSpPr/>
      </dsp:nvSpPr>
      <dsp:spPr>
        <a:xfrm>
          <a:off x="101154" y="452737"/>
          <a:ext cx="1158788" cy="917053"/>
        </a:xfrm>
        <a:prstGeom prst="chevron">
          <a:avLst>
            <a:gd name="adj" fmla="val 70610"/>
          </a:avLst>
        </a:prstGeom>
        <a:solidFill>
          <a:schemeClr val="accent2">
            <a:lumMod val="60000"/>
            <a:lumOff val="40000"/>
          </a:schemeClr>
        </a:solidFill>
        <a:ln w="635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B12628-EDA5-4A75-8982-BBDF30A21DBE}">
      <dsp:nvSpPr>
        <dsp:cNvPr id="0" name=""/>
        <dsp:cNvSpPr/>
      </dsp:nvSpPr>
      <dsp:spPr>
        <a:xfrm>
          <a:off x="797197" y="452737"/>
          <a:ext cx="1158788" cy="917053"/>
        </a:xfrm>
        <a:prstGeom prst="chevron">
          <a:avLst>
            <a:gd name="adj" fmla="val 70610"/>
          </a:avLst>
        </a:prstGeom>
        <a:solidFill>
          <a:schemeClr val="accent2">
            <a:lumMod val="60000"/>
            <a:lumOff val="40000"/>
          </a:schemeClr>
        </a:solidFill>
        <a:ln w="635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76082C-47E7-472C-B108-D2FEF346C86D}">
      <dsp:nvSpPr>
        <dsp:cNvPr id="0" name=""/>
        <dsp:cNvSpPr/>
      </dsp:nvSpPr>
      <dsp:spPr>
        <a:xfrm>
          <a:off x="1493791" y="452737"/>
          <a:ext cx="1158788" cy="917053"/>
        </a:xfrm>
        <a:prstGeom prst="chevron">
          <a:avLst>
            <a:gd name="adj" fmla="val 70610"/>
          </a:avLst>
        </a:prstGeom>
        <a:solidFill>
          <a:schemeClr val="accent2">
            <a:lumMod val="60000"/>
            <a:lumOff val="40000"/>
          </a:schemeClr>
        </a:solidFill>
        <a:ln w="635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8E260B-60CE-4958-A6EE-201E30B1DCFB}">
      <dsp:nvSpPr>
        <dsp:cNvPr id="0" name=""/>
        <dsp:cNvSpPr/>
      </dsp:nvSpPr>
      <dsp:spPr>
        <a:xfrm>
          <a:off x="2189834" y="452737"/>
          <a:ext cx="1158788" cy="917053"/>
        </a:xfrm>
        <a:prstGeom prst="chevron">
          <a:avLst>
            <a:gd name="adj" fmla="val 70610"/>
          </a:avLst>
        </a:prstGeom>
        <a:solidFill>
          <a:schemeClr val="accent2">
            <a:lumMod val="60000"/>
            <a:lumOff val="40000"/>
          </a:schemeClr>
        </a:solidFill>
        <a:ln w="635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8F9CB6-2B62-4FB7-B765-0177D60ECAB8}">
      <dsp:nvSpPr>
        <dsp:cNvPr id="0" name=""/>
        <dsp:cNvSpPr/>
      </dsp:nvSpPr>
      <dsp:spPr>
        <a:xfrm>
          <a:off x="2886428" y="452737"/>
          <a:ext cx="1158788" cy="917053"/>
        </a:xfrm>
        <a:prstGeom prst="chevron">
          <a:avLst>
            <a:gd name="adj" fmla="val 70610"/>
          </a:avLst>
        </a:prstGeom>
        <a:solidFill>
          <a:schemeClr val="accent2">
            <a:lumMod val="60000"/>
            <a:lumOff val="40000"/>
          </a:schemeClr>
        </a:solidFill>
        <a:ln w="635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6BE502-87CA-41E5-98E3-4A3400A0EA6E}">
      <dsp:nvSpPr>
        <dsp:cNvPr id="0" name=""/>
        <dsp:cNvSpPr/>
      </dsp:nvSpPr>
      <dsp:spPr>
        <a:xfrm>
          <a:off x="3582471" y="452737"/>
          <a:ext cx="1158788" cy="917053"/>
        </a:xfrm>
        <a:prstGeom prst="chevron">
          <a:avLst>
            <a:gd name="adj" fmla="val 70610"/>
          </a:avLst>
        </a:prstGeom>
        <a:solidFill>
          <a:schemeClr val="accent2">
            <a:lumMod val="60000"/>
            <a:lumOff val="40000"/>
          </a:schemeClr>
        </a:solidFill>
        <a:ln w="635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42054C-8689-4082-B1BF-E77A9ABDA1F7}">
      <dsp:nvSpPr>
        <dsp:cNvPr id="0" name=""/>
        <dsp:cNvSpPr/>
      </dsp:nvSpPr>
      <dsp:spPr>
        <a:xfrm>
          <a:off x="4279065" y="452737"/>
          <a:ext cx="1158788" cy="917053"/>
        </a:xfrm>
        <a:prstGeom prst="chevron">
          <a:avLst>
            <a:gd name="adj" fmla="val 70610"/>
          </a:avLst>
        </a:prstGeom>
        <a:solidFill>
          <a:schemeClr val="accent2">
            <a:lumMod val="60000"/>
            <a:lumOff val="40000"/>
          </a:schemeClr>
        </a:solidFill>
        <a:ln w="635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68BE43-1669-41B4-96FA-ABC2A5E63104}">
      <dsp:nvSpPr>
        <dsp:cNvPr id="0" name=""/>
        <dsp:cNvSpPr/>
      </dsp:nvSpPr>
      <dsp:spPr>
        <a:xfrm>
          <a:off x="194645" y="543167"/>
          <a:ext cx="5016463" cy="73364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kern="1200" dirty="0"/>
            <a:t>И. п. Стоя, руки вытянуты в стороны на уровне плеч, мяч в одной руке.</a:t>
          </a:r>
          <a:br>
            <a:rPr lang="ru-RU" sz="1300" b="0" i="0" kern="1200" dirty="0"/>
          </a:br>
          <a:r>
            <a:rPr lang="ru-RU" sz="1300" b="0" i="0" kern="1200" dirty="0"/>
            <a:t>Соединить руки перед грудью, переложить мяч из одной руки в другую и с силой сжать его в ладошке.</a:t>
          </a:r>
          <a:endParaRPr lang="ru-RU" sz="1300" kern="1200" dirty="0"/>
        </a:p>
      </dsp:txBody>
      <dsp:txXfrm>
        <a:off x="194645" y="543167"/>
        <a:ext cx="5016463" cy="733642"/>
      </dsp:txXfrm>
    </dsp:sp>
    <dsp:sp modelId="{D5690D1F-F947-4A36-AE1F-33EDEC0B0F12}">
      <dsp:nvSpPr>
        <dsp:cNvPr id="0" name=""/>
        <dsp:cNvSpPr/>
      </dsp:nvSpPr>
      <dsp:spPr>
        <a:xfrm>
          <a:off x="194645" y="1450547"/>
          <a:ext cx="4952086" cy="450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/>
            <a:t>Упр. №2-</a:t>
          </a:r>
          <a:r>
            <a:rPr lang="ru-RU" sz="2000" b="0" i="1" kern="1200"/>
            <a:t>«Подбрось и поймай»</a:t>
          </a:r>
          <a:r>
            <a:rPr lang="ru-RU" sz="2000" b="0" i="0" kern="1200"/>
            <a:t> </a:t>
          </a:r>
          <a:r>
            <a:rPr lang="ru-RU" sz="2000" b="0" i="1" kern="1200"/>
            <a:t>(8-10р)</a:t>
          </a:r>
          <a:endParaRPr lang="ru-RU" sz="2000" kern="1200"/>
        </a:p>
      </dsp:txBody>
      <dsp:txXfrm>
        <a:off x="194645" y="1450547"/>
        <a:ext cx="4952086" cy="450189"/>
      </dsp:txXfrm>
    </dsp:sp>
    <dsp:sp modelId="{C83FC932-F2D5-4A0B-A525-ACE5D1B5A8E6}">
      <dsp:nvSpPr>
        <dsp:cNvPr id="0" name=""/>
        <dsp:cNvSpPr/>
      </dsp:nvSpPr>
      <dsp:spPr>
        <a:xfrm>
          <a:off x="101154" y="1902012"/>
          <a:ext cx="1158788" cy="917053"/>
        </a:xfrm>
        <a:prstGeom prst="chevron">
          <a:avLst>
            <a:gd name="adj" fmla="val 70610"/>
          </a:avLst>
        </a:prstGeom>
        <a:solidFill>
          <a:schemeClr val="accent2">
            <a:lumMod val="60000"/>
            <a:lumOff val="40000"/>
          </a:schemeClr>
        </a:solidFill>
        <a:ln w="635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6E621F-A654-4531-97A1-12191F072677}">
      <dsp:nvSpPr>
        <dsp:cNvPr id="0" name=""/>
        <dsp:cNvSpPr/>
      </dsp:nvSpPr>
      <dsp:spPr>
        <a:xfrm>
          <a:off x="797197" y="1902012"/>
          <a:ext cx="1158788" cy="917053"/>
        </a:xfrm>
        <a:prstGeom prst="chevron">
          <a:avLst>
            <a:gd name="adj" fmla="val 70610"/>
          </a:avLst>
        </a:prstGeom>
        <a:solidFill>
          <a:schemeClr val="accent2">
            <a:lumMod val="60000"/>
            <a:lumOff val="40000"/>
          </a:schemeClr>
        </a:solidFill>
        <a:ln w="635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3DE2C6E-E5A7-42A4-95B0-DAE7DD35164D}">
      <dsp:nvSpPr>
        <dsp:cNvPr id="0" name=""/>
        <dsp:cNvSpPr/>
      </dsp:nvSpPr>
      <dsp:spPr>
        <a:xfrm>
          <a:off x="1493791" y="1902012"/>
          <a:ext cx="1158788" cy="917053"/>
        </a:xfrm>
        <a:prstGeom prst="chevron">
          <a:avLst>
            <a:gd name="adj" fmla="val 70610"/>
          </a:avLst>
        </a:prstGeom>
        <a:solidFill>
          <a:schemeClr val="accent2">
            <a:lumMod val="60000"/>
            <a:lumOff val="40000"/>
          </a:schemeClr>
        </a:solidFill>
        <a:ln w="635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F327279-0D2A-4F2F-9F12-50592070F834}">
      <dsp:nvSpPr>
        <dsp:cNvPr id="0" name=""/>
        <dsp:cNvSpPr/>
      </dsp:nvSpPr>
      <dsp:spPr>
        <a:xfrm>
          <a:off x="2189834" y="1902012"/>
          <a:ext cx="1158788" cy="917053"/>
        </a:xfrm>
        <a:prstGeom prst="chevron">
          <a:avLst>
            <a:gd name="adj" fmla="val 70610"/>
          </a:avLst>
        </a:prstGeom>
        <a:solidFill>
          <a:schemeClr val="accent2">
            <a:lumMod val="60000"/>
            <a:lumOff val="40000"/>
          </a:schemeClr>
        </a:solidFill>
        <a:ln w="635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227C7C-C54A-4103-99C6-14B145014CEC}">
      <dsp:nvSpPr>
        <dsp:cNvPr id="0" name=""/>
        <dsp:cNvSpPr/>
      </dsp:nvSpPr>
      <dsp:spPr>
        <a:xfrm>
          <a:off x="2886428" y="1902012"/>
          <a:ext cx="1158788" cy="917053"/>
        </a:xfrm>
        <a:prstGeom prst="chevron">
          <a:avLst>
            <a:gd name="adj" fmla="val 70610"/>
          </a:avLst>
        </a:prstGeom>
        <a:solidFill>
          <a:schemeClr val="accent2">
            <a:lumMod val="60000"/>
            <a:lumOff val="40000"/>
          </a:schemeClr>
        </a:solidFill>
        <a:ln w="635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0A94FD-2C11-425F-9D96-C7D72036E152}">
      <dsp:nvSpPr>
        <dsp:cNvPr id="0" name=""/>
        <dsp:cNvSpPr/>
      </dsp:nvSpPr>
      <dsp:spPr>
        <a:xfrm>
          <a:off x="3582471" y="1902012"/>
          <a:ext cx="1158788" cy="917053"/>
        </a:xfrm>
        <a:prstGeom prst="chevron">
          <a:avLst>
            <a:gd name="adj" fmla="val 70610"/>
          </a:avLst>
        </a:prstGeom>
        <a:solidFill>
          <a:schemeClr val="accent2">
            <a:lumMod val="60000"/>
            <a:lumOff val="40000"/>
          </a:schemeClr>
        </a:solidFill>
        <a:ln w="635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D44B0B-5A07-42B0-B795-6233F1F119DF}">
      <dsp:nvSpPr>
        <dsp:cNvPr id="0" name=""/>
        <dsp:cNvSpPr/>
      </dsp:nvSpPr>
      <dsp:spPr>
        <a:xfrm>
          <a:off x="4279065" y="1902012"/>
          <a:ext cx="1158788" cy="917053"/>
        </a:xfrm>
        <a:prstGeom prst="chevron">
          <a:avLst>
            <a:gd name="adj" fmla="val 70610"/>
          </a:avLst>
        </a:prstGeom>
        <a:solidFill>
          <a:schemeClr val="accent2">
            <a:lumMod val="60000"/>
            <a:lumOff val="40000"/>
          </a:schemeClr>
        </a:solidFill>
        <a:ln w="635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C8E0792-197E-46CE-8E1D-3893DC351132}">
      <dsp:nvSpPr>
        <dsp:cNvPr id="0" name=""/>
        <dsp:cNvSpPr/>
      </dsp:nvSpPr>
      <dsp:spPr>
        <a:xfrm>
          <a:off x="194645" y="1992442"/>
          <a:ext cx="5016463" cy="73364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dirty="0"/>
            <a:t>Подбрасывание и ловля мяча двумя руками.</a:t>
          </a:r>
          <a:endParaRPr lang="ru-RU" sz="1400" kern="1200" dirty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dirty="0"/>
            <a:t>Можно варьировать упражнение - подбросить, хлопнуть в ладоши и поймать; подбросить с приседанием и поймать…</a:t>
          </a:r>
        </a:p>
      </dsp:txBody>
      <dsp:txXfrm>
        <a:off x="194645" y="1992442"/>
        <a:ext cx="5016463" cy="733642"/>
      </dsp:txXfrm>
    </dsp:sp>
    <dsp:sp modelId="{0F4CA1EE-E1EF-4135-9F98-B0C95004BA85}">
      <dsp:nvSpPr>
        <dsp:cNvPr id="0" name=""/>
        <dsp:cNvSpPr/>
      </dsp:nvSpPr>
      <dsp:spPr>
        <a:xfrm>
          <a:off x="194645" y="2899822"/>
          <a:ext cx="4952086" cy="450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/>
            <a:t>Упр. №3-</a:t>
          </a:r>
          <a:r>
            <a:rPr lang="ru-RU" sz="2000" b="0" i="1" kern="1200"/>
            <a:t>«Разомни глину»</a:t>
          </a:r>
          <a:r>
            <a:rPr lang="ru-RU" sz="2000" b="0" i="0" kern="1200"/>
            <a:t> </a:t>
          </a:r>
          <a:r>
            <a:rPr lang="ru-RU" sz="2000" b="0" i="1" kern="1200"/>
            <a:t>(8-10р)</a:t>
          </a:r>
          <a:endParaRPr lang="ru-RU" sz="2000" kern="1200"/>
        </a:p>
      </dsp:txBody>
      <dsp:txXfrm>
        <a:off x="194645" y="2899822"/>
        <a:ext cx="4952086" cy="450189"/>
      </dsp:txXfrm>
    </dsp:sp>
    <dsp:sp modelId="{FEE1934A-FFCE-4F52-84F8-0AA4F830322E}">
      <dsp:nvSpPr>
        <dsp:cNvPr id="0" name=""/>
        <dsp:cNvSpPr/>
      </dsp:nvSpPr>
      <dsp:spPr>
        <a:xfrm>
          <a:off x="194645" y="3350012"/>
          <a:ext cx="1158788" cy="917053"/>
        </a:xfrm>
        <a:prstGeom prst="chevron">
          <a:avLst>
            <a:gd name="adj" fmla="val 70610"/>
          </a:avLst>
        </a:prstGeom>
        <a:solidFill>
          <a:schemeClr val="accent2">
            <a:lumMod val="60000"/>
            <a:lumOff val="40000"/>
          </a:schemeClr>
        </a:solidFill>
        <a:ln w="635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72097F-33AA-4076-AE02-A944892C3E97}">
      <dsp:nvSpPr>
        <dsp:cNvPr id="0" name=""/>
        <dsp:cNvSpPr/>
      </dsp:nvSpPr>
      <dsp:spPr>
        <a:xfrm>
          <a:off x="890688" y="3350012"/>
          <a:ext cx="1158788" cy="917053"/>
        </a:xfrm>
        <a:prstGeom prst="chevron">
          <a:avLst>
            <a:gd name="adj" fmla="val 70610"/>
          </a:avLst>
        </a:prstGeom>
        <a:solidFill>
          <a:schemeClr val="accent2">
            <a:lumMod val="60000"/>
            <a:lumOff val="40000"/>
          </a:schemeClr>
        </a:solidFill>
        <a:ln w="635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7DF5B7-13EC-4BEA-BD5E-A5D5769FFA42}">
      <dsp:nvSpPr>
        <dsp:cNvPr id="0" name=""/>
        <dsp:cNvSpPr/>
      </dsp:nvSpPr>
      <dsp:spPr>
        <a:xfrm>
          <a:off x="1587282" y="3350012"/>
          <a:ext cx="1158788" cy="917053"/>
        </a:xfrm>
        <a:prstGeom prst="chevron">
          <a:avLst>
            <a:gd name="adj" fmla="val 70610"/>
          </a:avLst>
        </a:prstGeom>
        <a:solidFill>
          <a:schemeClr val="accent2">
            <a:lumMod val="60000"/>
            <a:lumOff val="40000"/>
          </a:schemeClr>
        </a:solidFill>
        <a:ln w="635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C08544-82C9-4829-A0D6-50554A6A36F0}">
      <dsp:nvSpPr>
        <dsp:cNvPr id="0" name=""/>
        <dsp:cNvSpPr/>
      </dsp:nvSpPr>
      <dsp:spPr>
        <a:xfrm>
          <a:off x="2189834" y="3351284"/>
          <a:ext cx="1158788" cy="917053"/>
        </a:xfrm>
        <a:prstGeom prst="chevron">
          <a:avLst>
            <a:gd name="adj" fmla="val 70610"/>
          </a:avLst>
        </a:prstGeom>
        <a:solidFill>
          <a:schemeClr val="accent2">
            <a:lumMod val="60000"/>
            <a:lumOff val="40000"/>
          </a:schemeClr>
        </a:solidFill>
        <a:ln w="635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536B49-9FDC-4550-871A-4984A841273C}">
      <dsp:nvSpPr>
        <dsp:cNvPr id="0" name=""/>
        <dsp:cNvSpPr/>
      </dsp:nvSpPr>
      <dsp:spPr>
        <a:xfrm>
          <a:off x="2886428" y="3351284"/>
          <a:ext cx="1158788" cy="917053"/>
        </a:xfrm>
        <a:prstGeom prst="chevron">
          <a:avLst>
            <a:gd name="adj" fmla="val 70610"/>
          </a:avLst>
        </a:prstGeom>
        <a:solidFill>
          <a:schemeClr val="accent2">
            <a:lumMod val="60000"/>
            <a:lumOff val="40000"/>
          </a:schemeClr>
        </a:solidFill>
        <a:ln w="635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A865D2-B2F9-4D79-A24B-58BEF5AD8D3C}">
      <dsp:nvSpPr>
        <dsp:cNvPr id="0" name=""/>
        <dsp:cNvSpPr/>
      </dsp:nvSpPr>
      <dsp:spPr>
        <a:xfrm>
          <a:off x="3582471" y="3351284"/>
          <a:ext cx="1158788" cy="917053"/>
        </a:xfrm>
        <a:prstGeom prst="chevron">
          <a:avLst>
            <a:gd name="adj" fmla="val 70610"/>
          </a:avLst>
        </a:prstGeom>
        <a:solidFill>
          <a:schemeClr val="accent2">
            <a:lumMod val="60000"/>
            <a:lumOff val="40000"/>
          </a:schemeClr>
        </a:solidFill>
        <a:ln w="635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3FDACD-7CCA-408F-8F35-65A874E45963}">
      <dsp:nvSpPr>
        <dsp:cNvPr id="0" name=""/>
        <dsp:cNvSpPr/>
      </dsp:nvSpPr>
      <dsp:spPr>
        <a:xfrm>
          <a:off x="4279065" y="3351284"/>
          <a:ext cx="1158788" cy="917053"/>
        </a:xfrm>
        <a:prstGeom prst="chevron">
          <a:avLst>
            <a:gd name="adj" fmla="val 70610"/>
          </a:avLst>
        </a:prstGeom>
        <a:solidFill>
          <a:schemeClr val="accent2">
            <a:lumMod val="60000"/>
            <a:lumOff val="40000"/>
          </a:schemeClr>
        </a:solidFill>
        <a:ln w="635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70670A-5B89-4EF8-B9F4-8218147BDC9F}">
      <dsp:nvSpPr>
        <dsp:cNvPr id="0" name=""/>
        <dsp:cNvSpPr/>
      </dsp:nvSpPr>
      <dsp:spPr>
        <a:xfrm>
          <a:off x="194645" y="3441717"/>
          <a:ext cx="5016463" cy="73364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dirty="0"/>
            <a:t>Ребенок с небольшим усилием сдавливает мяч, как будто разминает глину или пластилин, переворачивая массажный мяч в ладошках.</a:t>
          </a:r>
          <a:endParaRPr lang="ru-RU" sz="1400" b="0" kern="1200" dirty="0"/>
        </a:p>
      </dsp:txBody>
      <dsp:txXfrm>
        <a:off x="194645" y="3441717"/>
        <a:ext cx="5016463" cy="7336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4965D-8AAA-46E1-9D32-9A0829C45186}">
      <dsp:nvSpPr>
        <dsp:cNvPr id="0" name=""/>
        <dsp:cNvSpPr/>
      </dsp:nvSpPr>
      <dsp:spPr>
        <a:xfrm>
          <a:off x="87094" y="122714"/>
          <a:ext cx="5044484" cy="458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/>
            <a:t>Упр. №4. </a:t>
          </a:r>
          <a:r>
            <a:rPr lang="ru-RU" sz="1600" b="0" i="1" kern="1200" dirty="0"/>
            <a:t>«Прокати мяч»</a:t>
          </a:r>
          <a:endParaRPr lang="ru-RU" sz="1600" kern="1200" dirty="0"/>
        </a:p>
      </dsp:txBody>
      <dsp:txXfrm>
        <a:off x="87094" y="122714"/>
        <a:ext cx="5044484" cy="458589"/>
      </dsp:txXfrm>
    </dsp:sp>
    <dsp:sp modelId="{6FA150AD-FDCA-43B1-8597-568BA9FAB896}">
      <dsp:nvSpPr>
        <dsp:cNvPr id="0" name=""/>
        <dsp:cNvSpPr/>
      </dsp:nvSpPr>
      <dsp:spPr>
        <a:xfrm>
          <a:off x="64749" y="574232"/>
          <a:ext cx="1180409" cy="934163"/>
        </a:xfrm>
        <a:prstGeom prst="chevron">
          <a:avLst>
            <a:gd name="adj" fmla="val 7061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D811803-85A9-4468-8087-7B65C86C2030}">
      <dsp:nvSpPr>
        <dsp:cNvPr id="0" name=""/>
        <dsp:cNvSpPr/>
      </dsp:nvSpPr>
      <dsp:spPr>
        <a:xfrm>
          <a:off x="773779" y="574232"/>
          <a:ext cx="1180409" cy="934163"/>
        </a:xfrm>
        <a:prstGeom prst="chevron">
          <a:avLst>
            <a:gd name="adj" fmla="val 7061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3E232D6-8076-4C96-85BD-74A0D1D0B576}">
      <dsp:nvSpPr>
        <dsp:cNvPr id="0" name=""/>
        <dsp:cNvSpPr/>
      </dsp:nvSpPr>
      <dsp:spPr>
        <a:xfrm>
          <a:off x="1483370" y="574232"/>
          <a:ext cx="1180409" cy="934163"/>
        </a:xfrm>
        <a:prstGeom prst="chevron">
          <a:avLst>
            <a:gd name="adj" fmla="val 7061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8F1A61E-1983-4623-AAA2-E4A877AF47E2}">
      <dsp:nvSpPr>
        <dsp:cNvPr id="0" name=""/>
        <dsp:cNvSpPr/>
      </dsp:nvSpPr>
      <dsp:spPr>
        <a:xfrm>
          <a:off x="2192400" y="574232"/>
          <a:ext cx="1180409" cy="934163"/>
        </a:xfrm>
        <a:prstGeom prst="chevron">
          <a:avLst>
            <a:gd name="adj" fmla="val 7061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C956574-FB96-4DED-B942-90968AD29907}">
      <dsp:nvSpPr>
        <dsp:cNvPr id="0" name=""/>
        <dsp:cNvSpPr/>
      </dsp:nvSpPr>
      <dsp:spPr>
        <a:xfrm>
          <a:off x="2901991" y="574232"/>
          <a:ext cx="1180409" cy="934163"/>
        </a:xfrm>
        <a:prstGeom prst="chevron">
          <a:avLst>
            <a:gd name="adj" fmla="val 7061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CEB3B94-B4FE-4740-9403-96E8F6736309}">
      <dsp:nvSpPr>
        <dsp:cNvPr id="0" name=""/>
        <dsp:cNvSpPr/>
      </dsp:nvSpPr>
      <dsp:spPr>
        <a:xfrm>
          <a:off x="3611022" y="574232"/>
          <a:ext cx="1180409" cy="934163"/>
        </a:xfrm>
        <a:prstGeom prst="chevron">
          <a:avLst>
            <a:gd name="adj" fmla="val 7061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056151B-3E63-4112-995E-59EA0FFA4E49}">
      <dsp:nvSpPr>
        <dsp:cNvPr id="0" name=""/>
        <dsp:cNvSpPr/>
      </dsp:nvSpPr>
      <dsp:spPr>
        <a:xfrm>
          <a:off x="4320612" y="574232"/>
          <a:ext cx="1180409" cy="934163"/>
        </a:xfrm>
        <a:prstGeom prst="chevron">
          <a:avLst>
            <a:gd name="adj" fmla="val 7061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31A73E2-B35A-4E4C-BE79-95EBE25FE6AF}">
      <dsp:nvSpPr>
        <dsp:cNvPr id="0" name=""/>
        <dsp:cNvSpPr/>
      </dsp:nvSpPr>
      <dsp:spPr>
        <a:xfrm>
          <a:off x="87094" y="674720"/>
          <a:ext cx="5110063" cy="747331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kern="1200" dirty="0"/>
            <a:t>И. п.: сидя. Прокат мяча подошвенной поверхностью - от пятки до носка, попеременно правой /левой/ стопами, очень мягко касаясь поверхности мяча. Частой ошибкой при выполнении данного упражнения является сильное надавливание на опору - это не полезно.</a:t>
          </a:r>
          <a:endParaRPr lang="ru-RU" sz="1200" kern="1200" dirty="0"/>
        </a:p>
      </dsp:txBody>
      <dsp:txXfrm>
        <a:off x="87094" y="674720"/>
        <a:ext cx="5110063" cy="747331"/>
      </dsp:txXfrm>
    </dsp:sp>
    <dsp:sp modelId="{2B3FDE57-C0E7-4980-8B1F-BF1B25D6D2B5}">
      <dsp:nvSpPr>
        <dsp:cNvPr id="0" name=""/>
        <dsp:cNvSpPr/>
      </dsp:nvSpPr>
      <dsp:spPr>
        <a:xfrm>
          <a:off x="87094" y="1607534"/>
          <a:ext cx="5044484" cy="458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/>
            <a:t>Упр. №5 </a:t>
          </a:r>
          <a:r>
            <a:rPr lang="ru-RU" sz="1600" b="0" i="1" kern="1200" dirty="0"/>
            <a:t>«Круговое вращение мяча стопой поочередно в правую и левую стороны»</a:t>
          </a:r>
          <a:endParaRPr lang="ru-RU" sz="1600" kern="1200" dirty="0"/>
        </a:p>
      </dsp:txBody>
      <dsp:txXfrm>
        <a:off x="87094" y="1607534"/>
        <a:ext cx="5044484" cy="458589"/>
      </dsp:txXfrm>
    </dsp:sp>
    <dsp:sp modelId="{5A154002-3A9B-45C3-9991-5987DCF86A1D}">
      <dsp:nvSpPr>
        <dsp:cNvPr id="0" name=""/>
        <dsp:cNvSpPr/>
      </dsp:nvSpPr>
      <dsp:spPr>
        <a:xfrm>
          <a:off x="87094" y="2066123"/>
          <a:ext cx="1180409" cy="934163"/>
        </a:xfrm>
        <a:prstGeom prst="chevron">
          <a:avLst>
            <a:gd name="adj" fmla="val 7061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B9BB26C-2F23-4726-A6FF-D8C5D425E2D1}">
      <dsp:nvSpPr>
        <dsp:cNvPr id="0" name=""/>
        <dsp:cNvSpPr/>
      </dsp:nvSpPr>
      <dsp:spPr>
        <a:xfrm>
          <a:off x="773779" y="2059052"/>
          <a:ext cx="1180409" cy="934163"/>
        </a:xfrm>
        <a:prstGeom prst="chevron">
          <a:avLst>
            <a:gd name="adj" fmla="val 7061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B5DA69A-68A9-4069-AA20-6ACAA4841458}">
      <dsp:nvSpPr>
        <dsp:cNvPr id="0" name=""/>
        <dsp:cNvSpPr/>
      </dsp:nvSpPr>
      <dsp:spPr>
        <a:xfrm>
          <a:off x="1483370" y="2059052"/>
          <a:ext cx="1180409" cy="934163"/>
        </a:xfrm>
        <a:prstGeom prst="chevron">
          <a:avLst>
            <a:gd name="adj" fmla="val 7061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341F390-26B2-4F66-9B8F-75862DA48408}">
      <dsp:nvSpPr>
        <dsp:cNvPr id="0" name=""/>
        <dsp:cNvSpPr/>
      </dsp:nvSpPr>
      <dsp:spPr>
        <a:xfrm>
          <a:off x="2192400" y="2059052"/>
          <a:ext cx="1180409" cy="934163"/>
        </a:xfrm>
        <a:prstGeom prst="chevron">
          <a:avLst>
            <a:gd name="adj" fmla="val 7061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8440426-B80F-429B-8EA7-E3F21EF1C09C}">
      <dsp:nvSpPr>
        <dsp:cNvPr id="0" name=""/>
        <dsp:cNvSpPr/>
      </dsp:nvSpPr>
      <dsp:spPr>
        <a:xfrm>
          <a:off x="2901991" y="2059052"/>
          <a:ext cx="1180409" cy="934163"/>
        </a:xfrm>
        <a:prstGeom prst="chevron">
          <a:avLst>
            <a:gd name="adj" fmla="val 7061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38FCAED-7259-472F-85FF-B846611B22BF}">
      <dsp:nvSpPr>
        <dsp:cNvPr id="0" name=""/>
        <dsp:cNvSpPr/>
      </dsp:nvSpPr>
      <dsp:spPr>
        <a:xfrm>
          <a:off x="3611022" y="2059052"/>
          <a:ext cx="1180409" cy="934163"/>
        </a:xfrm>
        <a:prstGeom prst="chevron">
          <a:avLst>
            <a:gd name="adj" fmla="val 7061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40CDFA1-2BC3-4547-8E32-D0FF233AA999}">
      <dsp:nvSpPr>
        <dsp:cNvPr id="0" name=""/>
        <dsp:cNvSpPr/>
      </dsp:nvSpPr>
      <dsp:spPr>
        <a:xfrm>
          <a:off x="4320612" y="2059052"/>
          <a:ext cx="1180409" cy="934163"/>
        </a:xfrm>
        <a:prstGeom prst="chevron">
          <a:avLst>
            <a:gd name="adj" fmla="val 7061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6E3D71F-7AF7-4FA8-B4E6-FD93D31EF66F}">
      <dsp:nvSpPr>
        <dsp:cNvPr id="0" name=""/>
        <dsp:cNvSpPr/>
      </dsp:nvSpPr>
      <dsp:spPr>
        <a:xfrm>
          <a:off x="87094" y="2159540"/>
          <a:ext cx="5110063" cy="747331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dirty="0"/>
            <a:t>Упражнение можно выполнять как стоя на полу, так и сидя на стуле, скамье.</a:t>
          </a:r>
          <a:endParaRPr lang="ru-RU" sz="1400" kern="1200" dirty="0"/>
        </a:p>
      </dsp:txBody>
      <dsp:txXfrm>
        <a:off x="87094" y="2159540"/>
        <a:ext cx="5110063" cy="747331"/>
      </dsp:txXfrm>
    </dsp:sp>
    <dsp:sp modelId="{BD7ECA18-FF14-4CB0-BF60-0CB9B2EBCA62}">
      <dsp:nvSpPr>
        <dsp:cNvPr id="0" name=""/>
        <dsp:cNvSpPr/>
      </dsp:nvSpPr>
      <dsp:spPr>
        <a:xfrm>
          <a:off x="87094" y="3092354"/>
          <a:ext cx="5044484" cy="458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b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/>
            <a:t>Упр. №6 </a:t>
          </a:r>
          <a:r>
            <a:rPr lang="ru-RU" sz="1600" b="0" i="1" kern="1200" dirty="0"/>
            <a:t>«Прокатывание мяча вперед и назад одновременно двумя ногами»</a:t>
          </a:r>
          <a:endParaRPr lang="ru-RU" sz="1600" kern="1200" dirty="0"/>
        </a:p>
      </dsp:txBody>
      <dsp:txXfrm>
        <a:off x="87094" y="3092354"/>
        <a:ext cx="5044484" cy="458589"/>
      </dsp:txXfrm>
    </dsp:sp>
    <dsp:sp modelId="{EF264003-AD08-4CA1-BB20-49E03622A27D}">
      <dsp:nvSpPr>
        <dsp:cNvPr id="0" name=""/>
        <dsp:cNvSpPr/>
      </dsp:nvSpPr>
      <dsp:spPr>
        <a:xfrm>
          <a:off x="87094" y="3550943"/>
          <a:ext cx="1180409" cy="934163"/>
        </a:xfrm>
        <a:prstGeom prst="chevron">
          <a:avLst>
            <a:gd name="adj" fmla="val 7061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48390E4-6FD8-46FC-A3BE-A878BC95792A}">
      <dsp:nvSpPr>
        <dsp:cNvPr id="0" name=""/>
        <dsp:cNvSpPr/>
      </dsp:nvSpPr>
      <dsp:spPr>
        <a:xfrm>
          <a:off x="796124" y="3550943"/>
          <a:ext cx="1180409" cy="934163"/>
        </a:xfrm>
        <a:prstGeom prst="chevron">
          <a:avLst>
            <a:gd name="adj" fmla="val 7061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D7D305C-DD13-483F-BAA0-45878D38FC98}">
      <dsp:nvSpPr>
        <dsp:cNvPr id="0" name=""/>
        <dsp:cNvSpPr/>
      </dsp:nvSpPr>
      <dsp:spPr>
        <a:xfrm>
          <a:off x="1505715" y="3550943"/>
          <a:ext cx="1180409" cy="934163"/>
        </a:xfrm>
        <a:prstGeom prst="chevron">
          <a:avLst>
            <a:gd name="adj" fmla="val 7061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0BDE96B-C121-4C4A-9805-1AE66F72176F}">
      <dsp:nvSpPr>
        <dsp:cNvPr id="0" name=""/>
        <dsp:cNvSpPr/>
      </dsp:nvSpPr>
      <dsp:spPr>
        <a:xfrm>
          <a:off x="2214746" y="3550943"/>
          <a:ext cx="1180409" cy="934163"/>
        </a:xfrm>
        <a:prstGeom prst="chevron">
          <a:avLst>
            <a:gd name="adj" fmla="val 7061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45615EC-D7BB-479B-9B1A-169171AE59D6}">
      <dsp:nvSpPr>
        <dsp:cNvPr id="0" name=""/>
        <dsp:cNvSpPr/>
      </dsp:nvSpPr>
      <dsp:spPr>
        <a:xfrm>
          <a:off x="2924336" y="3550943"/>
          <a:ext cx="1180409" cy="934163"/>
        </a:xfrm>
        <a:prstGeom prst="chevron">
          <a:avLst>
            <a:gd name="adj" fmla="val 7061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DACE02C-67A6-4DA1-B4D0-BD1F0C08B529}">
      <dsp:nvSpPr>
        <dsp:cNvPr id="0" name=""/>
        <dsp:cNvSpPr/>
      </dsp:nvSpPr>
      <dsp:spPr>
        <a:xfrm>
          <a:off x="3633367" y="3550943"/>
          <a:ext cx="1180409" cy="934163"/>
        </a:xfrm>
        <a:prstGeom prst="chevron">
          <a:avLst>
            <a:gd name="adj" fmla="val 7061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CD0D507-2D1E-4AA5-99DB-27EC7B950178}">
      <dsp:nvSpPr>
        <dsp:cNvPr id="0" name=""/>
        <dsp:cNvSpPr/>
      </dsp:nvSpPr>
      <dsp:spPr>
        <a:xfrm>
          <a:off x="4342958" y="3550943"/>
          <a:ext cx="1180409" cy="934163"/>
        </a:xfrm>
        <a:prstGeom prst="chevron">
          <a:avLst>
            <a:gd name="adj" fmla="val 7061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DC825BB-564C-4832-AFDA-4809DDCF7203}">
      <dsp:nvSpPr>
        <dsp:cNvPr id="0" name=""/>
        <dsp:cNvSpPr/>
      </dsp:nvSpPr>
      <dsp:spPr>
        <a:xfrm>
          <a:off x="87094" y="3644360"/>
          <a:ext cx="5110063" cy="747331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dirty="0"/>
            <a:t>И. п.: сидя. Прокат мяча выполняется одновременно двумя ногами подошвенной поверхностью стопы от пятки до пальчиков.</a:t>
          </a:r>
          <a:endParaRPr lang="ru-RU" sz="1400" kern="1200" dirty="0"/>
        </a:p>
      </dsp:txBody>
      <dsp:txXfrm>
        <a:off x="87094" y="3644360"/>
        <a:ext cx="5110063" cy="7473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06707-2622-4746-B506-9962C551E980}" type="datetimeFigureOut">
              <a:rPr lang="ru-RU" smtClean="0"/>
              <a:pPr/>
              <a:t>23.01.2022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4B7B28-8A1B-4921-BB7B-33870F970B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531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B7B28-8A1B-4921-BB7B-33870F970B94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780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E35183-CB2C-4B55-ADCE-147D1CBF9E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69D5D1-4212-4737-8FC9-6A6EE34874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99F7A7-B05D-4F5E-B9D3-7972E9522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66D38-54B7-424D-8364-8AA10EA9E7EF}" type="datetimeFigureOut">
              <a:rPr lang="ru-RU" smtClean="0"/>
              <a:pPr/>
              <a:t>23.01.2022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6A2151-6BD4-40D7-BEAD-F17EF6952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7CE14B-0427-4130-B54A-3D08B8723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0AB09-102C-4872-825D-F2D0473EDD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7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59C40B-C067-4376-A1D7-04BDE34CA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2D7DDB1-B8AE-4017-96FE-D5D3556F41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B5E218-8C29-4860-BDE9-74DAC4BFB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66D38-54B7-424D-8364-8AA10EA9E7EF}" type="datetimeFigureOut">
              <a:rPr lang="ru-RU" smtClean="0"/>
              <a:pPr/>
              <a:t>23.01.2022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F2A259-7BB1-4995-B9AB-76640F0F9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002D6D-0F83-4F71-A571-DC0794FA6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0AB09-102C-4872-825D-F2D0473EDD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0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EFF051D-4AC2-408E-91DD-898D145590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5C349EA-0471-4397-9A05-C2BAC6EC45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B58C29-A149-4E9B-A166-418E483C9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66D38-54B7-424D-8364-8AA10EA9E7EF}" type="datetimeFigureOut">
              <a:rPr lang="ru-RU" smtClean="0"/>
              <a:pPr/>
              <a:t>23.01.2022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4016D3-F828-44A1-83C8-DE6618AF4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AE9290-BE04-4C83-B398-9E855FBCA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0AB09-102C-4872-825D-F2D0473EDD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325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B579AD-D7B4-4571-9503-AAB313DBA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0A59B4-9C3F-4A26-B875-6DE19C58C5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BAB9E5-E5D3-4628-8669-DE4F6823D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66D38-54B7-424D-8364-8AA10EA9E7EF}" type="datetimeFigureOut">
              <a:rPr lang="ru-RU" smtClean="0"/>
              <a:pPr/>
              <a:t>23.01.2022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ABC0F4-6C88-4274-8096-2C55135FA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6CD792-C8E4-4CC8-A00A-00E5074F4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0AB09-102C-4872-825D-F2D0473EDD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102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F18BB7-0305-4A8D-A62A-3CC14097C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829976-F156-48A7-9A58-B6138A4E3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2F9D3A-0107-47F2-B291-84F64B1AF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66D38-54B7-424D-8364-8AA10EA9E7EF}" type="datetimeFigureOut">
              <a:rPr lang="ru-RU" smtClean="0"/>
              <a:pPr/>
              <a:t>23.01.2022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D13B87-7E26-4F78-91E2-896F0DF48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4E954E-53BB-496E-95CC-72C9EF8DE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0AB09-102C-4872-825D-F2D0473EDD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905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D88D84-38E9-4058-91CC-012A09B2D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2EE764-4B8C-48CD-9C62-72267C188B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9255103-0082-4661-A621-5EE5B40603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888F90-20CB-4736-9322-A70838A61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66D38-54B7-424D-8364-8AA10EA9E7EF}" type="datetimeFigureOut">
              <a:rPr lang="ru-RU" smtClean="0"/>
              <a:pPr/>
              <a:t>23.01.2022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8A4B3F8-3CEC-4928-9EE5-24AFA5AFD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56579F-334D-4EF4-95C2-EF4652E8E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0AB09-102C-4872-825D-F2D0473EDD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708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FA345-6EDF-4D05-9240-45E1E90BC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7C8C2E-AB40-465B-AFA7-365AE1463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DEAAD2-D0DE-4B5E-85F4-DB1B3419F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0B1D67F-5B96-485F-AFA2-85A50C8EC6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82ED89B-763F-40DA-8053-C4399C12C5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44C414C-8467-447E-A4DC-0462E7D58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66D38-54B7-424D-8364-8AA10EA9E7EF}" type="datetimeFigureOut">
              <a:rPr lang="ru-RU" smtClean="0"/>
              <a:pPr/>
              <a:t>23.01.2022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C4A28A8-871B-4D00-99E7-90F062E38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93645B8-B291-4D69-B1A7-4DF593CDA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0AB09-102C-4872-825D-F2D0473EDD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275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7658E8-5CC1-4A53-9057-F540F7947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8629C9-7938-4181-A497-B62A6C25B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66D38-54B7-424D-8364-8AA10EA9E7EF}" type="datetimeFigureOut">
              <a:rPr lang="ru-RU" smtClean="0"/>
              <a:pPr/>
              <a:t>23.01.2022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E98107-DC78-44FC-89A3-C278CD26C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CC53B39-1CF3-47C4-93D5-75227C2D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0AB09-102C-4872-825D-F2D0473EDD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639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8366BD5-AA58-4C3E-BB93-D43E6FD6F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66D38-54B7-424D-8364-8AA10EA9E7EF}" type="datetimeFigureOut">
              <a:rPr lang="ru-RU" smtClean="0"/>
              <a:pPr/>
              <a:t>23.01.2022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8711F07-5DBF-4BAD-9D2B-9F61D6D84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0D23C83-7C18-4FDB-9AC1-03F94618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0AB09-102C-4872-825D-F2D0473EDD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24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3E65E-DFF1-4CAA-9047-3DCA72A9D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915AF9-ADDE-4441-8779-CB4673C36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5CA0AB-14FC-416B-B81C-560088426F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A719C3E-6FD4-45AC-8909-C1D6C092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66D38-54B7-424D-8364-8AA10EA9E7EF}" type="datetimeFigureOut">
              <a:rPr lang="ru-RU" smtClean="0"/>
              <a:pPr/>
              <a:t>23.01.2022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AD35C4-622F-4137-8DFD-C82F0CBAD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58F67F-7859-4C17-ABD1-8BEF9B610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0AB09-102C-4872-825D-F2D0473EDD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988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D707B7-4BFC-4580-9156-5FE3C7B5B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D17E758-6EFB-44B3-85E4-DFD86E60E7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EA82EB-5689-47C1-8A76-AF4E2608DC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C57DEB7-CDB7-460B-B8BB-883201369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66D38-54B7-424D-8364-8AA10EA9E7EF}" type="datetimeFigureOut">
              <a:rPr lang="ru-RU" smtClean="0"/>
              <a:pPr/>
              <a:t>23.01.2022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592413A-C567-4E32-85E3-D78981EDC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178F64-4EA0-48EA-A484-EB33FC4FE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0AB09-102C-4872-825D-F2D0473EDD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828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668ED-233C-4F36-BA4A-A9A2ACD14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03380F-A91C-4559-9C2A-78C3C3201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CD5798-9CB2-492C-A28F-F8BFE619E1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66D38-54B7-424D-8364-8AA10EA9E7EF}" type="datetimeFigureOut">
              <a:rPr lang="ru-RU" smtClean="0"/>
              <a:pPr/>
              <a:t>23.01.2022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C4628D-06E6-4C1A-A6ED-F00423A9EC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9BB5E-F25A-4F8E-9CD5-EBE92D65C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0AB09-102C-4872-825D-F2D0473EDD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972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4.png"/><Relationship Id="rId7" Type="http://schemas.openxmlformats.org/officeDocument/2006/relationships/diagramLayout" Target="../diagrams/layout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16.png"/><Relationship Id="rId10" Type="http://schemas.microsoft.com/office/2007/relationships/diagramDrawing" Target="../diagrams/drawing2.xml"/><Relationship Id="rId4" Type="http://schemas.openxmlformats.org/officeDocument/2006/relationships/image" Target="../media/image15.png"/><Relationship Id="rId9" Type="http://schemas.openxmlformats.org/officeDocument/2006/relationships/diagramColors" Target="../diagrams/colors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14.png"/><Relationship Id="rId7" Type="http://schemas.openxmlformats.org/officeDocument/2006/relationships/diagramLayout" Target="../diagrams/layout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5" Type="http://schemas.openxmlformats.org/officeDocument/2006/relationships/image" Target="../media/image16.png"/><Relationship Id="rId10" Type="http://schemas.microsoft.com/office/2007/relationships/diagramDrawing" Target="../diagrams/drawing3.xml"/><Relationship Id="rId4" Type="http://schemas.openxmlformats.org/officeDocument/2006/relationships/image" Target="../media/image15.png"/><Relationship Id="rId9" Type="http://schemas.openxmlformats.org/officeDocument/2006/relationships/diagramColors" Target="../diagrams/colors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Объект 4" descr="Изображение выглядит как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2C9C399D-AC5D-4831-9247-F5CF05904C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9" r="-2" b="8899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7" name="Рисунок 6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BE6675BA-9C64-4508-B699-F3D1B6E064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5" r="2" b="15744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7AF414C-9BAC-4E3E-9B57-5596D300FF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3" r="-2" b="13751"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B1C98C3-9D13-4474-AA5C-4B037F5AD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4001" y="5110716"/>
            <a:ext cx="5383174" cy="1008112"/>
          </a:xfrm>
        </p:spPr>
        <p:txBody>
          <a:bodyPr anchor="t">
            <a:normAutofit/>
          </a:bodyPr>
          <a:lstStyle/>
          <a:p>
            <a:pPr marL="0" indent="0" algn="r">
              <a:buNone/>
            </a:pPr>
            <a:r>
              <a:rPr lang="ru-RU" sz="1800" dirty="0">
                <a:solidFill>
                  <a:schemeClr val="accent2"/>
                </a:solidFill>
              </a:rPr>
              <a:t>Подготовила: Владимирова Наталья Александровна,  </a:t>
            </a:r>
            <a:r>
              <a:rPr lang="ru-RU" sz="1800" dirty="0" smtClean="0">
                <a:solidFill>
                  <a:schemeClr val="accent2"/>
                </a:solidFill>
              </a:rPr>
              <a:t>учитель  </a:t>
            </a:r>
            <a:r>
              <a:rPr lang="ru-RU" sz="1800" dirty="0">
                <a:solidFill>
                  <a:schemeClr val="accent2"/>
                </a:solidFill>
              </a:rPr>
              <a:t>физической культуры МБОУ Гимназии №25 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F5C3A9-7A87-46D8-AE07-39738ADE5522}"/>
              </a:ext>
            </a:extLst>
          </p:cNvPr>
          <p:cNvSpPr txBox="1"/>
          <p:nvPr/>
        </p:nvSpPr>
        <p:spPr>
          <a:xfrm>
            <a:off x="4727848" y="761489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с массажным мячом (Су-</a:t>
            </a:r>
            <a:r>
              <a:rPr lang="ru-RU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Джок</a:t>
            </a:r>
            <a:r>
              <a:rPr lang="ru-RU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терапия)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6152EF4-8724-4F7E-A492-5741CC8C2C2F}"/>
              </a:ext>
            </a:extLst>
          </p:cNvPr>
          <p:cNvSpPr/>
          <p:nvPr/>
        </p:nvSpPr>
        <p:spPr>
          <a:xfrm>
            <a:off x="6582207" y="2617027"/>
            <a:ext cx="3456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2"/>
                </a:solidFill>
              </a:rPr>
              <a:t>«СУ» - кисть, «ДЖОК» - стопа</a:t>
            </a:r>
          </a:p>
        </p:txBody>
      </p:sp>
    </p:spTree>
    <p:extLst>
      <p:ext uri="{BB962C8B-B14F-4D97-AF65-F5344CB8AC3E}">
        <p14:creationId xmlns:p14="http://schemas.microsoft.com/office/powerpoint/2010/main" val="16028656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1FC4346-4C71-4E03-9BCA-34401689B7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</a:blip>
          <a:srcRect t="30"/>
          <a:stretch/>
        </p:blipFill>
        <p:spPr>
          <a:xfrm>
            <a:off x="-960784" y="0"/>
            <a:ext cx="14113567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AE987D9-40CB-4110-82DB-438A72334950}"/>
              </a:ext>
            </a:extLst>
          </p:cNvPr>
          <p:cNvSpPr/>
          <p:nvPr/>
        </p:nvSpPr>
        <p:spPr>
          <a:xfrm>
            <a:off x="429135" y="234258"/>
            <a:ext cx="5332082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«Медведи»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Описание: упражнение выполняется сначала на правой руке, затем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на левой.</a:t>
            </a:r>
          </a:p>
          <a:p>
            <a:pPr>
              <a:spcAft>
                <a:spcPts val="600"/>
              </a:spcAft>
            </a:pPr>
            <a:endParaRPr lang="en-US" sz="20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</a:rPr>
              <a:t>Шла медведица спросонок, (шагать шариком по руке, надавливая)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</a:rPr>
              <a:t>А за нею – медвежонок. (шагать тихо шариком по руке)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</a:rPr>
              <a:t>А потом пришли детишки, (шагать шариком по руке в быстром темпе)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</a:rPr>
              <a:t>Принесли в портфелях книжки.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</a:rPr>
              <a:t>Стали книжки открывать, (нажимать шариком на каждый палец)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</a:rPr>
              <a:t>И в тетрадочках писать.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1217" y="267240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 descr="Изображение выглядит как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1C1C172E-879D-4D8E-AA14-7A6BB3F5C0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9" r="2" b="8902"/>
          <a:stretch/>
        </p:blipFill>
        <p:spPr>
          <a:xfrm>
            <a:off x="5925809" y="2837001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5" name="Объект 4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DAB961F2-B4D4-4470-8F8B-56D8502CA8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r="-1" b="15261"/>
          <a:stretch/>
        </p:blipFill>
        <p:spPr>
          <a:xfrm>
            <a:off x="8160603" y="2"/>
            <a:ext cx="4034316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BFC77B5-F38E-4A7D-80BD-C3A10B7177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4334" y="4032250"/>
            <a:ext cx="3227666" cy="2825750"/>
          </a:xfrm>
          <a:custGeom>
            <a:avLst/>
            <a:gdLst>
              <a:gd name="connsiteX0" fmla="*/ 1888600 w 3227666"/>
              <a:gd name="connsiteY0" fmla="*/ 0 h 2825750"/>
              <a:gd name="connsiteX1" fmla="*/ 3224042 w 3227666"/>
              <a:gd name="connsiteY1" fmla="*/ 553158 h 2825750"/>
              <a:gd name="connsiteX2" fmla="*/ 3227666 w 3227666"/>
              <a:gd name="connsiteY2" fmla="*/ 557146 h 2825750"/>
              <a:gd name="connsiteX3" fmla="*/ 3227666 w 3227666"/>
              <a:gd name="connsiteY3" fmla="*/ 2825750 h 2825750"/>
              <a:gd name="connsiteX4" fmla="*/ 250380 w 3227666"/>
              <a:gd name="connsiteY4" fmla="*/ 2825750 h 2825750"/>
              <a:gd name="connsiteX5" fmla="*/ 227944 w 3227666"/>
              <a:gd name="connsiteY5" fmla="*/ 2788819 h 2825750"/>
              <a:gd name="connsiteX6" fmla="*/ 0 w 3227666"/>
              <a:gd name="connsiteY6" fmla="*/ 1888600 h 2825750"/>
              <a:gd name="connsiteX7" fmla="*/ 1888600 w 3227666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27666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227666" y="557146"/>
                </a:lnTo>
                <a:lnTo>
                  <a:pt x="3227666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C1451E-24B3-4BC1-8417-85CC36785C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6" b="15196"/>
          <a:stretch/>
        </p:blipFill>
        <p:spPr>
          <a:xfrm>
            <a:off x="9129290" y="4197216"/>
            <a:ext cx="3062710" cy="2660795"/>
          </a:xfrm>
          <a:custGeom>
            <a:avLst/>
            <a:gdLst/>
            <a:ahLst/>
            <a:cxnLst/>
            <a:rect l="l" t="t" r="r" b="b"/>
            <a:pathLst>
              <a:path w="3062710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062710" y="639308"/>
                </a:lnTo>
                <a:lnTo>
                  <a:pt x="3062710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60601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EFB9A28-3307-4EEA-97FB-3EE60F71B5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8" r="28161" b="-1"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23552E-D37B-41BC-904A-8AEF16786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90" y="-40074"/>
            <a:ext cx="5462157" cy="73277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0000"/>
                </a:solidFill>
              </a:rPr>
              <a:t>СКАЗКА «Ежик на прогулке»</a:t>
            </a:r>
            <a:endParaRPr lang="ru-RU" sz="3200" dirty="0">
              <a:solidFill>
                <a:srgbClr val="000000"/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6CD08C-448A-4729-A715-C9CF9F74E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6" y="908720"/>
            <a:ext cx="5976664" cy="5549345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ru-RU" sz="1600" dirty="0">
                <a:solidFill>
                  <a:srgbClr val="000000"/>
                </a:solidFill>
              </a:rPr>
              <a:t>Жил да был ежик в лесу, в своем домике - норке </a:t>
            </a:r>
            <a:r>
              <a:rPr lang="ru-RU" sz="1600" i="1" dirty="0">
                <a:solidFill>
                  <a:srgbClr val="000000"/>
                </a:solidFill>
              </a:rPr>
              <a:t>(зажать шарик в ладошке).</a:t>
            </a:r>
            <a:endParaRPr lang="ru-RU" sz="16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sz="1600" dirty="0">
                <a:solidFill>
                  <a:srgbClr val="000000"/>
                </a:solidFill>
              </a:rPr>
              <a:t>Выглянул ежик из своей норки </a:t>
            </a:r>
            <a:r>
              <a:rPr lang="ru-RU" sz="1600" i="1" dirty="0">
                <a:solidFill>
                  <a:srgbClr val="000000"/>
                </a:solidFill>
              </a:rPr>
              <a:t>(раскрыть ладошки и показать шарик)</a:t>
            </a:r>
            <a:r>
              <a:rPr lang="ru-RU" sz="1600" dirty="0">
                <a:solidFill>
                  <a:srgbClr val="000000"/>
                </a:solidFill>
              </a:rPr>
              <a:t> и увидел солнышко. Улыбнулся ежик солнышку </a:t>
            </a:r>
            <a:r>
              <a:rPr lang="ru-RU" sz="1600" i="1" dirty="0">
                <a:solidFill>
                  <a:srgbClr val="000000"/>
                </a:solidFill>
              </a:rPr>
              <a:t>(улыбнуться, раскрыть одну ладошку веером)</a:t>
            </a:r>
            <a:r>
              <a:rPr lang="ru-RU" sz="1600" dirty="0">
                <a:solidFill>
                  <a:srgbClr val="000000"/>
                </a:solidFill>
              </a:rPr>
              <a:t> и решил прогуляться по лесу.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0000"/>
                </a:solidFill>
              </a:rPr>
              <a:t>Покатился ежик по прямой дорожке </a:t>
            </a:r>
            <a:r>
              <a:rPr lang="ru-RU" sz="1600" i="1" dirty="0">
                <a:solidFill>
                  <a:srgbClr val="000000"/>
                </a:solidFill>
              </a:rPr>
              <a:t>(прямыми движениями по ладошке раскатывать шарик)</a:t>
            </a:r>
            <a:r>
              <a:rPr lang="ru-RU" sz="1600" dirty="0">
                <a:solidFill>
                  <a:srgbClr val="000000"/>
                </a:solidFill>
              </a:rPr>
              <a:t>, катился - катился и прибежал на красивую, круглую полянку </a:t>
            </a:r>
            <a:r>
              <a:rPr lang="ru-RU" sz="1600" i="1" dirty="0">
                <a:solidFill>
                  <a:srgbClr val="000000"/>
                </a:solidFill>
              </a:rPr>
              <a:t>(ладошки соединить в форме круга).</a:t>
            </a:r>
            <a:r>
              <a:rPr lang="ru-RU" sz="1600" dirty="0">
                <a:solidFill>
                  <a:srgbClr val="000000"/>
                </a:solidFill>
              </a:rPr>
              <a:t> Обрадовался ежик и стал бегать и прыгать по полянке </a:t>
            </a:r>
            <a:r>
              <a:rPr lang="ru-RU" sz="1600" i="1" dirty="0">
                <a:solidFill>
                  <a:srgbClr val="000000"/>
                </a:solidFill>
              </a:rPr>
              <a:t>(зажимать шарик между ладошками)</a:t>
            </a:r>
            <a:endParaRPr lang="ru-RU" sz="16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sz="1600" dirty="0">
                <a:solidFill>
                  <a:srgbClr val="000000"/>
                </a:solidFill>
              </a:rPr>
              <a:t>Стал цветочки нюхать </a:t>
            </a:r>
            <a:r>
              <a:rPr lang="ru-RU" sz="1600" i="1" dirty="0">
                <a:solidFill>
                  <a:srgbClr val="000000"/>
                </a:solidFill>
              </a:rPr>
              <a:t>(прикасаться колючками шарика к кончику пальца и делать глубокий вдох)</a:t>
            </a:r>
            <a:r>
              <a:rPr lang="ru-RU" sz="1600" dirty="0">
                <a:solidFill>
                  <a:srgbClr val="000000"/>
                </a:solidFill>
              </a:rPr>
              <a:t>. Вдруг набежали тучки </a:t>
            </a:r>
            <a:r>
              <a:rPr lang="ru-RU" sz="1600" i="1" dirty="0">
                <a:solidFill>
                  <a:srgbClr val="000000"/>
                </a:solidFill>
              </a:rPr>
              <a:t>(зажать шарик в одном кулачке, в другом, нахмуриться)</a:t>
            </a:r>
            <a:r>
              <a:rPr lang="ru-RU" sz="1600" dirty="0">
                <a:solidFill>
                  <a:srgbClr val="000000"/>
                </a:solidFill>
              </a:rPr>
              <a:t>, и закапал дождик: кап-кап-кап </a:t>
            </a:r>
            <a:r>
              <a:rPr lang="ru-RU" sz="1600" i="1" dirty="0">
                <a:solidFill>
                  <a:srgbClr val="000000"/>
                </a:solidFill>
              </a:rPr>
              <a:t>(кончиками пальцев в щепотке стучать по колючкам шарика)</a:t>
            </a:r>
            <a:r>
              <a:rPr lang="ru-RU" sz="1600" dirty="0">
                <a:solidFill>
                  <a:srgbClr val="000000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0000"/>
                </a:solidFill>
              </a:rPr>
              <a:t>Спрятался ежик под большой грибок </a:t>
            </a:r>
            <a:r>
              <a:rPr lang="ru-RU" sz="1600" i="1" dirty="0">
                <a:solidFill>
                  <a:srgbClr val="000000"/>
                </a:solidFill>
              </a:rPr>
              <a:t>(ладошкой левой руки сделать шляпку и спрятать шарик по ним)</a:t>
            </a:r>
            <a:r>
              <a:rPr lang="ru-RU" sz="1600" dirty="0">
                <a:solidFill>
                  <a:srgbClr val="000000"/>
                </a:solidFill>
              </a:rPr>
              <a:t> и укрылся от дождя, а когда закончился дождь, то на полянке выросли разные грибы: подосиновики, подберезовики, опята, лисички и даже белый гриб </a:t>
            </a:r>
            <a:r>
              <a:rPr lang="ru-RU" sz="1600" i="1" dirty="0">
                <a:solidFill>
                  <a:srgbClr val="000000"/>
                </a:solidFill>
              </a:rPr>
              <a:t>(показать пальчики).</a:t>
            </a:r>
            <a:endParaRPr lang="ru-RU" sz="16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sz="1600" dirty="0">
                <a:solidFill>
                  <a:srgbClr val="000000"/>
                </a:solidFill>
              </a:rPr>
              <a:t>Захотелось ежику обрадовать маму, собрать грибы и отнести их домой, а их так много … как понесет их ежик? Да, на своей спинке. Аккуратно насадил ежик грибочки на иголки </a:t>
            </a:r>
            <a:r>
              <a:rPr lang="ru-RU" sz="1600" i="1" dirty="0">
                <a:solidFill>
                  <a:srgbClr val="000000"/>
                </a:solidFill>
              </a:rPr>
              <a:t>(каждый кончик пальчика уколоть шипом шарика)</a:t>
            </a:r>
            <a:r>
              <a:rPr lang="ru-RU" sz="1600" dirty="0">
                <a:solidFill>
                  <a:srgbClr val="000000"/>
                </a:solidFill>
              </a:rPr>
              <a:t> и довольный побежал домой </a:t>
            </a:r>
            <a:r>
              <a:rPr lang="ru-RU" sz="1600" i="1" dirty="0">
                <a:solidFill>
                  <a:srgbClr val="000000"/>
                </a:solidFill>
              </a:rPr>
              <a:t>(прямыми движениями по ладошке раскатывать шарик).</a:t>
            </a:r>
            <a:endParaRPr lang="ru-RU" sz="16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ru-RU" sz="1000" dirty="0">
              <a:solidFill>
                <a:srgbClr val="000000"/>
              </a:solidFill>
            </a:endParaRPr>
          </a:p>
        </p:txBody>
      </p:sp>
      <p:pic>
        <p:nvPicPr>
          <p:cNvPr id="11" name="Объект 4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84FB3A14-27E5-4ADB-A0B8-ADB21F0355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232" y="6037507"/>
            <a:ext cx="734690" cy="88342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9E2667C-CCA1-483A-BFEA-2B6D3D9838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402" y="5586597"/>
            <a:ext cx="509491" cy="613024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D750071F-3CCD-494F-A522-FB257A1585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366" y="5780756"/>
            <a:ext cx="734690" cy="88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16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23552E-D37B-41BC-904A-8AEF16786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5" name="Объект 4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DAB961F2-B4D4-4470-8F8B-56D8502CA8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5872"/>
            <a:ext cx="1055440" cy="126910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C1451E-24B3-4BC1-8417-85CC36785C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93" y="5013176"/>
            <a:ext cx="815094" cy="980728"/>
          </a:xfrm>
          <a:prstGeom prst="rect">
            <a:avLst/>
          </a:prstGeom>
        </p:spPr>
      </p:pic>
      <p:pic>
        <p:nvPicPr>
          <p:cNvPr id="9" name="Рисунок 8" descr="Изображение выглядит как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1C1C172E-879D-4D8E-AA14-7A6BB3F5C0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5562198"/>
            <a:ext cx="1175371" cy="1412776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08F7762-7204-4B2A-B11D-79B81F4EDAD1}"/>
              </a:ext>
            </a:extLst>
          </p:cNvPr>
          <p:cNvSpPr/>
          <p:nvPr/>
        </p:nvSpPr>
        <p:spPr>
          <a:xfrm>
            <a:off x="1620893" y="3105834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Массажный мячик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dirty="0"/>
              <a:t>это резиновый игольчатый (с шипами) мяч, предназначенный для массажа, рефлексотерапии и релаксации всех частей тела.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2786D19-0D8B-4E67-AF41-2288EBB54D8A}"/>
              </a:ext>
            </a:extLst>
          </p:cNvPr>
          <p:cNvSpPr/>
          <p:nvPr/>
        </p:nvSpPr>
        <p:spPr>
          <a:xfrm>
            <a:off x="838200" y="552462"/>
            <a:ext cx="979308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последнее десятилетие во всем мире наметилась тенденция к ухудшению здоровья детей, поэтому на сегодняшний день вопросы оздоровительной работы являются наиболее актуальными в деятельности любого учреждения.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физического воспитания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неоспорима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Растить детей здоровыми, сильными, жизнерадостными - задача каждого учреждения.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Упражнения с массажными мячиками | МАМА И МАЛЫШ">
            <a:extLst>
              <a:ext uri="{FF2B5EF4-FFF2-40B4-BE49-F238E27FC236}">
                <a16:creationId xmlns:a16="http://schemas.microsoft.com/office/drawing/2014/main" id="{36CF89E8-56FF-4F67-AAB8-F8CC6D1D3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4102166"/>
            <a:ext cx="2873119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женщина массажа S руки шарика Стоковое Изображение - изображение  насчитывающей шарика, массажа: 21529543">
            <a:extLst>
              <a:ext uri="{FF2B5EF4-FFF2-40B4-BE49-F238E27FC236}">
                <a16:creationId xmlns:a16="http://schemas.microsoft.com/office/drawing/2014/main" id="{4E77FC30-58F7-456D-920D-49A348E75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00" y="3472802"/>
            <a:ext cx="2286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Массажный мячик">
            <a:extLst>
              <a:ext uri="{FF2B5EF4-FFF2-40B4-BE49-F238E27FC236}">
                <a16:creationId xmlns:a16="http://schemas.microsoft.com/office/drawing/2014/main" id="{1A741C57-5A90-483A-BB76-4FD855B68E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5" b="19200"/>
          <a:stretch/>
        </p:blipFill>
        <p:spPr bwMode="auto">
          <a:xfrm>
            <a:off x="9509302" y="5206814"/>
            <a:ext cx="1817887" cy="128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167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6CDE554-1D17-4CB6-BD0F-819991012151}"/>
              </a:ext>
            </a:extLst>
          </p:cNvPr>
          <p:cNvSpPr/>
          <p:nvPr/>
        </p:nvSpPr>
        <p:spPr>
          <a:xfrm>
            <a:off x="2436452" y="2716084"/>
            <a:ext cx="7379983" cy="7920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Объект 4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DAB961F2-B4D4-4470-8F8B-56D8502CA8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5872"/>
            <a:ext cx="1055440" cy="126910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C1451E-24B3-4BC1-8417-85CC36785C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93" y="5013176"/>
            <a:ext cx="815094" cy="980728"/>
          </a:xfrm>
          <a:prstGeom prst="rect">
            <a:avLst/>
          </a:prstGeom>
        </p:spPr>
      </p:pic>
      <p:pic>
        <p:nvPicPr>
          <p:cNvPr id="9" name="Рисунок 8" descr="Изображение выглядит как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1C1C172E-879D-4D8E-AA14-7A6BB3F5C0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5562198"/>
            <a:ext cx="1175371" cy="14127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598919-266E-46C3-96DF-90427E73BB8E}"/>
              </a:ext>
            </a:extLst>
          </p:cNvPr>
          <p:cNvSpPr txBox="1"/>
          <p:nvPr/>
        </p:nvSpPr>
        <p:spPr>
          <a:xfrm>
            <a:off x="647893" y="476672"/>
            <a:ext cx="11305256" cy="1704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цель образовательной области «Физическая культура»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совершенствование функций формирующегося организма, развитие двигательных навыков, тонкой ручной моторики, зрительно-пространственной координации.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 лежит в основе организаций всей жизни детей в семье, и учреждении.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12CD2D-655E-4D2F-99DC-78B439C41193}"/>
              </a:ext>
            </a:extLst>
          </p:cNvPr>
          <p:cNvSpPr/>
          <p:nvPr/>
        </p:nvSpPr>
        <p:spPr>
          <a:xfrm>
            <a:off x="2551395" y="2798604"/>
            <a:ext cx="737998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целью проведения физкультурных занятий с детьми с ОВЗ является: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формирование основ базовой культуры личности;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всестороннее развитие психических и физических качеств в соответствии с возрастными и индивидуальными особенностями.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235516A-8C40-432D-A203-204AA7F25D55}"/>
              </a:ext>
            </a:extLst>
          </p:cNvPr>
          <p:cNvSpPr/>
          <p:nvPr/>
        </p:nvSpPr>
        <p:spPr>
          <a:xfrm>
            <a:off x="2436452" y="3724302"/>
            <a:ext cx="288032" cy="2880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2126E31-F97D-4DC0-9552-903AB820DD47}"/>
              </a:ext>
            </a:extLst>
          </p:cNvPr>
          <p:cNvSpPr/>
          <p:nvPr/>
        </p:nvSpPr>
        <p:spPr>
          <a:xfrm>
            <a:off x="2436452" y="4225663"/>
            <a:ext cx="288032" cy="2880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770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DAB961F2-B4D4-4470-8F8B-56D8502CA8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8" r="1" b="27828"/>
          <a:stretch/>
        </p:blipFill>
        <p:spPr>
          <a:xfrm>
            <a:off x="-7" y="-8"/>
            <a:ext cx="12192000" cy="685595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C2FC1ED-96A9-463F-A531-B91BC0608A4F}"/>
              </a:ext>
            </a:extLst>
          </p:cNvPr>
          <p:cNvSpPr/>
          <p:nvPr/>
        </p:nvSpPr>
        <p:spPr>
          <a:xfrm>
            <a:off x="1055646" y="670791"/>
            <a:ext cx="63871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Методика проведения: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6B8807B-7828-4E42-86D6-939A5397D8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-2055"/>
            <a:ext cx="4666892" cy="3481643"/>
          </a:xfrm>
          <a:custGeom>
            <a:avLst/>
            <a:gdLst>
              <a:gd name="connsiteX0" fmla="*/ 144173 w 4666892"/>
              <a:gd name="connsiteY0" fmla="*/ 0 h 3481643"/>
              <a:gd name="connsiteX1" fmla="*/ 4666892 w 4666892"/>
              <a:gd name="connsiteY1" fmla="*/ 0 h 3481643"/>
              <a:gd name="connsiteX2" fmla="*/ 4666892 w 4666892"/>
              <a:gd name="connsiteY2" fmla="*/ 2512390 h 3481643"/>
              <a:gd name="connsiteX3" fmla="*/ 4657487 w 4666892"/>
              <a:gd name="connsiteY3" fmla="*/ 2524968 h 3481643"/>
              <a:gd name="connsiteX4" fmla="*/ 2628900 w 4666892"/>
              <a:gd name="connsiteY4" fmla="*/ 3481643 h 3481643"/>
              <a:gd name="connsiteX5" fmla="*/ 0 w 4666892"/>
              <a:gd name="connsiteY5" fmla="*/ 852743 h 3481643"/>
              <a:gd name="connsiteX6" fmla="*/ 118190 w 4666892"/>
              <a:gd name="connsiteY6" fmla="*/ 70989 h 3481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481643">
                <a:moveTo>
                  <a:pt x="144173" y="0"/>
                </a:moveTo>
                <a:lnTo>
                  <a:pt x="4666892" y="0"/>
                </a:lnTo>
                <a:lnTo>
                  <a:pt x="4666892" y="2512390"/>
                </a:lnTo>
                <a:lnTo>
                  <a:pt x="4657487" y="2524968"/>
                </a:lnTo>
                <a:cubicBezTo>
                  <a:pt x="4175308" y="3109233"/>
                  <a:pt x="3445594" y="3481643"/>
                  <a:pt x="2628900" y="3481643"/>
                </a:cubicBezTo>
                <a:cubicBezTo>
                  <a:pt x="1176999" y="3481643"/>
                  <a:pt x="0" y="2304644"/>
                  <a:pt x="0" y="852743"/>
                </a:cubicBezTo>
                <a:cubicBezTo>
                  <a:pt x="0" y="580512"/>
                  <a:pt x="41379" y="317945"/>
                  <a:pt x="118190" y="70989"/>
                </a:cubicBez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C1451E-24B3-4BC1-8417-85CC36785C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5" r="2" b="20677"/>
          <a:stretch/>
        </p:blipFill>
        <p:spPr>
          <a:xfrm>
            <a:off x="7689829" y="-2055"/>
            <a:ext cx="4502173" cy="3316924"/>
          </a:xfrm>
          <a:custGeom>
            <a:avLst/>
            <a:gdLst/>
            <a:ahLst/>
            <a:cxnLst/>
            <a:rect l="l" t="t" r="r" b="b"/>
            <a:pathLst>
              <a:path w="4502173" h="3316924">
                <a:moveTo>
                  <a:pt x="154695" y="0"/>
                </a:moveTo>
                <a:lnTo>
                  <a:pt x="4502173" y="0"/>
                </a:lnTo>
                <a:lnTo>
                  <a:pt x="4502173" y="2237639"/>
                </a:lnTo>
                <a:lnTo>
                  <a:pt x="4365663" y="2420191"/>
                </a:lnTo>
                <a:cubicBezTo>
                  <a:pt x="3913696" y="2967849"/>
                  <a:pt x="3229704" y="3316924"/>
                  <a:pt x="2464181" y="3316924"/>
                </a:cubicBezTo>
                <a:cubicBezTo>
                  <a:pt x="1103251" y="3316924"/>
                  <a:pt x="0" y="2213673"/>
                  <a:pt x="0" y="852743"/>
                </a:cubicBezTo>
                <a:cubicBezTo>
                  <a:pt x="0" y="597569"/>
                  <a:pt x="38787" y="351454"/>
                  <a:pt x="110786" y="119971"/>
                </a:cubicBezTo>
                <a:close/>
              </a:path>
            </a:pathLst>
          </a:cu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 descr="Изображение выглядит как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1C1C172E-879D-4D8E-AA14-7A6BB3F5C0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0" r="2" b="16773"/>
          <a:stretch/>
        </p:blipFill>
        <p:spPr>
          <a:xfrm>
            <a:off x="8768834" y="4082148"/>
            <a:ext cx="3423175" cy="2775859"/>
          </a:xfrm>
          <a:custGeom>
            <a:avLst/>
            <a:gdLst/>
            <a:ahLst/>
            <a:cxnLst/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65398EC7-A6E1-4AC7-833F-DB7DA88F72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1707808"/>
              </p:ext>
            </p:extLst>
          </p:nvPr>
        </p:nvGraphicFramePr>
        <p:xfrm>
          <a:off x="767409" y="1851354"/>
          <a:ext cx="6912767" cy="4673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2451921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DAB961F2-B4D4-4470-8F8B-56D8502CA8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5872"/>
            <a:ext cx="1055440" cy="126910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C1451E-24B3-4BC1-8417-85CC36785C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93" y="5013176"/>
            <a:ext cx="815094" cy="980728"/>
          </a:xfrm>
          <a:prstGeom prst="rect">
            <a:avLst/>
          </a:prstGeom>
        </p:spPr>
      </p:pic>
      <p:pic>
        <p:nvPicPr>
          <p:cNvPr id="9" name="Рисунок 8" descr="Изображение выглядит как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1C1C172E-879D-4D8E-AA14-7A6BB3F5C0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5562198"/>
            <a:ext cx="1175371" cy="14127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730528-233D-4EF7-876F-680F46C612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8738" t="36350" r="26375" b="33201"/>
          <a:stretch/>
        </p:blipFill>
        <p:spPr>
          <a:xfrm>
            <a:off x="2492540" y="404664"/>
            <a:ext cx="6982293" cy="26642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8231BD-9F76-4BE7-9455-60FA74B5FCA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28350" t="34930" r="26763" b="33570"/>
          <a:stretch/>
        </p:blipFill>
        <p:spPr>
          <a:xfrm>
            <a:off x="2493916" y="3697167"/>
            <a:ext cx="6982293" cy="275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01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99A8B4F-0FED-46C0-9186-5A8E116D87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8905" y="0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A6861EE-7660-46C9-80BD-173B8F7454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85A27F9-E14C-4D5A-9490-BA4C7F70EE1C}"/>
              </a:ext>
            </a:extLst>
          </p:cNvPr>
          <p:cNvSpPr/>
          <p:nvPr/>
        </p:nvSpPr>
        <p:spPr>
          <a:xfrm>
            <a:off x="807365" y="802955"/>
            <a:ext cx="6318649" cy="1454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Упражнения с массажными </a:t>
            </a:r>
            <a:r>
              <a:rPr lang="en-US" sz="36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мячиками</a:t>
            </a:r>
            <a:endParaRPr lang="en-US" sz="36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8A69B74-22E3-47CC-823F-18BE7930C8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9636" y="2960687"/>
            <a:ext cx="2668748" cy="2668748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71">
            <a:extLst>
              <a:ext uri="{FF2B5EF4-FFF2-40B4-BE49-F238E27FC236}">
                <a16:creationId xmlns:a16="http://schemas.microsoft.com/office/drawing/2014/main" id="{1778637B-5DB8-4A75-B2E6-FC2B1BB9A7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014" y="2"/>
            <a:ext cx="4034987" cy="3428147"/>
          </a:xfrm>
          <a:custGeom>
            <a:avLst/>
            <a:gdLst>
              <a:gd name="connsiteX0" fmla="*/ 350825 w 4034987"/>
              <a:gd name="connsiteY0" fmla="*/ 0 h 3428147"/>
              <a:gd name="connsiteX1" fmla="*/ 4034987 w 4034987"/>
              <a:gd name="connsiteY1" fmla="*/ 0 h 3428147"/>
              <a:gd name="connsiteX2" fmla="*/ 4034987 w 4034987"/>
              <a:gd name="connsiteY2" fmla="*/ 2505205 h 3428147"/>
              <a:gd name="connsiteX3" fmla="*/ 3951822 w 4034987"/>
              <a:gd name="connsiteY3" fmla="*/ 2616420 h 3428147"/>
              <a:gd name="connsiteX4" fmla="*/ 2230590 w 4034987"/>
              <a:gd name="connsiteY4" fmla="*/ 3428147 h 3428147"/>
              <a:gd name="connsiteX5" fmla="*/ 0 w 4034987"/>
              <a:gd name="connsiteY5" fmla="*/ 1197557 h 3428147"/>
              <a:gd name="connsiteX6" fmla="*/ 269220 w 4034987"/>
              <a:gd name="connsiteY6" fmla="*/ 134326 h 3428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987" h="3428147">
                <a:moveTo>
                  <a:pt x="350825" y="0"/>
                </a:moveTo>
                <a:lnTo>
                  <a:pt x="4034987" y="0"/>
                </a:lnTo>
                <a:lnTo>
                  <a:pt x="4034987" y="2505205"/>
                </a:lnTo>
                <a:lnTo>
                  <a:pt x="3951822" y="2616420"/>
                </a:lnTo>
                <a:cubicBezTo>
                  <a:pt x="3542699" y="3112162"/>
                  <a:pt x="2923546" y="3428147"/>
                  <a:pt x="2230590" y="3428147"/>
                </a:cubicBezTo>
                <a:cubicBezTo>
                  <a:pt x="998669" y="3428147"/>
                  <a:pt x="0" y="2429478"/>
                  <a:pt x="0" y="1197557"/>
                </a:cubicBezTo>
                <a:cubicBezTo>
                  <a:pt x="0" y="812582"/>
                  <a:pt x="97526" y="450385"/>
                  <a:pt x="269220" y="134326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Рисунок 8" descr="Изображение выглядит как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1C1C172E-879D-4D8E-AA14-7A6BB3F5C0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450" y="210817"/>
            <a:ext cx="2022627" cy="24295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C1451E-24B3-4BC1-8417-85CC36785C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02" y="3478741"/>
            <a:ext cx="1333779" cy="1606964"/>
          </a:xfrm>
          <a:prstGeom prst="rect">
            <a:avLst/>
          </a:prstGeom>
        </p:spPr>
      </p:pic>
      <p:sp>
        <p:nvSpPr>
          <p:cNvPr id="22" name="Freeform 75">
            <a:extLst>
              <a:ext uri="{FF2B5EF4-FFF2-40B4-BE49-F238E27FC236}">
                <a16:creationId xmlns:a16="http://schemas.microsoft.com/office/drawing/2014/main" id="{0035A30C-45F3-4EFB-B2E8-6E2A11843D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9131" y="4258570"/>
            <a:ext cx="3132869" cy="2599430"/>
          </a:xfrm>
          <a:custGeom>
            <a:avLst/>
            <a:gdLst>
              <a:gd name="connsiteX0" fmla="*/ 1612418 w 3061881"/>
              <a:gd name="connsiteY0" fmla="*/ 0 h 2540529"/>
              <a:gd name="connsiteX1" fmla="*/ 3030226 w 3061881"/>
              <a:gd name="connsiteY1" fmla="*/ 843844 h 2540529"/>
              <a:gd name="connsiteX2" fmla="*/ 3061881 w 3061881"/>
              <a:gd name="connsiteY2" fmla="*/ 909556 h 2540529"/>
              <a:gd name="connsiteX3" fmla="*/ 3061881 w 3061881"/>
              <a:gd name="connsiteY3" fmla="*/ 2315281 h 2540529"/>
              <a:gd name="connsiteX4" fmla="*/ 3030226 w 3061881"/>
              <a:gd name="connsiteY4" fmla="*/ 2380992 h 2540529"/>
              <a:gd name="connsiteX5" fmla="*/ 2949460 w 3061881"/>
              <a:gd name="connsiteY5" fmla="*/ 2513937 h 2540529"/>
              <a:gd name="connsiteX6" fmla="*/ 2929575 w 3061881"/>
              <a:gd name="connsiteY6" fmla="*/ 2540529 h 2540529"/>
              <a:gd name="connsiteX7" fmla="*/ 295261 w 3061881"/>
              <a:gd name="connsiteY7" fmla="*/ 2540529 h 2540529"/>
              <a:gd name="connsiteX8" fmla="*/ 275376 w 3061881"/>
              <a:gd name="connsiteY8" fmla="*/ 2513937 h 2540529"/>
              <a:gd name="connsiteX9" fmla="*/ 0 w 3061881"/>
              <a:gd name="connsiteY9" fmla="*/ 1612418 h 2540529"/>
              <a:gd name="connsiteX10" fmla="*/ 1612418 w 3061881"/>
              <a:gd name="connsiteY10" fmla="*/ 0 h 254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61881" h="2540529">
                <a:moveTo>
                  <a:pt x="1612418" y="0"/>
                </a:moveTo>
                <a:cubicBezTo>
                  <a:pt x="2224646" y="0"/>
                  <a:pt x="2757180" y="341213"/>
                  <a:pt x="3030226" y="843844"/>
                </a:cubicBezTo>
                <a:lnTo>
                  <a:pt x="3061881" y="909556"/>
                </a:lnTo>
                <a:lnTo>
                  <a:pt x="3061881" y="2315281"/>
                </a:lnTo>
                <a:lnTo>
                  <a:pt x="3030226" y="2380992"/>
                </a:lnTo>
                <a:cubicBezTo>
                  <a:pt x="3005404" y="2426686"/>
                  <a:pt x="2978437" y="2471046"/>
                  <a:pt x="2949460" y="2513937"/>
                </a:cubicBezTo>
                <a:lnTo>
                  <a:pt x="2929575" y="2540529"/>
                </a:lnTo>
                <a:lnTo>
                  <a:pt x="295261" y="2540529"/>
                </a:lnTo>
                <a:lnTo>
                  <a:pt x="275376" y="2513937"/>
                </a:lnTo>
                <a:cubicBezTo>
                  <a:pt x="101518" y="2256593"/>
                  <a:pt x="0" y="1946361"/>
                  <a:pt x="0" y="1612418"/>
                </a:cubicBezTo>
                <a:cubicBezTo>
                  <a:pt x="0" y="721904"/>
                  <a:pt x="721904" y="0"/>
                  <a:pt x="1612418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DAB961F2-B4D4-4470-8F8B-56D8502CA8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041" y="5010263"/>
            <a:ext cx="1383170" cy="16614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14DCC4-6D87-4048-881C-D1BC459A7626}"/>
              </a:ext>
            </a:extLst>
          </p:cNvPr>
          <p:cNvSpPr txBox="1"/>
          <p:nvPr/>
        </p:nvSpPr>
        <p:spPr>
          <a:xfrm>
            <a:off x="3863752" y="3326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5E3D4283-41CE-4AFD-A358-770B8ED285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8214804"/>
              </p:ext>
            </p:extLst>
          </p:nvPr>
        </p:nvGraphicFramePr>
        <p:xfrm>
          <a:off x="363645" y="2257006"/>
          <a:ext cx="5725990" cy="4268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393514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99A8B4F-0FED-46C0-9186-5A8E116D87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8905" y="0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A6861EE-7660-46C9-80BD-173B8F7454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FB62C13-82B0-49E1-B6CE-DC777C964BE8}"/>
              </a:ext>
            </a:extLst>
          </p:cNvPr>
          <p:cNvSpPr/>
          <p:nvPr/>
        </p:nvSpPr>
        <p:spPr>
          <a:xfrm>
            <a:off x="807365" y="802955"/>
            <a:ext cx="6318649" cy="1454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Упражнения с массажными </a:t>
            </a:r>
            <a:r>
              <a:rPr lang="en-US" sz="3600" b="1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мячиками</a:t>
            </a:r>
            <a:endParaRPr lang="en-US" sz="36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8A69B74-22E3-47CC-823F-18BE7930C8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9636" y="2960687"/>
            <a:ext cx="2668748" cy="2668748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71">
            <a:extLst>
              <a:ext uri="{FF2B5EF4-FFF2-40B4-BE49-F238E27FC236}">
                <a16:creationId xmlns:a16="http://schemas.microsoft.com/office/drawing/2014/main" id="{1778637B-5DB8-4A75-B2E6-FC2B1BB9A7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014" y="2"/>
            <a:ext cx="4034987" cy="3428147"/>
          </a:xfrm>
          <a:custGeom>
            <a:avLst/>
            <a:gdLst>
              <a:gd name="connsiteX0" fmla="*/ 350825 w 4034987"/>
              <a:gd name="connsiteY0" fmla="*/ 0 h 3428147"/>
              <a:gd name="connsiteX1" fmla="*/ 4034987 w 4034987"/>
              <a:gd name="connsiteY1" fmla="*/ 0 h 3428147"/>
              <a:gd name="connsiteX2" fmla="*/ 4034987 w 4034987"/>
              <a:gd name="connsiteY2" fmla="*/ 2505205 h 3428147"/>
              <a:gd name="connsiteX3" fmla="*/ 3951822 w 4034987"/>
              <a:gd name="connsiteY3" fmla="*/ 2616420 h 3428147"/>
              <a:gd name="connsiteX4" fmla="*/ 2230590 w 4034987"/>
              <a:gd name="connsiteY4" fmla="*/ 3428147 h 3428147"/>
              <a:gd name="connsiteX5" fmla="*/ 0 w 4034987"/>
              <a:gd name="connsiteY5" fmla="*/ 1197557 h 3428147"/>
              <a:gd name="connsiteX6" fmla="*/ 269220 w 4034987"/>
              <a:gd name="connsiteY6" fmla="*/ 134326 h 3428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987" h="3428147">
                <a:moveTo>
                  <a:pt x="350825" y="0"/>
                </a:moveTo>
                <a:lnTo>
                  <a:pt x="4034987" y="0"/>
                </a:lnTo>
                <a:lnTo>
                  <a:pt x="4034987" y="2505205"/>
                </a:lnTo>
                <a:lnTo>
                  <a:pt x="3951822" y="2616420"/>
                </a:lnTo>
                <a:cubicBezTo>
                  <a:pt x="3542699" y="3112162"/>
                  <a:pt x="2923546" y="3428147"/>
                  <a:pt x="2230590" y="3428147"/>
                </a:cubicBezTo>
                <a:cubicBezTo>
                  <a:pt x="998669" y="3428147"/>
                  <a:pt x="0" y="2429478"/>
                  <a:pt x="0" y="1197557"/>
                </a:cubicBezTo>
                <a:cubicBezTo>
                  <a:pt x="0" y="812582"/>
                  <a:pt x="97526" y="450385"/>
                  <a:pt x="269220" y="134326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Рисунок 8" descr="Изображение выглядит как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1C1C172E-879D-4D8E-AA14-7A6BB3F5C0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450" y="210817"/>
            <a:ext cx="2022627" cy="24295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C1451E-24B3-4BC1-8417-85CC36785C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502" y="3478741"/>
            <a:ext cx="1333779" cy="1606964"/>
          </a:xfrm>
          <a:prstGeom prst="rect">
            <a:avLst/>
          </a:prstGeom>
        </p:spPr>
      </p:pic>
      <p:sp>
        <p:nvSpPr>
          <p:cNvPr id="22" name="Freeform 75">
            <a:extLst>
              <a:ext uri="{FF2B5EF4-FFF2-40B4-BE49-F238E27FC236}">
                <a16:creationId xmlns:a16="http://schemas.microsoft.com/office/drawing/2014/main" id="{0035A30C-45F3-4EFB-B2E8-6E2A11843D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9131" y="4258570"/>
            <a:ext cx="3132869" cy="2599430"/>
          </a:xfrm>
          <a:custGeom>
            <a:avLst/>
            <a:gdLst>
              <a:gd name="connsiteX0" fmla="*/ 1612418 w 3061881"/>
              <a:gd name="connsiteY0" fmla="*/ 0 h 2540529"/>
              <a:gd name="connsiteX1" fmla="*/ 3030226 w 3061881"/>
              <a:gd name="connsiteY1" fmla="*/ 843844 h 2540529"/>
              <a:gd name="connsiteX2" fmla="*/ 3061881 w 3061881"/>
              <a:gd name="connsiteY2" fmla="*/ 909556 h 2540529"/>
              <a:gd name="connsiteX3" fmla="*/ 3061881 w 3061881"/>
              <a:gd name="connsiteY3" fmla="*/ 2315281 h 2540529"/>
              <a:gd name="connsiteX4" fmla="*/ 3030226 w 3061881"/>
              <a:gd name="connsiteY4" fmla="*/ 2380992 h 2540529"/>
              <a:gd name="connsiteX5" fmla="*/ 2949460 w 3061881"/>
              <a:gd name="connsiteY5" fmla="*/ 2513937 h 2540529"/>
              <a:gd name="connsiteX6" fmla="*/ 2929575 w 3061881"/>
              <a:gd name="connsiteY6" fmla="*/ 2540529 h 2540529"/>
              <a:gd name="connsiteX7" fmla="*/ 295261 w 3061881"/>
              <a:gd name="connsiteY7" fmla="*/ 2540529 h 2540529"/>
              <a:gd name="connsiteX8" fmla="*/ 275376 w 3061881"/>
              <a:gd name="connsiteY8" fmla="*/ 2513937 h 2540529"/>
              <a:gd name="connsiteX9" fmla="*/ 0 w 3061881"/>
              <a:gd name="connsiteY9" fmla="*/ 1612418 h 2540529"/>
              <a:gd name="connsiteX10" fmla="*/ 1612418 w 3061881"/>
              <a:gd name="connsiteY10" fmla="*/ 0 h 254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61881" h="2540529">
                <a:moveTo>
                  <a:pt x="1612418" y="0"/>
                </a:moveTo>
                <a:cubicBezTo>
                  <a:pt x="2224646" y="0"/>
                  <a:pt x="2757180" y="341213"/>
                  <a:pt x="3030226" y="843844"/>
                </a:cubicBezTo>
                <a:lnTo>
                  <a:pt x="3061881" y="909556"/>
                </a:lnTo>
                <a:lnTo>
                  <a:pt x="3061881" y="2315281"/>
                </a:lnTo>
                <a:lnTo>
                  <a:pt x="3030226" y="2380992"/>
                </a:lnTo>
                <a:cubicBezTo>
                  <a:pt x="3005404" y="2426686"/>
                  <a:pt x="2978437" y="2471046"/>
                  <a:pt x="2949460" y="2513937"/>
                </a:cubicBezTo>
                <a:lnTo>
                  <a:pt x="2929575" y="2540529"/>
                </a:lnTo>
                <a:lnTo>
                  <a:pt x="295261" y="2540529"/>
                </a:lnTo>
                <a:lnTo>
                  <a:pt x="275376" y="2513937"/>
                </a:lnTo>
                <a:cubicBezTo>
                  <a:pt x="101518" y="2256593"/>
                  <a:pt x="0" y="1946361"/>
                  <a:pt x="0" y="1612418"/>
                </a:cubicBezTo>
                <a:cubicBezTo>
                  <a:pt x="0" y="721904"/>
                  <a:pt x="721904" y="0"/>
                  <a:pt x="1612418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DAB961F2-B4D4-4470-8F8B-56D8502CA8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041" y="5010263"/>
            <a:ext cx="1383170" cy="1661466"/>
          </a:xfrm>
          <a:prstGeom prst="rect">
            <a:avLst/>
          </a:prstGeom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970B206B-A1E9-463A-8EC9-06497B00BC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2169498"/>
              </p:ext>
            </p:extLst>
          </p:nvPr>
        </p:nvGraphicFramePr>
        <p:xfrm>
          <a:off x="389251" y="2055057"/>
          <a:ext cx="5610462" cy="46078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771124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23552E-D37B-41BC-904A-8AEF16786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6756" y="168864"/>
            <a:ext cx="534590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Упражнения для профилактики и коррекции плоскостопия с мячом.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1600" u="sng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Цель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: Оказать общеукрепляющее и коррекционное воздействие на организм ребёнка посредством специальных коррекционных упражнений.</a:t>
            </a:r>
          </a:p>
        </p:txBody>
      </p:sp>
      <p:sp>
        <p:nvSpPr>
          <p:cNvPr id="3078" name="Freeform: Shape 191">
            <a:extLst>
              <a:ext uri="{FF2B5EF4-FFF2-40B4-BE49-F238E27FC236}">
                <a16:creationId xmlns:a16="http://schemas.microsoft.com/office/drawing/2014/main" id="{0ED52484-C939-4951-85D6-79046BBC64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67397" cy="3481744"/>
          </a:xfrm>
          <a:custGeom>
            <a:avLst/>
            <a:gdLst>
              <a:gd name="connsiteX0" fmla="*/ 0 w 4067397"/>
              <a:gd name="connsiteY0" fmla="*/ 0 h 3481744"/>
              <a:gd name="connsiteX1" fmla="*/ 3741230 w 4067397"/>
              <a:gd name="connsiteY1" fmla="*/ 0 h 3481744"/>
              <a:gd name="connsiteX2" fmla="*/ 3789282 w 4067397"/>
              <a:gd name="connsiteY2" fmla="*/ 79096 h 3481744"/>
              <a:gd name="connsiteX3" fmla="*/ 4067397 w 4067397"/>
              <a:gd name="connsiteY3" fmla="*/ 1177456 h 3481744"/>
              <a:gd name="connsiteX4" fmla="*/ 1763109 w 4067397"/>
              <a:gd name="connsiteY4" fmla="*/ 3481744 h 3481744"/>
              <a:gd name="connsiteX5" fmla="*/ 133731 w 4067397"/>
              <a:gd name="connsiteY5" fmla="*/ 2806834 h 3481744"/>
              <a:gd name="connsiteX6" fmla="*/ 0 w 4067397"/>
              <a:gd name="connsiteY6" fmla="*/ 2659692 h 348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397" h="3481744">
                <a:moveTo>
                  <a:pt x="0" y="0"/>
                </a:moveTo>
                <a:lnTo>
                  <a:pt x="3741230" y="0"/>
                </a:lnTo>
                <a:lnTo>
                  <a:pt x="3789282" y="79096"/>
                </a:lnTo>
                <a:cubicBezTo>
                  <a:pt x="3966649" y="405598"/>
                  <a:pt x="4067397" y="779761"/>
                  <a:pt x="4067397" y="1177456"/>
                </a:cubicBezTo>
                <a:cubicBezTo>
                  <a:pt x="4067397" y="2450079"/>
                  <a:pt x="3035732" y="3481744"/>
                  <a:pt x="1763109" y="3481744"/>
                </a:cubicBezTo>
                <a:cubicBezTo>
                  <a:pt x="1126798" y="3481744"/>
                  <a:pt x="550726" y="3223828"/>
                  <a:pt x="133731" y="2806834"/>
                </a:cubicBezTo>
                <a:lnTo>
                  <a:pt x="0" y="265969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79" name="Oval 192">
            <a:extLst>
              <a:ext uri="{FF2B5EF4-FFF2-40B4-BE49-F238E27FC236}">
                <a16:creationId xmlns:a16="http://schemas.microsoft.com/office/drawing/2014/main" id="{123AC743-1CAC-4594-8F81-8E5C1E45BA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5804" y="452999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 descr="Изображение выглядит как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1C1C172E-879D-4D8E-AA14-7A6BB3F5C0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9" b="8901"/>
          <a:stretch/>
        </p:blipFill>
        <p:spPr>
          <a:xfrm>
            <a:off x="4700396" y="617591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</p:spPr>
      </p:pic>
      <p:sp>
        <p:nvSpPr>
          <p:cNvPr id="3080" name="Freeform: Shape 193">
            <a:extLst>
              <a:ext uri="{FF2B5EF4-FFF2-40B4-BE49-F238E27FC236}">
                <a16:creationId xmlns:a16="http://schemas.microsoft.com/office/drawing/2014/main" id="{3DF8EA8C-4EAB-49EE-BBAB-78BE910D22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041056"/>
            <a:ext cx="3216344" cy="2816945"/>
          </a:xfrm>
          <a:custGeom>
            <a:avLst/>
            <a:gdLst>
              <a:gd name="connsiteX0" fmla="*/ 1360112 w 3216344"/>
              <a:gd name="connsiteY0" fmla="*/ 0 h 2816945"/>
              <a:gd name="connsiteX1" fmla="*/ 3216344 w 3216344"/>
              <a:gd name="connsiteY1" fmla="*/ 1856232 h 2816945"/>
              <a:gd name="connsiteX2" fmla="*/ 2992307 w 3216344"/>
              <a:gd name="connsiteY2" fmla="*/ 2741023 h 2816945"/>
              <a:gd name="connsiteX3" fmla="*/ 2946183 w 3216344"/>
              <a:gd name="connsiteY3" fmla="*/ 2816945 h 2816945"/>
              <a:gd name="connsiteX4" fmla="*/ 0 w 3216344"/>
              <a:gd name="connsiteY4" fmla="*/ 2816945 h 2816945"/>
              <a:gd name="connsiteX5" fmla="*/ 0 w 3216344"/>
              <a:gd name="connsiteY5" fmla="*/ 596005 h 2816945"/>
              <a:gd name="connsiteX6" fmla="*/ 47558 w 3216344"/>
              <a:gd name="connsiteY6" fmla="*/ 543678 h 2816945"/>
              <a:gd name="connsiteX7" fmla="*/ 1360112 w 3216344"/>
              <a:gd name="connsiteY7" fmla="*/ 0 h 2816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6344" h="2816945">
                <a:moveTo>
                  <a:pt x="1360112" y="0"/>
                </a:moveTo>
                <a:cubicBezTo>
                  <a:pt x="2385281" y="0"/>
                  <a:pt x="3216344" y="831063"/>
                  <a:pt x="3216344" y="1856232"/>
                </a:cubicBezTo>
                <a:cubicBezTo>
                  <a:pt x="3216344" y="2176598"/>
                  <a:pt x="3135186" y="2478007"/>
                  <a:pt x="2992307" y="2741023"/>
                </a:cubicBezTo>
                <a:lnTo>
                  <a:pt x="2946183" y="2816945"/>
                </a:lnTo>
                <a:lnTo>
                  <a:pt x="0" y="2816945"/>
                </a:lnTo>
                <a:lnTo>
                  <a:pt x="0" y="596005"/>
                </a:lnTo>
                <a:lnTo>
                  <a:pt x="47558" y="543678"/>
                </a:lnTo>
                <a:cubicBezTo>
                  <a:pt x="383470" y="207766"/>
                  <a:pt x="847528" y="0"/>
                  <a:pt x="136011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1" name="Oval 194">
            <a:extLst>
              <a:ext uri="{FF2B5EF4-FFF2-40B4-BE49-F238E27FC236}">
                <a16:creationId xmlns:a16="http://schemas.microsoft.com/office/drawing/2014/main" id="{9973AF05-1CBD-4B57-BB0F-EAEF9F8FB6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0935" y="2871982"/>
            <a:ext cx="2834640" cy="28346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Объект 4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DAB961F2-B4D4-4470-8F8B-56D8502CA8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1" r="1" b="9610"/>
          <a:stretch/>
        </p:blipFill>
        <p:spPr>
          <a:xfrm>
            <a:off x="3545527" y="3036574"/>
            <a:ext cx="2505456" cy="2505456"/>
          </a:xfrm>
          <a:custGeom>
            <a:avLst/>
            <a:gdLst/>
            <a:ahLst/>
            <a:cxnLst/>
            <a:rect l="l" t="t" r="r" b="b"/>
            <a:pathLst>
              <a:path w="2505456" h="2505456">
                <a:moveTo>
                  <a:pt x="1252728" y="0"/>
                </a:moveTo>
                <a:cubicBezTo>
                  <a:pt x="1944591" y="0"/>
                  <a:pt x="2505456" y="560865"/>
                  <a:pt x="2505456" y="1252728"/>
                </a:cubicBezTo>
                <a:cubicBezTo>
                  <a:pt x="2505456" y="1944591"/>
                  <a:pt x="1944591" y="2505456"/>
                  <a:pt x="1252728" y="2505456"/>
                </a:cubicBezTo>
                <a:cubicBezTo>
                  <a:pt x="560865" y="2505456"/>
                  <a:pt x="0" y="1944591"/>
                  <a:pt x="0" y="1252728"/>
                </a:cubicBezTo>
                <a:cubicBezTo>
                  <a:pt x="0" y="560865"/>
                  <a:pt x="560865" y="0"/>
                  <a:pt x="1252728" y="0"/>
                </a:cubicBezTo>
                <a:close/>
              </a:path>
            </a:pathLst>
          </a:custGeom>
        </p:spPr>
      </p:pic>
      <p:pic>
        <p:nvPicPr>
          <p:cNvPr id="3076" name="Picture 4" descr="2 | Лайфхакер, беги с adidas">
            <a:extLst>
              <a:ext uri="{FF2B5EF4-FFF2-40B4-BE49-F238E27FC236}">
                <a16:creationId xmlns:a16="http://schemas.microsoft.com/office/drawing/2014/main" id="{A10BC695-7957-47BD-9FEE-B565882E9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00" r="-2" b="-2"/>
          <a:stretch/>
        </p:blipFill>
        <p:spPr bwMode="auto">
          <a:xfrm>
            <a:off x="20" y="10"/>
            <a:ext cx="3904480" cy="3318836"/>
          </a:xfrm>
          <a:custGeom>
            <a:avLst/>
            <a:gdLst/>
            <a:ahLst/>
            <a:cxnLst/>
            <a:rect l="l" t="t" r="r" b="b"/>
            <a:pathLst>
              <a:path w="3904500" h="3318846">
                <a:moveTo>
                  <a:pt x="0" y="0"/>
                </a:moveTo>
                <a:lnTo>
                  <a:pt x="3550823" y="0"/>
                </a:lnTo>
                <a:lnTo>
                  <a:pt x="3646046" y="156742"/>
                </a:lnTo>
                <a:cubicBezTo>
                  <a:pt x="3810874" y="460163"/>
                  <a:pt x="3904500" y="807876"/>
                  <a:pt x="3904500" y="1177456"/>
                </a:cubicBezTo>
                <a:cubicBezTo>
                  <a:pt x="3904500" y="2360113"/>
                  <a:pt x="2945767" y="3318846"/>
                  <a:pt x="1763110" y="3318846"/>
                </a:cubicBezTo>
                <a:cubicBezTo>
                  <a:pt x="1097866" y="3318846"/>
                  <a:pt x="503472" y="3015497"/>
                  <a:pt x="110709" y="2539579"/>
                </a:cubicBezTo>
                <a:lnTo>
                  <a:pt x="0" y="239153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Мячик для массажа, твердый (6 см) - Магазин игрушек - Фантастик">
            <a:extLst>
              <a:ext uri="{FF2B5EF4-FFF2-40B4-BE49-F238E27FC236}">
                <a16:creationId xmlns:a16="http://schemas.microsoft.com/office/drawing/2014/main" id="{DE791D5F-0343-432E-95E9-6EBEF649A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5" r="4212" b="4"/>
          <a:stretch/>
        </p:blipFill>
        <p:spPr bwMode="auto">
          <a:xfrm>
            <a:off x="1" y="4207014"/>
            <a:ext cx="3050387" cy="2654675"/>
          </a:xfrm>
          <a:custGeom>
            <a:avLst/>
            <a:gdLst/>
            <a:ahLst/>
            <a:cxnLst/>
            <a:rect l="l" t="t" r="r" b="b"/>
            <a:pathLst>
              <a:path w="3050387" h="2654675">
                <a:moveTo>
                  <a:pt x="1360112" y="0"/>
                </a:moveTo>
                <a:cubicBezTo>
                  <a:pt x="2293625" y="0"/>
                  <a:pt x="3050387" y="756762"/>
                  <a:pt x="3050387" y="1690275"/>
                </a:cubicBezTo>
                <a:cubicBezTo>
                  <a:pt x="3050387" y="2040343"/>
                  <a:pt x="2943967" y="2365554"/>
                  <a:pt x="2761715" y="2635324"/>
                </a:cubicBezTo>
                <a:lnTo>
                  <a:pt x="2747244" y="2654675"/>
                </a:lnTo>
                <a:lnTo>
                  <a:pt x="0" y="2654675"/>
                </a:lnTo>
                <a:lnTo>
                  <a:pt x="0" y="689742"/>
                </a:lnTo>
                <a:lnTo>
                  <a:pt x="55814" y="615103"/>
                </a:lnTo>
                <a:cubicBezTo>
                  <a:pt x="365835" y="239445"/>
                  <a:pt x="835011" y="0"/>
                  <a:pt x="136011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40EB5C2-2D7F-4D8D-B6A9-3CC76DDAC95B}"/>
              </a:ext>
            </a:extLst>
          </p:cNvPr>
          <p:cNvSpPr/>
          <p:nvPr/>
        </p:nvSpPr>
        <p:spPr>
          <a:xfrm>
            <a:off x="6234185" y="1637726"/>
            <a:ext cx="5785081" cy="50514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bg1"/>
                </a:solidFill>
              </a:rPr>
              <a:t>«Погрузчик»</a:t>
            </a:r>
            <a:r>
              <a:rPr lang="en-US" sz="1600" b="1" dirty="0">
                <a:solidFill>
                  <a:schemeClr val="bg1"/>
                </a:solidFill>
              </a:rPr>
              <a:t> </a:t>
            </a:r>
            <a:r>
              <a:rPr lang="en-US" sz="1600" b="1" i="1" dirty="0">
                <a:solidFill>
                  <a:schemeClr val="bg1"/>
                </a:solidFill>
              </a:rPr>
              <a:t>(Подними мяч)</a:t>
            </a:r>
            <a:r>
              <a:rPr lang="en-US" sz="1600" b="1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</a:rPr>
              <a:t>И. п. Сесть на пол, ноги вытянуть вперед, руками опираться сзади на локти.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</a:rPr>
              <a:t>Захватить стопами мяч, поднять его повыше, затем опустить. Ноги прямые.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bg1"/>
                </a:solidFill>
              </a:rPr>
              <a:t>«Кран»</a:t>
            </a:r>
            <a:r>
              <a:rPr lang="en-US" sz="1600" b="1" dirty="0">
                <a:solidFill>
                  <a:schemeClr val="bg1"/>
                </a:solidFill>
              </a:rPr>
              <a:t> </a:t>
            </a:r>
            <a:r>
              <a:rPr lang="en-US" sz="1600" b="1" i="1" dirty="0">
                <a:solidFill>
                  <a:schemeClr val="bg1"/>
                </a:solidFill>
              </a:rPr>
              <a:t>(Переложи мяч)</a:t>
            </a:r>
            <a:r>
              <a:rPr lang="en-US" sz="1600" b="1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</a:rPr>
              <a:t>И. п. прежнее. Захватив мяч стопами, приподнять его и переложить поближе к себе, разворачивая колени в стороны.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</a:rPr>
              <a:t>И. п. Сесть, положить мяч на пол перед собой, локтями опереться сзади, стопы положить на мяч. Сгибая ноги и перебирая стопами, подкатить мяч к себе, а затем откатить от себя.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bg1"/>
                </a:solidFill>
              </a:rPr>
              <a:t>«Подъемный кран»</a:t>
            </a:r>
            <a:r>
              <a:rPr lang="en-US" sz="1600" b="1" dirty="0">
                <a:solidFill>
                  <a:schemeClr val="bg1"/>
                </a:solidFill>
              </a:rPr>
              <a:t> </a:t>
            </a:r>
            <a:r>
              <a:rPr lang="en-US" sz="1600" b="1" i="1" dirty="0">
                <a:solidFill>
                  <a:schemeClr val="bg1"/>
                </a:solidFill>
              </a:rPr>
              <a:t>(Перекинь мяч)</a:t>
            </a:r>
            <a:r>
              <a:rPr lang="en-US" sz="1600" b="1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</a:rPr>
              <a:t>И. п. Сесть, вытянув ноги и опираясь сзади на локти. Захватив мяч ногами, приподнять его и попытаться перекинуть за голову.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bg1"/>
                </a:solidFill>
              </a:rPr>
              <a:t>«Трактор»</a:t>
            </a:r>
            <a:r>
              <a:rPr lang="en-US" sz="1600" b="1" dirty="0">
                <a:solidFill>
                  <a:schemeClr val="bg1"/>
                </a:solidFill>
              </a:rPr>
              <a:t> </a:t>
            </a:r>
            <a:r>
              <a:rPr lang="en-US" sz="1600" b="1" i="1" dirty="0">
                <a:solidFill>
                  <a:schemeClr val="bg1"/>
                </a:solidFill>
              </a:rPr>
              <a:t>(Бодай мяч)</a:t>
            </a:r>
            <a:r>
              <a:rPr lang="en-US" sz="1600" b="1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bg1"/>
                </a:solidFill>
              </a:rPr>
              <a:t>И. п. Встать на четвереньки, поставить перед собой большой мяч. Толчками головы катить его вперед, продолжая передвигаться на четвереньках.</a:t>
            </a:r>
            <a:endParaRPr lang="en-US" sz="1600" b="0" i="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50797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6B4FDE8-BFB1-4ECA-BEF3-96E75A4E1B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</a:blip>
          <a:srcRect t="24111" b="10311"/>
          <a:stretch/>
        </p:blipFill>
        <p:spPr>
          <a:xfrm>
            <a:off x="-4" y="-6"/>
            <a:ext cx="12192000" cy="685595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533148E-617A-4984-A917-7534B7D3DABD}"/>
              </a:ext>
            </a:extLst>
          </p:cNvPr>
          <p:cNvSpPr/>
          <p:nvPr/>
        </p:nvSpPr>
        <p:spPr>
          <a:xfrm>
            <a:off x="335360" y="304773"/>
            <a:ext cx="7118446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«Домик»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Описание: упражнение выполняется сначала на правой руке, затем на левой.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</a:rPr>
              <a:t>В этом домике пять этажей: (катаем шарик по ладони)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</a:rPr>
              <a:t>На первом живет семейство ежей, (надавливаем поочередно на каждый пальчик)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</a:rPr>
              <a:t>На втором живет семейство зайчат,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</a:rPr>
              <a:t>На третьем - семейство рыжих бельчат,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</a:rPr>
              <a:t>На четвертом живет с птенцами синица,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</a:rPr>
              <a:t>На пятом сова - очень умная птица.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</a:rPr>
              <a:t>Ну, что же, пора нам обратно спуститься: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</a:rPr>
              <a:t>На пятом сова,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</a:rPr>
              <a:t>На четвертом синица,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</a:rPr>
              <a:t>Бельчата на третьем,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</a:rPr>
              <a:t>Зайчата - втором,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</a:rPr>
              <a:t>На первом ежи, мы еще к ним придем.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1217" y="267240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 descr="Изображение выглядит как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1C1C172E-879D-4D8E-AA14-7A6BB3F5C0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9" r="2" b="8902"/>
          <a:stretch/>
        </p:blipFill>
        <p:spPr>
          <a:xfrm>
            <a:off x="5925809" y="2837001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5" name="Объект 4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DAB961F2-B4D4-4470-8F8B-56D8502CA8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r="-1" b="15261"/>
          <a:stretch/>
        </p:blipFill>
        <p:spPr>
          <a:xfrm>
            <a:off x="8160603" y="2"/>
            <a:ext cx="4034316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BFC77B5-F38E-4A7D-80BD-C3A10B7177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4334" y="4032250"/>
            <a:ext cx="3227666" cy="2825750"/>
          </a:xfrm>
          <a:custGeom>
            <a:avLst/>
            <a:gdLst>
              <a:gd name="connsiteX0" fmla="*/ 1888600 w 3227666"/>
              <a:gd name="connsiteY0" fmla="*/ 0 h 2825750"/>
              <a:gd name="connsiteX1" fmla="*/ 3224042 w 3227666"/>
              <a:gd name="connsiteY1" fmla="*/ 553158 h 2825750"/>
              <a:gd name="connsiteX2" fmla="*/ 3227666 w 3227666"/>
              <a:gd name="connsiteY2" fmla="*/ 557146 h 2825750"/>
              <a:gd name="connsiteX3" fmla="*/ 3227666 w 3227666"/>
              <a:gd name="connsiteY3" fmla="*/ 2825750 h 2825750"/>
              <a:gd name="connsiteX4" fmla="*/ 250380 w 3227666"/>
              <a:gd name="connsiteY4" fmla="*/ 2825750 h 2825750"/>
              <a:gd name="connsiteX5" fmla="*/ 227944 w 3227666"/>
              <a:gd name="connsiteY5" fmla="*/ 2788819 h 2825750"/>
              <a:gd name="connsiteX6" fmla="*/ 0 w 3227666"/>
              <a:gd name="connsiteY6" fmla="*/ 1888600 h 2825750"/>
              <a:gd name="connsiteX7" fmla="*/ 1888600 w 3227666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27666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227666" y="557146"/>
                </a:lnTo>
                <a:lnTo>
                  <a:pt x="3227666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C1451E-24B3-4BC1-8417-85CC36785C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6" b="15196"/>
          <a:stretch/>
        </p:blipFill>
        <p:spPr>
          <a:xfrm>
            <a:off x="9129290" y="4197216"/>
            <a:ext cx="3062710" cy="2660795"/>
          </a:xfrm>
          <a:custGeom>
            <a:avLst/>
            <a:gdLst/>
            <a:ahLst/>
            <a:cxnLst/>
            <a:rect l="l" t="t" r="r" b="b"/>
            <a:pathLst>
              <a:path w="3062710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062710" y="639308"/>
                </a:lnTo>
                <a:lnTo>
                  <a:pt x="3062710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10333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631</Words>
  <Application>Microsoft Office PowerPoint</Application>
  <PresentationFormat>Широкоэкранный</PresentationFormat>
  <Paragraphs>81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Упражнения для профилактики и коррекции плоскостопия с мячом. Цель: Оказать общеукрепляющее и коррекционное воздействие на организм ребёнка посредством специальных коррекционных упражнений.</vt:lpstr>
      <vt:lpstr>Презентация PowerPoint</vt:lpstr>
      <vt:lpstr>Презентация PowerPoint</vt:lpstr>
      <vt:lpstr>СКАЗКА «Ежик на прогулке»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</dc:creator>
  <cp:lastModifiedBy>1</cp:lastModifiedBy>
  <cp:revision>13</cp:revision>
  <dcterms:created xsi:type="dcterms:W3CDTF">2020-09-30T16:39:02Z</dcterms:created>
  <dcterms:modified xsi:type="dcterms:W3CDTF">2022-01-23T13:10:54Z</dcterms:modified>
</cp:coreProperties>
</file>