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67" r:id="rId13"/>
    <p:sldId id="268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50" autoAdjust="0"/>
  </p:normalViewPr>
  <p:slideViewPr>
    <p:cSldViewPr>
      <p:cViewPr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17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393CD-217F-4912-9E2C-FB4072ACD3D4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F7B4C-4EFC-4AD7-AFAE-3EED78D2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7B4C-4EFC-4AD7-AFAE-3EED78D2CC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7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" y="113"/>
            <a:ext cx="9139774" cy="68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052736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МАТЕМАТИЧЕСКАЯ СКАЗКА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«КОГДА ЭТО БЫВАЕТ?»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47" y="-14304"/>
            <a:ext cx="9144000" cy="68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7" y="620688"/>
            <a:ext cx="82613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0107"/>
            <a:ext cx="6552728" cy="493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9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47" y="-14304"/>
            <a:ext cx="9144000" cy="68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0853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/>
              <a:t>Солнце в самом зените, жара, небо синее-синее. Звери и птицы прячутся в тень деревьев. Когда это бывает?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222"/>
            <a:ext cx="6480720" cy="489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26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47" y="-14304"/>
            <a:ext cx="9144000" cy="68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9856" y="692696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Солнышко близится к закату, небо постепенно окрашивается в синевато-красные оттенки, все смолкает, лишь слышится шелест деревьев, когда пролетает ветерок да в траве поют цикады и сверчки. Когда это случается?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484"/>
            <a:ext cx="6480720" cy="4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47" y="-14304"/>
            <a:ext cx="9144000" cy="68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0469" y="548680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Небо постепенно становится темно-фиолетовым, почти черным, солнца уже нет, на небе появляется луна, становится свежо и прохладно. Когда такое случается?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04" y="1472010"/>
            <a:ext cx="6489898" cy="488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0"/>
            <a:ext cx="9144000" cy="68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560840" cy="425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0158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Вы правильно ответили на вопросы о частях </a:t>
            </a:r>
            <a:r>
              <a:rPr lang="ru-RU" dirty="0" smtClean="0"/>
              <a:t>суток и спасли мальчика Сашу от чар злодея.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4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0"/>
            <a:ext cx="9144000" cy="68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t="6514" r="2305" b="6268"/>
          <a:stretch/>
        </p:blipFill>
        <p:spPr bwMode="auto">
          <a:xfrm>
            <a:off x="1037076" y="1124744"/>
            <a:ext cx="7058830" cy="531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2592" y="661338"/>
            <a:ext cx="7067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Поспорили однажды четыре времени суток: утро, день, вечер и ночь.</a:t>
            </a:r>
          </a:p>
        </p:txBody>
      </p:sp>
    </p:spTree>
    <p:extLst>
      <p:ext uri="{BB962C8B-B14F-4D97-AF65-F5344CB8AC3E}">
        <p14:creationId xmlns:p14="http://schemas.microsoft.com/office/powerpoint/2010/main" val="10522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0"/>
            <a:ext cx="9144000" cy="68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7374" y="54265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Я самое красивое время суток,- говорило молоденькое утро. – Я бужу солнышко, и оно окрашивает меня сиренево-малиновым светом. Все постепенно оживает, набирается сил. На траве блестят капли росы.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65" y="1463029"/>
            <a:ext cx="7504498" cy="493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1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0"/>
            <a:ext cx="9144000" cy="68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335874" cy="478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3093" y="47667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Нет, - возражал ему деловитый день, - это я самое красивое время суток. Солнце уже в самом разгаре. Оно дает энергию. Все бодры и радостны, заняты своим делом. А небо, какое голубое!</a:t>
            </a:r>
          </a:p>
        </p:txBody>
      </p:sp>
    </p:spTree>
    <p:extLst>
      <p:ext uri="{BB962C8B-B14F-4D97-AF65-F5344CB8AC3E}">
        <p14:creationId xmlns:p14="http://schemas.microsoft.com/office/powerpoint/2010/main" val="115406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0"/>
            <a:ext cx="9144000" cy="68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6792"/>
            <a:ext cx="731520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Вечером небо самое красивое – бордово – синее, - заявляет вдруг вечер. – Солнце постепенно садится. Все заканчивают свои дела. Ветер затихает, птицы смолкают. Приятная усталость касается всех, и приходит время для отдыха. На землю опускаются сумерки.</a:t>
            </a:r>
          </a:p>
        </p:txBody>
      </p:sp>
    </p:spTree>
    <p:extLst>
      <p:ext uri="{BB962C8B-B14F-4D97-AF65-F5344CB8AC3E}">
        <p14:creationId xmlns:p14="http://schemas.microsoft.com/office/powerpoint/2010/main" val="2500190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0"/>
            <a:ext cx="9144000" cy="68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336704" cy="4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62731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Тут раздается хрипловатый голос мудрой ночи:</a:t>
            </a:r>
          </a:p>
          <a:p>
            <a:pPr algn="ctr"/>
            <a:r>
              <a:rPr lang="ru-RU" dirty="0"/>
              <a:t>- Самое замечательное небо – ночью. Как много звезд можно увидеть на нем и сколько интересного и поучительного! Вот Большая Медведица, а вот Полярная звезда. Тишина ласкает слух. Только сверчок где-нибудь поет колыбельную для тех, кто набегался, напрыгался за целый день и сейчас видит сладкие сны. Сны – такая таинственность! Они завораживают и уносят в свою далекую страну. </a:t>
            </a:r>
          </a:p>
        </p:txBody>
      </p:sp>
    </p:spTree>
    <p:extLst>
      <p:ext uri="{BB962C8B-B14F-4D97-AF65-F5344CB8AC3E}">
        <p14:creationId xmlns:p14="http://schemas.microsoft.com/office/powerpoint/2010/main" val="31866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0"/>
            <a:ext cx="9144000" cy="68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Так сидели, пили чай и хвастались друг пред другом времена суток.</a:t>
            </a:r>
          </a:p>
          <a:p>
            <a:pPr algn="ctr"/>
            <a:r>
              <a:rPr lang="ru-RU" dirty="0"/>
              <a:t>Но вдруг раздался звонок в дверь, и вошла мама мальчика Саши. Времена суток сразу же узнали её. Они всё время сопровождали её и сына. Женщина всегда была веселой и жизнерадостной. Но сейчас её лицо было грустным. А в глазах блестели слезы.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75" y="2026008"/>
            <a:ext cx="3586181" cy="41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7" y="2636912"/>
            <a:ext cx="4483949" cy="337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94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30"/>
            <a:ext cx="9144000" cy="68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83671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Сашина мама рассказала, что с мальчиком приключилась беда. Злой волшебник заколдовал её сына, и теперь он все делает наоборот: днём спит, утром, когда все встают, готовится ко сну, вечером, когда все заканчивают работать, он только собирается вставать, а ночью, когда все спят, играет со своими игрушками.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38586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7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47" y="-14304"/>
            <a:ext cx="9144000" cy="68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732" y="47667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Чего только не пробовала мама, чтобы расколдовать сына. Но ничего не помогает. Посоветовала ей одна добрая старушка обратиться к временам суток. Так она и сделала.</a:t>
            </a:r>
          </a:p>
          <a:p>
            <a:pPr algn="ctr"/>
            <a:r>
              <a:rPr lang="ru-RU" dirty="0"/>
              <a:t>     Думали, думали времена суток и решили обратиться к вам ребята. Чтобы снять заклятье, нужно ответить на вопросы. Давайте поможем Саше.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02849"/>
            <a:ext cx="5544616" cy="415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8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497</Words>
  <Application>Microsoft Office PowerPoint</Application>
  <PresentationFormat>Экран (4:3)</PresentationFormat>
  <Paragraphs>18</Paragraphs>
  <Slides>14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9</cp:revision>
  <dcterms:created xsi:type="dcterms:W3CDTF">2023-12-29T10:24:34Z</dcterms:created>
  <dcterms:modified xsi:type="dcterms:W3CDTF">2023-12-29T13:08:51Z</dcterms:modified>
</cp:coreProperties>
</file>