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"/>
  </p:notesMasterIdLst>
  <p:sldIdLst>
    <p:sldId id="269" r:id="rId2"/>
    <p:sldId id="278" r:id="rId3"/>
    <p:sldId id="268" r:id="rId4"/>
    <p:sldId id="271" r:id="rId5"/>
    <p:sldId id="272" r:id="rId6"/>
    <p:sldId id="273" r:id="rId7"/>
    <p:sldId id="274" r:id="rId8"/>
    <p:sldId id="275" r:id="rId9"/>
    <p:sldId id="276" r:id="rId10"/>
    <p:sldId id="277" r:id="rId11"/>
    <p:sldId id="282" r:id="rId12"/>
    <p:sldId id="279" r:id="rId13"/>
    <p:sldId id="281" r:id="rId14"/>
    <p:sldId id="284" r:id="rId15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2" d="100"/>
          <a:sy n="82" d="100"/>
        </p:scale>
        <p:origin x="-1212" y="-7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FCC109D-B7D5-40ED-B65C-44C2C929A54F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52591D-31F0-410F-AA29-B6E9BEB81E41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59CA60-61F0-45BE-BF4F-26190511DF0A}" type="datetimeFigureOut">
              <a:rPr lang="ru-RU" smtClean="0"/>
              <a:pPr/>
              <a:t>03.04.2024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A86FB6-8B3B-41CE-91C0-FD726618E4CC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jpeg"/><Relationship Id="rId4" Type="http://schemas.openxmlformats.org/officeDocument/2006/relationships/image" Target="../media/image14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0"/>
            <a:ext cx="8797925" cy="6878638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96552" y="-23813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Прямоугольник 12"/>
          <p:cNvSpPr/>
          <p:nvPr/>
        </p:nvSpPr>
        <p:spPr>
          <a:xfrm>
            <a:off x="6444208" y="3105835"/>
            <a:ext cx="302433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dirty="0"/>
          </a:p>
        </p:txBody>
      </p:sp>
      <p:sp>
        <p:nvSpPr>
          <p:cNvPr id="2049" name="Rectangle 1"/>
          <p:cNvSpPr>
            <a:spLocks noChangeArrowheads="1"/>
          </p:cNvSpPr>
          <p:nvPr/>
        </p:nvSpPr>
        <p:spPr bwMode="auto">
          <a:xfrm>
            <a:off x="467543" y="-633173"/>
            <a:ext cx="7704857" cy="17235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                               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4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4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Государственное бюджетное нетиповое общеобразовательное учреждение «Губернаторская кадетская школа-интернат МЧС»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052" name="Rectangle 4"/>
          <p:cNvSpPr>
            <a:spLocks noChangeArrowheads="1"/>
          </p:cNvSpPr>
          <p:nvPr/>
        </p:nvSpPr>
        <p:spPr bwMode="auto">
          <a:xfrm>
            <a:off x="-363610" y="-8527623"/>
            <a:ext cx="9507610" cy="175124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                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Методическая разработка урока ОБЖ в 10-11 классе по теме:</a:t>
            </a: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                 «Организация подготовки офицерских кадров для МЧС России»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Учитель ОБЖ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2000" b="1" dirty="0" err="1" smtClean="0">
                <a:solidFill>
                  <a:schemeClr val="bg1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Кутькин</a:t>
            </a:r>
            <a:r>
              <a:rPr lang="ru-RU" sz="2000" b="1" dirty="0" smtClean="0">
                <a:solidFill>
                  <a:schemeClr val="bg1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А.С.</a:t>
            </a: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Times New Roman" pitchFamily="18" charset="0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2000" b="1" dirty="0" smtClean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691680" y="613519"/>
            <a:ext cx="5859931" cy="672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6601" tIns="28299" rIns="56601" bIns="28299">
            <a:spAutoFit/>
          </a:bodyPr>
          <a:lstStyle>
            <a:lvl1pPr eaLnBrk="0" hangingPunct="0">
              <a:defRPr sz="2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2000" dirty="0" smtClean="0">
                <a:solidFill>
                  <a:schemeClr val="bg1"/>
                </a:solidFill>
              </a:rPr>
              <a:t>Ивановская пожарно-спасательная академия ГПС МЧС России</a:t>
            </a:r>
            <a:endParaRPr lang="ru-RU" sz="2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3" name="Picture 2" descr="C:\Users\Алексей\Desktop\Ивановская пожарно-спасательная академия ГПС МЧС России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619673" y="1556792"/>
            <a:ext cx="6192688" cy="468052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6" name="AutoShape 2" descr="https://amchs.ru/upload/iblock/10d/299cehrcjes3da2mtrfpey9k4ju3z6rc/IMG_2767_min.jp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1027" name="Picture 3" descr="C:\Users\Алексей\Desktop\IMG_2767_min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260648"/>
            <a:ext cx="3996444" cy="2664296"/>
          </a:xfrm>
          <a:prstGeom prst="rect">
            <a:avLst/>
          </a:prstGeom>
          <a:noFill/>
        </p:spPr>
      </p:pic>
      <p:pic>
        <p:nvPicPr>
          <p:cNvPr id="1028" name="Picture 4" descr="C:\Users\Алексей\Desktop\IMG_0605_edited_9_11zon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04048" y="3861048"/>
            <a:ext cx="3998944" cy="2664296"/>
          </a:xfrm>
          <a:prstGeom prst="rect">
            <a:avLst/>
          </a:prstGeom>
          <a:noFill/>
        </p:spPr>
      </p:pic>
      <p:pic>
        <p:nvPicPr>
          <p:cNvPr id="1029" name="Picture 5" descr="C:\Users\Алексей\Desktop\78093ded27d851038f623b3644bbdeda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691680" y="2564904"/>
            <a:ext cx="3959698" cy="2640624"/>
          </a:xfrm>
          <a:prstGeom prst="rect">
            <a:avLst/>
          </a:prstGeom>
          <a:noFill/>
        </p:spPr>
      </p:pic>
      <p:sp>
        <p:nvSpPr>
          <p:cNvPr id="12" name="Прямоугольник 11"/>
          <p:cNvSpPr/>
          <p:nvPr/>
        </p:nvSpPr>
        <p:spPr>
          <a:xfrm>
            <a:off x="4644008" y="1196752"/>
            <a:ext cx="2088232" cy="369332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fontAlgn="base"/>
            <a:r>
              <a:rPr lang="ru-RU" b="1" dirty="0" smtClean="0"/>
              <a:t>Предотвращение.</a:t>
            </a:r>
            <a:endParaRPr lang="ru-RU" b="1" dirty="0"/>
          </a:p>
        </p:txBody>
      </p:sp>
      <p:sp>
        <p:nvSpPr>
          <p:cNvPr id="13" name="Прямоугольник 12"/>
          <p:cNvSpPr/>
          <p:nvPr/>
        </p:nvSpPr>
        <p:spPr>
          <a:xfrm>
            <a:off x="5724129" y="1916832"/>
            <a:ext cx="1368152" cy="369332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fontAlgn="base"/>
            <a:r>
              <a:rPr lang="ru-RU" b="1" dirty="0" smtClean="0"/>
              <a:t>Спасение. </a:t>
            </a:r>
            <a:endParaRPr lang="ru-RU" b="1" dirty="0"/>
          </a:p>
        </p:txBody>
      </p:sp>
      <p:sp>
        <p:nvSpPr>
          <p:cNvPr id="14" name="Прямоугольник 13"/>
          <p:cNvSpPr/>
          <p:nvPr/>
        </p:nvSpPr>
        <p:spPr>
          <a:xfrm>
            <a:off x="6444208" y="2708920"/>
            <a:ext cx="1296144" cy="369332"/>
          </a:xfrm>
          <a:prstGeom prst="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fontAlgn="base"/>
            <a:r>
              <a:rPr lang="ru-RU" b="1" dirty="0" smtClean="0"/>
              <a:t>Помощь</a:t>
            </a:r>
            <a:endParaRPr lang="ru-RU" b="1" dirty="0"/>
          </a:p>
        </p:txBody>
      </p:sp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1"/>
            <a:ext cx="5286375" cy="686752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Picture 2" descr="C:\Users\Алексей\Desktop\Фото Закиров\20231027_133532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3528" y="908720"/>
            <a:ext cx="4089395" cy="2952328"/>
          </a:xfrm>
          <a:prstGeom prst="rect">
            <a:avLst/>
          </a:prstGeom>
          <a:noFill/>
        </p:spPr>
      </p:pic>
      <p:pic>
        <p:nvPicPr>
          <p:cNvPr id="1027" name="Picture 3" descr="C:\Users\Алексей\Desktop\Фото Закиров\20231027_133705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71999" y="3068960"/>
            <a:ext cx="4320481" cy="324036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1"/>
            <a:ext cx="5535339" cy="686752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49" name="Rectangle 1"/>
          <p:cNvSpPr>
            <a:spLocks noChangeArrowheads="1"/>
          </p:cNvSpPr>
          <p:nvPr/>
        </p:nvSpPr>
        <p:spPr bwMode="auto">
          <a:xfrm>
            <a:off x="0" y="332656"/>
            <a:ext cx="8100392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7200" algn="l"/>
              </a:tabLst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Правила приема в высшее учебное заведение Академия гражданской защиты МЧС России.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7200" algn="l"/>
              </a:tabLst>
            </a:pP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Закон «О военной обязанности и военной службе».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457200" algn="l"/>
              </a:tabLst>
            </a:pP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Граждане РФ от 16 до 22лет.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457200" algn="l"/>
              </a:tabLst>
            </a:pP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Военнослужащие до 24 лет.</a:t>
            </a:r>
            <a:endParaRPr kumimoji="0" lang="ru-RU" sz="800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457200" algn="l"/>
              </a:tabLst>
            </a:pP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Военнослужащие проходящие службу по контракту(кроме офицеров) до 27лет</a:t>
            </a:r>
            <a:r>
              <a:rPr kumimoji="0" 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.</a:t>
            </a: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2" name="Таблица 11"/>
          <p:cNvGraphicFramePr>
            <a:graphicFrameLocks noGrp="1"/>
          </p:cNvGraphicFramePr>
          <p:nvPr/>
        </p:nvGraphicFramePr>
        <p:xfrm>
          <a:off x="251520" y="1916832"/>
          <a:ext cx="2592288" cy="360040"/>
        </p:xfrm>
        <a:graphic>
          <a:graphicData uri="http://schemas.openxmlformats.org/drawingml/2006/table">
            <a:tbl>
              <a:tblPr/>
              <a:tblGrid>
                <a:gridCol w="2592288"/>
              </a:tblGrid>
              <a:tr h="36004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</a:rPr>
                        <a:t>     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З А Я В Л Е Н И Е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7650" name="Line 2"/>
          <p:cNvSpPr>
            <a:spLocks noChangeShapeType="1"/>
          </p:cNvSpPr>
          <p:nvPr/>
        </p:nvSpPr>
        <p:spPr bwMode="auto">
          <a:xfrm>
            <a:off x="2286000" y="23813"/>
            <a:ext cx="1143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aphicFrame>
        <p:nvGraphicFramePr>
          <p:cNvPr id="13" name="Таблица 12"/>
          <p:cNvGraphicFramePr>
            <a:graphicFrameLocks noGrp="1"/>
          </p:cNvGraphicFramePr>
          <p:nvPr/>
        </p:nvGraphicFramePr>
        <p:xfrm>
          <a:off x="5148064" y="1988840"/>
          <a:ext cx="3456384" cy="1584176"/>
        </p:xfrm>
        <a:graphic>
          <a:graphicData uri="http://schemas.openxmlformats.org/drawingml/2006/table">
            <a:tbl>
              <a:tblPr/>
              <a:tblGrid>
                <a:gridCol w="3456384"/>
              </a:tblGrid>
              <a:tr h="158417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1.Фамилия, имя, отчество.</a:t>
                      </a:r>
                      <a:endParaRPr lang="ru-RU" sz="1200" dirty="0" smtClean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2.Год, месяц рождения.</a:t>
                      </a:r>
                      <a:endParaRPr lang="ru-RU" sz="1200" dirty="0" smtClean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3.Домашний адрес по прописке и фактический.</a:t>
                      </a:r>
                      <a:endParaRPr lang="ru-RU" sz="1200" dirty="0" smtClean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4.Наименование </a:t>
                      </a:r>
                      <a:r>
                        <a:rPr lang="ru-RU" sz="1400" dirty="0" err="1" smtClean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ВВУЗа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" name="Таблица 14"/>
          <p:cNvGraphicFramePr>
            <a:graphicFrameLocks noGrp="1"/>
          </p:cNvGraphicFramePr>
          <p:nvPr/>
        </p:nvGraphicFramePr>
        <p:xfrm>
          <a:off x="251520" y="2996952"/>
          <a:ext cx="2520280" cy="3413760"/>
        </p:xfrm>
        <a:graphic>
          <a:graphicData uri="http://schemas.openxmlformats.org/drawingml/2006/table">
            <a:tbl>
              <a:tblPr/>
              <a:tblGrid>
                <a:gridCol w="2520280"/>
              </a:tblGrid>
              <a:tr h="331236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        Профессиональный отбор: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1.Состояние здоровья.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2.Военно-проф. направленность и физ. подготовка.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3.Индивидуально-психологические качества.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4.Общеобразовательная подготовка.(ЕГЭ)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ОФП: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- (подтягивание на перекладине).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-</a:t>
                      </a:r>
                      <a:r>
                        <a:rPr lang="ru-RU" sz="12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 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бег на 100 м.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- </a:t>
                      </a:r>
                      <a:r>
                        <a:rPr lang="ru-RU" sz="12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бег на 3 км.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marL="457200"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</a:rPr>
                        <a:t>.</a:t>
                      </a:r>
                      <a:endParaRPr lang="ru-RU" sz="1200" dirty="0"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51" name="Rectangle 3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/>
          </a:p>
        </p:txBody>
      </p:sp>
      <p:sp>
        <p:nvSpPr>
          <p:cNvPr id="2050" name="Line 2"/>
          <p:cNvSpPr>
            <a:spLocks noChangeShapeType="1"/>
          </p:cNvSpPr>
          <p:nvPr/>
        </p:nvSpPr>
        <p:spPr bwMode="auto">
          <a:xfrm>
            <a:off x="1257300" y="457200"/>
            <a:ext cx="0" cy="342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2" name="Rectangle 4"/>
          <p:cNvSpPr>
            <a:spLocks noChangeArrowheads="1"/>
          </p:cNvSpPr>
          <p:nvPr/>
        </p:nvSpPr>
        <p:spPr bwMode="auto">
          <a:xfrm>
            <a:off x="228600" y="45720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                                                                             </a:t>
            </a:r>
            <a:endParaRPr kumimoji="0" lang="ru-RU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8" name="Таблица 17"/>
          <p:cNvGraphicFramePr>
            <a:graphicFrameLocks noGrp="1"/>
          </p:cNvGraphicFramePr>
          <p:nvPr/>
        </p:nvGraphicFramePr>
        <p:xfrm>
          <a:off x="5364088" y="4005064"/>
          <a:ext cx="2664296" cy="2304256"/>
        </p:xfrm>
        <a:graphic>
          <a:graphicData uri="http://schemas.openxmlformats.org/drawingml/2006/table">
            <a:tbl>
              <a:tblPr/>
              <a:tblGrid>
                <a:gridCol w="2664296"/>
              </a:tblGrid>
              <a:tr h="230425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1.Автобиграфия.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2.Характеристика с места работы (учебы).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3.Копия документа об образовании.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4.Фотографии 4,5х6 см 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5.Паспорт.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6.Подлинный документ об образовании.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200" b="1" dirty="0">
                          <a:solidFill>
                            <a:schemeClr val="bg1"/>
                          </a:solidFill>
                          <a:latin typeface="Times New Roman"/>
                          <a:ea typeface="Times New Roman"/>
                        </a:rPr>
                        <a:t>Документы прилагаются к заявлению.</a:t>
                      </a:r>
                      <a:endParaRPr lang="ru-RU" sz="1200" dirty="0">
                        <a:solidFill>
                          <a:schemeClr val="bg1"/>
                        </a:solidFill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53" name="Rectangle 5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Стрелка вниз 19"/>
          <p:cNvSpPr/>
          <p:nvPr/>
        </p:nvSpPr>
        <p:spPr>
          <a:xfrm>
            <a:off x="1259632" y="2348880"/>
            <a:ext cx="484632" cy="720080"/>
          </a:xfrm>
          <a:prstGeom prst="down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srgbClr val="00B050"/>
              </a:solidFill>
            </a:endParaRPr>
          </a:p>
        </p:txBody>
      </p:sp>
      <p:sp>
        <p:nvSpPr>
          <p:cNvPr id="21" name="Стрелка вправо 20"/>
          <p:cNvSpPr/>
          <p:nvPr/>
        </p:nvSpPr>
        <p:spPr>
          <a:xfrm>
            <a:off x="3779912" y="1916832"/>
            <a:ext cx="978408" cy="432048"/>
          </a:xfrm>
          <a:prstGeom prst="rightArrow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Стрелка вниз 21"/>
          <p:cNvSpPr/>
          <p:nvPr/>
        </p:nvSpPr>
        <p:spPr>
          <a:xfrm>
            <a:off x="6516216" y="3573016"/>
            <a:ext cx="484632" cy="504056"/>
          </a:xfrm>
          <a:prstGeom prst="downArrow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r" eaLnBrk="0" hangingPunct="0">
              <a:defRPr/>
            </a:pPr>
            <a:r>
              <a:rPr lang="ru-RU" sz="3200" b="1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Спасибо за внимание!</a:t>
            </a:r>
            <a:endParaRPr lang="ru-RU" sz="32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1"/>
            <a:ext cx="5535339" cy="686752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Rectangle 3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/>
          </a:p>
        </p:txBody>
      </p:sp>
      <p:sp>
        <p:nvSpPr>
          <p:cNvPr id="2052" name="Rectangle 4"/>
          <p:cNvSpPr>
            <a:spLocks noChangeArrowheads="1"/>
          </p:cNvSpPr>
          <p:nvPr/>
        </p:nvSpPr>
        <p:spPr bwMode="auto">
          <a:xfrm>
            <a:off x="228600" y="45720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                                                                             </a:t>
            </a:r>
            <a:endParaRPr kumimoji="0" lang="ru-RU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053" name="Rectangle 5"/>
          <p:cNvSpPr>
            <a:spLocks noChangeArrowheads="1"/>
          </p:cNvSpPr>
          <p:nvPr/>
        </p:nvSpPr>
        <p:spPr bwMode="auto">
          <a:xfrm>
            <a:off x="1331640" y="332656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pic>
        <p:nvPicPr>
          <p:cNvPr id="24" name="Picture 2" descr="C:\Users\Алексей\Downloads\1674135531_gas-kvas-com-p-risunki-na-den-pozharnika-48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580542" y="3789040"/>
            <a:ext cx="3563458" cy="262211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0"/>
            <a:ext cx="8797925" cy="6878638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Прямоугольник 12"/>
          <p:cNvSpPr/>
          <p:nvPr/>
        </p:nvSpPr>
        <p:spPr>
          <a:xfrm>
            <a:off x="6444208" y="3105835"/>
            <a:ext cx="302433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dirty="0"/>
          </a:p>
        </p:txBody>
      </p:sp>
      <p:sp>
        <p:nvSpPr>
          <p:cNvPr id="2049" name="Rectangle 1"/>
          <p:cNvSpPr>
            <a:spLocks noChangeArrowheads="1"/>
          </p:cNvSpPr>
          <p:nvPr/>
        </p:nvSpPr>
        <p:spPr bwMode="auto">
          <a:xfrm>
            <a:off x="467543" y="-633173"/>
            <a:ext cx="7704857" cy="17235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                               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4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4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4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Государственное бюджетное нетиповое общеобразовательное учреждение «Губернаторская кадетская школа-интернат МЧС»</a:t>
            </a:r>
            <a:endParaRPr kumimoji="0" lang="ru-RU" b="0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052" name="Rectangle 4"/>
          <p:cNvSpPr>
            <a:spLocks noChangeArrowheads="1"/>
          </p:cNvSpPr>
          <p:nvPr/>
        </p:nvSpPr>
        <p:spPr bwMode="auto">
          <a:xfrm>
            <a:off x="0" y="-3899646"/>
            <a:ext cx="9144000" cy="107414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lang="ru-RU" sz="1600" b="1" dirty="0" smtClean="0">
              <a:latin typeface="Arial" pitchFamily="34" charset="0"/>
              <a:ea typeface="Times New Roman" pitchFamily="18" charset="0"/>
              <a:cs typeface="Arial" pitchFamily="34" charset="0"/>
            </a:endParaRPr>
          </a:p>
          <a:p>
            <a:r>
              <a:rPr lang="ru-RU" sz="2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Цели урока:</a:t>
            </a:r>
            <a:endParaRPr lang="ru-RU" sz="2000" dirty="0" smtClean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2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1.Способствовать формированию жизненной позиции учащихся, поиска своего места в жизни.</a:t>
            </a:r>
          </a:p>
          <a:p>
            <a:r>
              <a:rPr lang="ru-RU" sz="2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2.Создать на уроке микроклимат, вызывающий интерес учащихся к профессии сотрудника МЧС способствующий осознанию их ответственности за свою жизнь и жизнь окружающих.</a:t>
            </a:r>
          </a:p>
          <a:p>
            <a:r>
              <a:rPr lang="ru-RU" sz="2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Задачи:</a:t>
            </a:r>
            <a:endParaRPr lang="ru-RU" sz="2000" dirty="0" smtClean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ru-RU" sz="2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1.Воспитательные: проведение профессиональной ориентации учащихся, формирование представления о морально-волевых и нравственных качествах сотрудника МЧС России.</a:t>
            </a:r>
          </a:p>
          <a:p>
            <a:r>
              <a:rPr lang="ru-RU" sz="2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2.Обучающие: изучение основных положений Закона Российской Федерации «О воинской обязанности и военной службе», знакомство с историей становления МЧС России, с основными видами военных образовательных учреждений МЧС России правилами приема граждан в военные образовательные учреждения МЧС России.</a:t>
            </a:r>
          </a:p>
          <a:p>
            <a:r>
              <a:rPr lang="ru-RU" sz="2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3.Развивающие: развитие умения учащихся соотносить свои желания и возможности.</a:t>
            </a:r>
            <a:endParaRPr lang="ru-RU" sz="20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3779912" y="613519"/>
            <a:ext cx="3771699" cy="797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6601" tIns="28299" rIns="56601" bIns="28299">
            <a:spAutoFit/>
          </a:bodyPr>
          <a:lstStyle>
            <a:lvl1pPr eaLnBrk="0" hangingPunct="0">
              <a:defRPr sz="2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1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Министерство Российской Федерации </a:t>
            </a:r>
            <a:endParaRPr lang="ru-RU" sz="1200" b="1" dirty="0" smtClean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eaLnBrk="1" hangingPunct="1"/>
            <a:r>
              <a:rPr lang="ru-RU" sz="12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по </a:t>
            </a:r>
            <a:r>
              <a:rPr lang="ru-RU" sz="1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делам гражданской обороны, чрезвычайным ситуациям и ликвидации последствий стихийных бедствий</a:t>
            </a:r>
          </a:p>
        </p:txBody>
      </p:sp>
      <p:pic>
        <p:nvPicPr>
          <p:cNvPr id="1026" name="Picture 2" descr="C:\Users\Алексей\Desktop\куренков2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907704" y="1412776"/>
            <a:ext cx="3479800" cy="5029200"/>
          </a:xfrm>
          <a:prstGeom prst="rect">
            <a:avLst/>
          </a:prstGeom>
          <a:noFill/>
        </p:spPr>
      </p:pic>
      <p:sp>
        <p:nvSpPr>
          <p:cNvPr id="13" name="Прямоугольник 12"/>
          <p:cNvSpPr/>
          <p:nvPr/>
        </p:nvSpPr>
        <p:spPr>
          <a:xfrm>
            <a:off x="6012160" y="3105835"/>
            <a:ext cx="338437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 smtClean="0">
                <a:solidFill>
                  <a:srgbClr val="00B050"/>
                </a:solidFill>
              </a:rPr>
              <a:t>«Человеческая жизнь бесценна. Мы хотим, чтобы безопасность стала модной».</a:t>
            </a:r>
            <a:r>
              <a:rPr lang="ru-RU" i="1" dirty="0" smtClean="0"/>
              <a:t> </a:t>
            </a:r>
          </a:p>
          <a:p>
            <a:endParaRPr lang="ru-RU" i="1" dirty="0" smtClean="0"/>
          </a:p>
          <a:p>
            <a:r>
              <a:rPr lang="ru-RU" b="1" dirty="0" smtClean="0">
                <a:ln w="10541" cmpd="sng">
                  <a:solidFill>
                    <a:srgbClr val="7D7D7D">
                      <a:tint val="100000"/>
                      <a:shade val="100000"/>
                      <a:satMod val="110000"/>
                    </a:srgbClr>
                  </a:solidFill>
                  <a:prstDash val="solid"/>
                </a:ln>
                <a:gradFill>
                  <a:gsLst>
                    <a:gs pos="0">
                      <a:srgbClr val="FFFFFF">
                        <a:tint val="40000"/>
                        <a:satMod val="250000"/>
                      </a:srgbClr>
                    </a:gs>
                    <a:gs pos="9000">
                      <a:srgbClr val="FFFFFF">
                        <a:tint val="52000"/>
                        <a:satMod val="300000"/>
                      </a:srgbClr>
                    </a:gs>
                    <a:gs pos="50000">
                      <a:srgbClr val="FFFFFF">
                        <a:shade val="20000"/>
                        <a:satMod val="300000"/>
                      </a:srgbClr>
                    </a:gs>
                    <a:gs pos="79000">
                      <a:srgbClr val="FFFFFF">
                        <a:tint val="52000"/>
                        <a:satMod val="300000"/>
                      </a:srgbClr>
                    </a:gs>
                    <a:gs pos="100000">
                      <a:srgbClr val="FFFFFF">
                        <a:tint val="40000"/>
                        <a:satMod val="250000"/>
                      </a:srgbClr>
                    </a:gs>
                  </a:gsLst>
                  <a:lin ang="5400000"/>
                </a:gradFill>
              </a:rPr>
              <a:t>Александр Куренков</a:t>
            </a:r>
          </a:p>
          <a:p>
            <a:r>
              <a:rPr lang="ru-RU" b="1" dirty="0" smtClean="0">
                <a:ln w="10541" cmpd="sng">
                  <a:solidFill>
                    <a:srgbClr val="7D7D7D">
                      <a:tint val="100000"/>
                      <a:shade val="100000"/>
                      <a:satMod val="110000"/>
                    </a:srgbClr>
                  </a:solidFill>
                  <a:prstDash val="solid"/>
                </a:ln>
                <a:gradFill>
                  <a:gsLst>
                    <a:gs pos="0">
                      <a:srgbClr val="FFFFFF">
                        <a:tint val="40000"/>
                        <a:satMod val="250000"/>
                      </a:srgbClr>
                    </a:gs>
                    <a:gs pos="9000">
                      <a:srgbClr val="FFFFFF">
                        <a:tint val="52000"/>
                        <a:satMod val="300000"/>
                      </a:srgbClr>
                    </a:gs>
                    <a:gs pos="50000">
                      <a:srgbClr val="FFFFFF">
                        <a:shade val="20000"/>
                        <a:satMod val="300000"/>
                      </a:srgbClr>
                    </a:gs>
                    <a:gs pos="79000">
                      <a:srgbClr val="FFFFFF">
                        <a:tint val="52000"/>
                        <a:satMod val="300000"/>
                      </a:srgbClr>
                    </a:gs>
                    <a:gs pos="100000">
                      <a:srgbClr val="FFFFFF">
                        <a:tint val="40000"/>
                        <a:satMod val="250000"/>
                      </a:srgbClr>
                    </a:gs>
                  </a:gsLst>
                  <a:lin ang="5400000"/>
                </a:gradFill>
              </a:rPr>
              <a:t>Министр МЧС России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691680" y="613519"/>
            <a:ext cx="5859931" cy="980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6601" tIns="28299" rIns="56601" bIns="28299">
            <a:spAutoFit/>
          </a:bodyPr>
          <a:lstStyle>
            <a:lvl1pPr eaLnBrk="0" hangingPunct="0">
              <a:defRPr sz="2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2000" dirty="0" smtClean="0">
                <a:solidFill>
                  <a:schemeClr val="bg1"/>
                </a:solidFill>
              </a:rPr>
              <a:t>Сибирская пожарно-спасательная академия ГПС МЧС России</a:t>
            </a:r>
            <a:r>
              <a:rPr lang="ru-RU" sz="2000" dirty="0" smtClean="0"/>
              <a:t/>
            </a:r>
            <a:br>
              <a:rPr lang="ru-RU" sz="2000" dirty="0" smtClean="0"/>
            </a:br>
            <a:endParaRPr lang="ru-RU" sz="2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4" name="Picture 2" descr="C:\Users\Алексей\Desktop\фото мчс1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75405" y="1600200"/>
            <a:ext cx="6793190" cy="452596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691680" y="613519"/>
            <a:ext cx="5859931" cy="672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6601" tIns="28299" rIns="56601" bIns="28299">
            <a:spAutoFit/>
          </a:bodyPr>
          <a:lstStyle>
            <a:lvl1pPr eaLnBrk="0" hangingPunct="0">
              <a:defRPr sz="2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2000" dirty="0" smtClean="0">
                <a:solidFill>
                  <a:schemeClr val="bg1"/>
                </a:solidFill>
              </a:rPr>
              <a:t>Академия гражданской защиты МЧС России</a:t>
            </a:r>
            <a:br>
              <a:rPr lang="ru-RU" sz="2000" dirty="0" smtClean="0">
                <a:solidFill>
                  <a:schemeClr val="bg1"/>
                </a:solidFill>
              </a:rPr>
            </a:br>
            <a:endParaRPr lang="ru-RU" sz="2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" name="Picture 2" descr="C:\Users\Алексей\Desktop\Новая папка (3)\Академия гражданской защиты МЧС России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42573" y="1600200"/>
            <a:ext cx="6058853" cy="452596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691680" y="613519"/>
            <a:ext cx="5859931" cy="980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6601" tIns="28299" rIns="56601" bIns="28299">
            <a:spAutoFit/>
          </a:bodyPr>
          <a:lstStyle>
            <a:lvl1pPr eaLnBrk="0" hangingPunct="0">
              <a:defRPr sz="2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20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Санкт-Петербургский университет Государственной противопожарной службы</a:t>
            </a:r>
            <a:r>
              <a:rPr lang="ru-RU" sz="2000" dirty="0" smtClean="0">
                <a:solidFill>
                  <a:schemeClr val="bg1"/>
                </a:solidFill>
              </a:rPr>
              <a:t/>
            </a:r>
            <a:br>
              <a:rPr lang="ru-RU" sz="2000" dirty="0" smtClean="0">
                <a:solidFill>
                  <a:schemeClr val="bg1"/>
                </a:solidFill>
              </a:rPr>
            </a:br>
            <a:endParaRPr lang="ru-RU" sz="2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3" name="Picture 2" descr="C:\Users\Алексей\Desktop\Санкт-Петербургский университет Государственной противопожарной службы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71612" y="1700808"/>
            <a:ext cx="6200775" cy="442456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81000" y="-7936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691680" y="613519"/>
            <a:ext cx="5859931" cy="980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6601" tIns="28299" rIns="56601" bIns="28299">
            <a:spAutoFit/>
          </a:bodyPr>
          <a:lstStyle>
            <a:lvl1pPr eaLnBrk="0" hangingPunct="0">
              <a:defRPr sz="2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2000" dirty="0" smtClean="0">
                <a:solidFill>
                  <a:schemeClr val="bg1"/>
                </a:solidFill>
              </a:rPr>
              <a:t>Академия Государственной противопожарной службы МЧС России </a:t>
            </a:r>
            <a:br>
              <a:rPr lang="ru-RU" sz="2000" dirty="0" smtClean="0">
                <a:solidFill>
                  <a:schemeClr val="bg1"/>
                </a:solidFill>
              </a:rPr>
            </a:br>
            <a:endParaRPr lang="ru-RU" sz="2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98" name="AutoShape 2" descr="Здание Академии Государственной противопожарной службы МЧС России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4099" name="Picture 3" descr="C:\Users\Алексей\Desktop\agps_3_0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15616" y="1628800"/>
            <a:ext cx="6696743" cy="468052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24544" y="0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691680" y="613519"/>
            <a:ext cx="5859931" cy="672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6601" tIns="28299" rIns="56601" bIns="28299">
            <a:spAutoFit/>
          </a:bodyPr>
          <a:lstStyle>
            <a:lvl1pPr eaLnBrk="0" hangingPunct="0">
              <a:defRPr sz="2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2000" dirty="0" smtClean="0">
                <a:solidFill>
                  <a:schemeClr val="bg1"/>
                </a:solidFill>
              </a:rPr>
              <a:t>Уральский институт Государственной противопожарной службы МЧС России</a:t>
            </a:r>
            <a:endParaRPr lang="ru-RU" sz="2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3" name="Picture 2" descr="C:\Users\Алексей\Desktop\Уральский институт Государственной противопожарной службы МЧС России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90637" y="1701006"/>
            <a:ext cx="6562725" cy="432435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\\mchs.ru\ncuks\ОАЦ\ОАЦ\3. УПРАВЛЕНИЕ (ОА)\000.БУКЛЕТ!!!!!!!!!!!!!!\облоЫЫжка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81000" y="0"/>
            <a:ext cx="9901238" cy="6858000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Полилиния 6"/>
          <p:cNvSpPr/>
          <p:nvPr/>
        </p:nvSpPr>
        <p:spPr>
          <a:xfrm>
            <a:off x="727079" y="-1588"/>
            <a:ext cx="8797925" cy="6880226"/>
          </a:xfrm>
          <a:custGeom>
            <a:avLst/>
            <a:gdLst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8787 w 8105614"/>
              <a:gd name="connsiteY3" fmla="*/ 16273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703736 w 8105614"/>
              <a:gd name="connsiteY1" fmla="*/ 1549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8855 w 8105614"/>
              <a:gd name="connsiteY5" fmla="*/ 39520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409628 w 8105614"/>
              <a:gd name="connsiteY6" fmla="*/ 48044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22170 w 8105614"/>
              <a:gd name="connsiteY7" fmla="*/ 66642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291518 w 8105614"/>
              <a:gd name="connsiteY6" fmla="*/ 53378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046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4983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23161 w 8105614"/>
              <a:gd name="connsiteY11" fmla="*/ 161983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4761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5397 w 8105614"/>
              <a:gd name="connsiteY13" fmla="*/ 220075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209228 w 8105614"/>
              <a:gd name="connsiteY16" fmla="*/ 337088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097865 w 8105614"/>
              <a:gd name="connsiteY0" fmla="*/ 0 h 6881247"/>
              <a:gd name="connsiteX1" fmla="*/ 4680876 w 8105614"/>
              <a:gd name="connsiteY1" fmla="*/ 7878 h 6881247"/>
              <a:gd name="connsiteX2" fmla="*/ 4510007 w 8105614"/>
              <a:gd name="connsiteY2" fmla="*/ 61993 h 6881247"/>
              <a:gd name="connsiteX3" fmla="*/ 4234977 w 8105614"/>
              <a:gd name="connsiteY3" fmla="*/ 151302 h 6881247"/>
              <a:gd name="connsiteX4" fmla="*/ 3874577 w 8105614"/>
              <a:gd name="connsiteY4" fmla="*/ 278969 h 6881247"/>
              <a:gd name="connsiteX5" fmla="*/ 3611235 w 8105614"/>
              <a:gd name="connsiteY5" fmla="*/ 383777 h 6881247"/>
              <a:gd name="connsiteX6" fmla="*/ 3302948 w 8105614"/>
              <a:gd name="connsiteY6" fmla="*/ 522357 h 6881247"/>
              <a:gd name="connsiteX7" fmla="*/ 3033600 w 8105614"/>
              <a:gd name="connsiteY7" fmla="*/ 651187 h 6881247"/>
              <a:gd name="connsiteX8" fmla="*/ 2588088 w 8105614"/>
              <a:gd name="connsiteY8" fmla="*/ 883403 h 6881247"/>
              <a:gd name="connsiteX9" fmla="*/ 2185261 w 8105614"/>
              <a:gd name="connsiteY9" fmla="*/ 1139125 h 6881247"/>
              <a:gd name="connsiteX10" fmla="*/ 1867546 w 8105614"/>
              <a:gd name="connsiteY10" fmla="*/ 1356102 h 6881247"/>
              <a:gd name="connsiteX11" fmla="*/ 1530781 w 8105614"/>
              <a:gd name="connsiteY11" fmla="*/ 1635071 h 6881247"/>
              <a:gd name="connsiteX12" fmla="*/ 1236184 w 8105614"/>
              <a:gd name="connsiteY12" fmla="*/ 1898542 h 6881247"/>
              <a:gd name="connsiteX13" fmla="*/ 949207 w 8105614"/>
              <a:gd name="connsiteY13" fmla="*/ 2193139 h 6881247"/>
              <a:gd name="connsiteX14" fmla="*/ 635431 w 8105614"/>
              <a:gd name="connsiteY14" fmla="*/ 2580468 h 6881247"/>
              <a:gd name="connsiteX15" fmla="*/ 348712 w 8105614"/>
              <a:gd name="connsiteY15" fmla="*/ 3029918 h 6881247"/>
              <a:gd name="connsiteX16" fmla="*/ 186368 w 8105614"/>
              <a:gd name="connsiteY16" fmla="*/ 3382311 h 6881247"/>
              <a:gd name="connsiteX17" fmla="*/ 61994 w 8105614"/>
              <a:gd name="connsiteY17" fmla="*/ 3789335 h 6881247"/>
              <a:gd name="connsiteX18" fmla="*/ 0 w 8105614"/>
              <a:gd name="connsiteY18" fmla="*/ 4316278 h 6881247"/>
              <a:gd name="connsiteX19" fmla="*/ 7750 w 8105614"/>
              <a:gd name="connsiteY19" fmla="*/ 4579749 h 6881247"/>
              <a:gd name="connsiteX20" fmla="*/ 85241 w 8105614"/>
              <a:gd name="connsiteY20" fmla="*/ 5013702 h 6881247"/>
              <a:gd name="connsiteX21" fmla="*/ 147234 w 8105614"/>
              <a:gd name="connsiteY21" fmla="*/ 5230678 h 6881247"/>
              <a:gd name="connsiteX22" fmla="*/ 302217 w 8105614"/>
              <a:gd name="connsiteY22" fmla="*/ 5571641 h 6881247"/>
              <a:gd name="connsiteX23" fmla="*/ 495946 w 8105614"/>
              <a:gd name="connsiteY23" fmla="*/ 5858359 h 6881247"/>
              <a:gd name="connsiteX24" fmla="*/ 712922 w 8105614"/>
              <a:gd name="connsiteY24" fmla="*/ 6121830 h 6881247"/>
              <a:gd name="connsiteX25" fmla="*/ 953146 w 8105614"/>
              <a:gd name="connsiteY25" fmla="*/ 6354305 h 6881247"/>
              <a:gd name="connsiteX26" fmla="*/ 1154624 w 8105614"/>
              <a:gd name="connsiteY26" fmla="*/ 6509288 h 6881247"/>
              <a:gd name="connsiteX27" fmla="*/ 1410346 w 8105614"/>
              <a:gd name="connsiteY27" fmla="*/ 6687518 h 6881247"/>
              <a:gd name="connsiteX28" fmla="*/ 1611824 w 8105614"/>
              <a:gd name="connsiteY28" fmla="*/ 6811505 h 6881247"/>
              <a:gd name="connsiteX29" fmla="*/ 1697065 w 8105614"/>
              <a:gd name="connsiteY29" fmla="*/ 6881247 h 6881247"/>
              <a:gd name="connsiteX30" fmla="*/ 8105614 w 8105614"/>
              <a:gd name="connsiteY30" fmla="*/ 6865749 h 6881247"/>
              <a:gd name="connsiteX31" fmla="*/ 8097865 w 810561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26800 w 8124664"/>
              <a:gd name="connsiteY19" fmla="*/ 457974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104291 w 8124664"/>
              <a:gd name="connsiteY20" fmla="*/ 501370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66284 w 8124664"/>
              <a:gd name="connsiteY21" fmla="*/ 523067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21267 w 8124664"/>
              <a:gd name="connsiteY22" fmla="*/ 557164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51499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31972 w 8124664"/>
              <a:gd name="connsiteY24" fmla="*/ 612183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5430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7367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8751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30874 w 8124664"/>
              <a:gd name="connsiteY28" fmla="*/ 681150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16915 w 8124664"/>
              <a:gd name="connsiteY0" fmla="*/ 0 h 6881247"/>
              <a:gd name="connsiteX1" fmla="*/ 4699926 w 8124664"/>
              <a:gd name="connsiteY1" fmla="*/ 7878 h 6881247"/>
              <a:gd name="connsiteX2" fmla="*/ 4529057 w 8124664"/>
              <a:gd name="connsiteY2" fmla="*/ 61993 h 6881247"/>
              <a:gd name="connsiteX3" fmla="*/ 4254027 w 8124664"/>
              <a:gd name="connsiteY3" fmla="*/ 151302 h 6881247"/>
              <a:gd name="connsiteX4" fmla="*/ 3893627 w 8124664"/>
              <a:gd name="connsiteY4" fmla="*/ 278969 h 6881247"/>
              <a:gd name="connsiteX5" fmla="*/ 3630285 w 8124664"/>
              <a:gd name="connsiteY5" fmla="*/ 383777 h 6881247"/>
              <a:gd name="connsiteX6" fmla="*/ 3321998 w 8124664"/>
              <a:gd name="connsiteY6" fmla="*/ 522357 h 6881247"/>
              <a:gd name="connsiteX7" fmla="*/ 3052650 w 8124664"/>
              <a:gd name="connsiteY7" fmla="*/ 651187 h 6881247"/>
              <a:gd name="connsiteX8" fmla="*/ 2607138 w 8124664"/>
              <a:gd name="connsiteY8" fmla="*/ 883403 h 6881247"/>
              <a:gd name="connsiteX9" fmla="*/ 2204311 w 8124664"/>
              <a:gd name="connsiteY9" fmla="*/ 1139125 h 6881247"/>
              <a:gd name="connsiteX10" fmla="*/ 1886596 w 8124664"/>
              <a:gd name="connsiteY10" fmla="*/ 1356102 h 6881247"/>
              <a:gd name="connsiteX11" fmla="*/ 1549831 w 8124664"/>
              <a:gd name="connsiteY11" fmla="*/ 1635071 h 6881247"/>
              <a:gd name="connsiteX12" fmla="*/ 1255234 w 8124664"/>
              <a:gd name="connsiteY12" fmla="*/ 1898542 h 6881247"/>
              <a:gd name="connsiteX13" fmla="*/ 968257 w 8124664"/>
              <a:gd name="connsiteY13" fmla="*/ 2193139 h 6881247"/>
              <a:gd name="connsiteX14" fmla="*/ 654481 w 8124664"/>
              <a:gd name="connsiteY14" fmla="*/ 2580468 h 6881247"/>
              <a:gd name="connsiteX15" fmla="*/ 367762 w 8124664"/>
              <a:gd name="connsiteY15" fmla="*/ 3029918 h 6881247"/>
              <a:gd name="connsiteX16" fmla="*/ 205418 w 8124664"/>
              <a:gd name="connsiteY16" fmla="*/ 3382311 h 6881247"/>
              <a:gd name="connsiteX17" fmla="*/ 81044 w 8124664"/>
              <a:gd name="connsiteY17" fmla="*/ 3789335 h 6881247"/>
              <a:gd name="connsiteX18" fmla="*/ 0 w 8124664"/>
              <a:gd name="connsiteY18" fmla="*/ 4274368 h 6881247"/>
              <a:gd name="connsiteX19" fmla="*/ 7750 w 8124664"/>
              <a:gd name="connsiteY19" fmla="*/ 4591179 h 6881247"/>
              <a:gd name="connsiteX20" fmla="*/ 85241 w 8124664"/>
              <a:gd name="connsiteY20" fmla="*/ 5009892 h 6881247"/>
              <a:gd name="connsiteX21" fmla="*/ 185334 w 8124664"/>
              <a:gd name="connsiteY21" fmla="*/ 5325928 h 6881247"/>
              <a:gd name="connsiteX22" fmla="*/ 351747 w 8124664"/>
              <a:gd name="connsiteY22" fmla="*/ 5640221 h 6881247"/>
              <a:gd name="connsiteX23" fmla="*/ 495946 w 8124664"/>
              <a:gd name="connsiteY23" fmla="*/ 5858359 h 6881247"/>
              <a:gd name="connsiteX24" fmla="*/ 720542 w 8124664"/>
              <a:gd name="connsiteY24" fmla="*/ 6133260 h 6881247"/>
              <a:gd name="connsiteX25" fmla="*/ 972196 w 8124664"/>
              <a:gd name="connsiteY25" fmla="*/ 6373355 h 6881247"/>
              <a:gd name="connsiteX26" fmla="*/ 1150814 w 8124664"/>
              <a:gd name="connsiteY26" fmla="*/ 6509288 h 6881247"/>
              <a:gd name="connsiteX27" fmla="*/ 1429396 w 8124664"/>
              <a:gd name="connsiteY27" fmla="*/ 6698948 h 6881247"/>
              <a:gd name="connsiteX28" fmla="*/ 1611824 w 8124664"/>
              <a:gd name="connsiteY28" fmla="*/ 6815315 h 6881247"/>
              <a:gd name="connsiteX29" fmla="*/ 1716115 w 8124664"/>
              <a:gd name="connsiteY29" fmla="*/ 6881247 h 6881247"/>
              <a:gd name="connsiteX30" fmla="*/ 8124664 w 8124664"/>
              <a:gd name="connsiteY30" fmla="*/ 6865749 h 6881247"/>
              <a:gd name="connsiteX31" fmla="*/ 8116915 w 812466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09165 w 8116914"/>
              <a:gd name="connsiteY0" fmla="*/ 0 h 6881247"/>
              <a:gd name="connsiteX1" fmla="*/ 4692176 w 8116914"/>
              <a:gd name="connsiteY1" fmla="*/ 7878 h 6881247"/>
              <a:gd name="connsiteX2" fmla="*/ 4521307 w 8116914"/>
              <a:gd name="connsiteY2" fmla="*/ 61993 h 6881247"/>
              <a:gd name="connsiteX3" fmla="*/ 4246277 w 8116914"/>
              <a:gd name="connsiteY3" fmla="*/ 151302 h 6881247"/>
              <a:gd name="connsiteX4" fmla="*/ 3885877 w 8116914"/>
              <a:gd name="connsiteY4" fmla="*/ 278969 h 6881247"/>
              <a:gd name="connsiteX5" fmla="*/ 3622535 w 8116914"/>
              <a:gd name="connsiteY5" fmla="*/ 383777 h 6881247"/>
              <a:gd name="connsiteX6" fmla="*/ 3314248 w 8116914"/>
              <a:gd name="connsiteY6" fmla="*/ 522357 h 6881247"/>
              <a:gd name="connsiteX7" fmla="*/ 3044900 w 8116914"/>
              <a:gd name="connsiteY7" fmla="*/ 651187 h 6881247"/>
              <a:gd name="connsiteX8" fmla="*/ 2599388 w 8116914"/>
              <a:gd name="connsiteY8" fmla="*/ 883403 h 6881247"/>
              <a:gd name="connsiteX9" fmla="*/ 2196561 w 8116914"/>
              <a:gd name="connsiteY9" fmla="*/ 1139125 h 6881247"/>
              <a:gd name="connsiteX10" fmla="*/ 1878846 w 8116914"/>
              <a:gd name="connsiteY10" fmla="*/ 1356102 h 6881247"/>
              <a:gd name="connsiteX11" fmla="*/ 1542081 w 8116914"/>
              <a:gd name="connsiteY11" fmla="*/ 1635071 h 6881247"/>
              <a:gd name="connsiteX12" fmla="*/ 1247484 w 8116914"/>
              <a:gd name="connsiteY12" fmla="*/ 1898542 h 6881247"/>
              <a:gd name="connsiteX13" fmla="*/ 960507 w 8116914"/>
              <a:gd name="connsiteY13" fmla="*/ 2193139 h 6881247"/>
              <a:gd name="connsiteX14" fmla="*/ 646731 w 8116914"/>
              <a:gd name="connsiteY14" fmla="*/ 2580468 h 6881247"/>
              <a:gd name="connsiteX15" fmla="*/ 360012 w 8116914"/>
              <a:gd name="connsiteY15" fmla="*/ 3029918 h 6881247"/>
              <a:gd name="connsiteX16" fmla="*/ 197668 w 8116914"/>
              <a:gd name="connsiteY16" fmla="*/ 3382311 h 6881247"/>
              <a:gd name="connsiteX17" fmla="*/ 73294 w 8116914"/>
              <a:gd name="connsiteY17" fmla="*/ 3789335 h 6881247"/>
              <a:gd name="connsiteX18" fmla="*/ 3680 w 8116914"/>
              <a:gd name="connsiteY18" fmla="*/ 4224838 h 6881247"/>
              <a:gd name="connsiteX19" fmla="*/ 0 w 8116914"/>
              <a:gd name="connsiteY19" fmla="*/ 4591179 h 6881247"/>
              <a:gd name="connsiteX20" fmla="*/ 77491 w 8116914"/>
              <a:gd name="connsiteY20" fmla="*/ 5009892 h 6881247"/>
              <a:gd name="connsiteX21" fmla="*/ 177584 w 8116914"/>
              <a:gd name="connsiteY21" fmla="*/ 5325928 h 6881247"/>
              <a:gd name="connsiteX22" fmla="*/ 343997 w 8116914"/>
              <a:gd name="connsiteY22" fmla="*/ 5640221 h 6881247"/>
              <a:gd name="connsiteX23" fmla="*/ 488196 w 8116914"/>
              <a:gd name="connsiteY23" fmla="*/ 5858359 h 6881247"/>
              <a:gd name="connsiteX24" fmla="*/ 712792 w 8116914"/>
              <a:gd name="connsiteY24" fmla="*/ 6133260 h 6881247"/>
              <a:gd name="connsiteX25" fmla="*/ 964446 w 8116914"/>
              <a:gd name="connsiteY25" fmla="*/ 6373355 h 6881247"/>
              <a:gd name="connsiteX26" fmla="*/ 1143064 w 8116914"/>
              <a:gd name="connsiteY26" fmla="*/ 6509288 h 6881247"/>
              <a:gd name="connsiteX27" fmla="*/ 1421646 w 8116914"/>
              <a:gd name="connsiteY27" fmla="*/ 6698948 h 6881247"/>
              <a:gd name="connsiteX28" fmla="*/ 1604074 w 8116914"/>
              <a:gd name="connsiteY28" fmla="*/ 6815315 h 6881247"/>
              <a:gd name="connsiteX29" fmla="*/ 1708365 w 8116914"/>
              <a:gd name="connsiteY29" fmla="*/ 6881247 h 6881247"/>
              <a:gd name="connsiteX30" fmla="*/ 8116914 w 8116914"/>
              <a:gd name="connsiteY30" fmla="*/ 6865749 h 6881247"/>
              <a:gd name="connsiteX31" fmla="*/ 8109165 w 8116914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492593 w 8121311"/>
              <a:gd name="connsiteY23" fmla="*/ 5858359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48394 w 8121311"/>
              <a:gd name="connsiteY22" fmla="*/ 5640221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  <a:gd name="connsiteX0" fmla="*/ 8113562 w 8121311"/>
              <a:gd name="connsiteY0" fmla="*/ 0 h 6881247"/>
              <a:gd name="connsiteX1" fmla="*/ 4696573 w 8121311"/>
              <a:gd name="connsiteY1" fmla="*/ 7878 h 6881247"/>
              <a:gd name="connsiteX2" fmla="*/ 4525704 w 8121311"/>
              <a:gd name="connsiteY2" fmla="*/ 61993 h 6881247"/>
              <a:gd name="connsiteX3" fmla="*/ 4250674 w 8121311"/>
              <a:gd name="connsiteY3" fmla="*/ 151302 h 6881247"/>
              <a:gd name="connsiteX4" fmla="*/ 3890274 w 8121311"/>
              <a:gd name="connsiteY4" fmla="*/ 278969 h 6881247"/>
              <a:gd name="connsiteX5" fmla="*/ 3626932 w 8121311"/>
              <a:gd name="connsiteY5" fmla="*/ 383777 h 6881247"/>
              <a:gd name="connsiteX6" fmla="*/ 3318645 w 8121311"/>
              <a:gd name="connsiteY6" fmla="*/ 522357 h 6881247"/>
              <a:gd name="connsiteX7" fmla="*/ 3049297 w 8121311"/>
              <a:gd name="connsiteY7" fmla="*/ 651187 h 6881247"/>
              <a:gd name="connsiteX8" fmla="*/ 2603785 w 8121311"/>
              <a:gd name="connsiteY8" fmla="*/ 883403 h 6881247"/>
              <a:gd name="connsiteX9" fmla="*/ 2200958 w 8121311"/>
              <a:gd name="connsiteY9" fmla="*/ 1139125 h 6881247"/>
              <a:gd name="connsiteX10" fmla="*/ 1883243 w 8121311"/>
              <a:gd name="connsiteY10" fmla="*/ 1356102 h 6881247"/>
              <a:gd name="connsiteX11" fmla="*/ 1546478 w 8121311"/>
              <a:gd name="connsiteY11" fmla="*/ 1635071 h 6881247"/>
              <a:gd name="connsiteX12" fmla="*/ 1251881 w 8121311"/>
              <a:gd name="connsiteY12" fmla="*/ 1898542 h 6881247"/>
              <a:gd name="connsiteX13" fmla="*/ 964904 w 8121311"/>
              <a:gd name="connsiteY13" fmla="*/ 2193139 h 6881247"/>
              <a:gd name="connsiteX14" fmla="*/ 651128 w 8121311"/>
              <a:gd name="connsiteY14" fmla="*/ 2580468 h 6881247"/>
              <a:gd name="connsiteX15" fmla="*/ 364409 w 8121311"/>
              <a:gd name="connsiteY15" fmla="*/ 3029918 h 6881247"/>
              <a:gd name="connsiteX16" fmla="*/ 202065 w 8121311"/>
              <a:gd name="connsiteY16" fmla="*/ 3382311 h 6881247"/>
              <a:gd name="connsiteX17" fmla="*/ 77691 w 8121311"/>
              <a:gd name="connsiteY17" fmla="*/ 3789335 h 6881247"/>
              <a:gd name="connsiteX18" fmla="*/ 8077 w 8121311"/>
              <a:gd name="connsiteY18" fmla="*/ 4224838 h 6881247"/>
              <a:gd name="connsiteX19" fmla="*/ 4397 w 8121311"/>
              <a:gd name="connsiteY19" fmla="*/ 4591179 h 6881247"/>
              <a:gd name="connsiteX20" fmla="*/ 81888 w 8121311"/>
              <a:gd name="connsiteY20" fmla="*/ 5009892 h 6881247"/>
              <a:gd name="connsiteX21" fmla="*/ 181981 w 8121311"/>
              <a:gd name="connsiteY21" fmla="*/ 5325928 h 6881247"/>
              <a:gd name="connsiteX22" fmla="*/ 321724 w 8121311"/>
              <a:gd name="connsiteY22" fmla="*/ 5600216 h 6881247"/>
              <a:gd name="connsiteX23" fmla="*/ 519263 w 8121311"/>
              <a:gd name="connsiteY23" fmla="*/ 5902174 h 6881247"/>
              <a:gd name="connsiteX24" fmla="*/ 717189 w 8121311"/>
              <a:gd name="connsiteY24" fmla="*/ 6133260 h 6881247"/>
              <a:gd name="connsiteX25" fmla="*/ 968843 w 8121311"/>
              <a:gd name="connsiteY25" fmla="*/ 6373355 h 6881247"/>
              <a:gd name="connsiteX26" fmla="*/ 1147461 w 8121311"/>
              <a:gd name="connsiteY26" fmla="*/ 6509288 h 6881247"/>
              <a:gd name="connsiteX27" fmla="*/ 1426043 w 8121311"/>
              <a:gd name="connsiteY27" fmla="*/ 6698948 h 6881247"/>
              <a:gd name="connsiteX28" fmla="*/ 1608471 w 8121311"/>
              <a:gd name="connsiteY28" fmla="*/ 6815315 h 6881247"/>
              <a:gd name="connsiteX29" fmla="*/ 1712762 w 8121311"/>
              <a:gd name="connsiteY29" fmla="*/ 6881247 h 6881247"/>
              <a:gd name="connsiteX30" fmla="*/ 8121311 w 8121311"/>
              <a:gd name="connsiteY30" fmla="*/ 6865749 h 6881247"/>
              <a:gd name="connsiteX31" fmla="*/ 8113562 w 8121311"/>
              <a:gd name="connsiteY31" fmla="*/ 0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21311" h="6881247">
                <a:moveTo>
                  <a:pt x="8113562" y="0"/>
                </a:moveTo>
                <a:lnTo>
                  <a:pt x="4696573" y="7878"/>
                </a:lnTo>
                <a:lnTo>
                  <a:pt x="4525704" y="61993"/>
                </a:lnTo>
                <a:lnTo>
                  <a:pt x="4250674" y="151302"/>
                </a:lnTo>
                <a:lnTo>
                  <a:pt x="3890274" y="278969"/>
                </a:lnTo>
                <a:lnTo>
                  <a:pt x="3626932" y="383777"/>
                </a:lnTo>
                <a:lnTo>
                  <a:pt x="3318645" y="522357"/>
                </a:lnTo>
                <a:cubicBezTo>
                  <a:pt x="3228862" y="565300"/>
                  <a:pt x="3168440" y="591013"/>
                  <a:pt x="3049297" y="651187"/>
                </a:cubicBezTo>
                <a:cubicBezTo>
                  <a:pt x="2930154" y="711361"/>
                  <a:pt x="2754829" y="805998"/>
                  <a:pt x="2603785" y="883403"/>
                </a:cubicBezTo>
                <a:lnTo>
                  <a:pt x="2200958" y="1139125"/>
                </a:lnTo>
                <a:lnTo>
                  <a:pt x="1883243" y="1356102"/>
                </a:lnTo>
                <a:cubicBezTo>
                  <a:pt x="1770988" y="1449092"/>
                  <a:pt x="1651705" y="1544664"/>
                  <a:pt x="1546478" y="1635071"/>
                </a:cubicBezTo>
                <a:cubicBezTo>
                  <a:pt x="1441251" y="1725478"/>
                  <a:pt x="1350080" y="1810718"/>
                  <a:pt x="1251881" y="1898542"/>
                </a:cubicBezTo>
                <a:lnTo>
                  <a:pt x="964904" y="2193139"/>
                </a:lnTo>
                <a:cubicBezTo>
                  <a:pt x="860312" y="2322249"/>
                  <a:pt x="809060" y="2378968"/>
                  <a:pt x="651128" y="2580468"/>
                </a:cubicBezTo>
                <a:cubicBezTo>
                  <a:pt x="486975" y="2833155"/>
                  <a:pt x="459982" y="2880101"/>
                  <a:pt x="364409" y="3029918"/>
                </a:cubicBezTo>
                <a:lnTo>
                  <a:pt x="202065" y="3382311"/>
                </a:lnTo>
                <a:cubicBezTo>
                  <a:pt x="160607" y="3517986"/>
                  <a:pt x="130579" y="3607940"/>
                  <a:pt x="77691" y="3789335"/>
                </a:cubicBezTo>
                <a:cubicBezTo>
                  <a:pt x="35436" y="3954823"/>
                  <a:pt x="27472" y="4063160"/>
                  <a:pt x="8077" y="4224838"/>
                </a:cubicBezTo>
                <a:cubicBezTo>
                  <a:pt x="-8390" y="4392672"/>
                  <a:pt x="5624" y="4469065"/>
                  <a:pt x="4397" y="4591179"/>
                </a:cubicBezTo>
                <a:cubicBezTo>
                  <a:pt x="30227" y="4730750"/>
                  <a:pt x="40818" y="4836031"/>
                  <a:pt x="81888" y="5009892"/>
                </a:cubicBezTo>
                <a:lnTo>
                  <a:pt x="181981" y="5325928"/>
                </a:lnTo>
                <a:lnTo>
                  <a:pt x="321724" y="5600216"/>
                </a:lnTo>
                <a:lnTo>
                  <a:pt x="519263" y="5902174"/>
                </a:lnTo>
                <a:lnTo>
                  <a:pt x="717189" y="6133260"/>
                </a:lnTo>
                <a:lnTo>
                  <a:pt x="968843" y="6373355"/>
                </a:lnTo>
                <a:lnTo>
                  <a:pt x="1147461" y="6509288"/>
                </a:lnTo>
                <a:lnTo>
                  <a:pt x="1426043" y="6698948"/>
                </a:lnTo>
                <a:lnTo>
                  <a:pt x="1608471" y="6815315"/>
                </a:lnTo>
                <a:lnTo>
                  <a:pt x="1712762" y="6881247"/>
                </a:lnTo>
                <a:lnTo>
                  <a:pt x="8121311" y="6865749"/>
                </a:lnTo>
                <a:lnTo>
                  <a:pt x="8113562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ln>
                <a:solidFill>
                  <a:srgbClr val="002060"/>
                </a:solidFill>
              </a:ln>
              <a:solidFill>
                <a:srgbClr val="00206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609604" y="-3173"/>
            <a:ext cx="5192713" cy="6873875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4792980" h="6873161">
                <a:moveTo>
                  <a:pt x="4792980" y="0"/>
                </a:moveTo>
                <a:lnTo>
                  <a:pt x="4442460" y="129540"/>
                </a:lnTo>
                <a:lnTo>
                  <a:pt x="4117340" y="246380"/>
                </a:lnTo>
                <a:lnTo>
                  <a:pt x="3903980" y="332740"/>
                </a:lnTo>
                <a:lnTo>
                  <a:pt x="3657600" y="441960"/>
                </a:lnTo>
                <a:lnTo>
                  <a:pt x="3253740" y="624840"/>
                </a:lnTo>
                <a:lnTo>
                  <a:pt x="2994660" y="746760"/>
                </a:lnTo>
                <a:lnTo>
                  <a:pt x="2735580" y="891540"/>
                </a:lnTo>
                <a:lnTo>
                  <a:pt x="2491740" y="1043940"/>
                </a:lnTo>
                <a:cubicBezTo>
                  <a:pt x="2406227" y="1093232"/>
                  <a:pt x="2285153" y="1188244"/>
                  <a:pt x="2199640" y="1237536"/>
                </a:cubicBezTo>
                <a:lnTo>
                  <a:pt x="2161540" y="1262380"/>
                </a:lnTo>
                <a:lnTo>
                  <a:pt x="1965960" y="1409700"/>
                </a:lnTo>
                <a:lnTo>
                  <a:pt x="1752600" y="1577340"/>
                </a:lnTo>
                <a:lnTo>
                  <a:pt x="1478280" y="1808480"/>
                </a:lnTo>
                <a:cubicBezTo>
                  <a:pt x="1402080" y="1881293"/>
                  <a:pt x="1318260" y="1957493"/>
                  <a:pt x="1249680" y="2026920"/>
                </a:cubicBezTo>
                <a:cubicBezTo>
                  <a:pt x="1181100" y="2096347"/>
                  <a:pt x="1127760" y="2159000"/>
                  <a:pt x="1066800" y="2225040"/>
                </a:cubicBezTo>
                <a:lnTo>
                  <a:pt x="883920" y="2430780"/>
                </a:lnTo>
                <a:lnTo>
                  <a:pt x="751840" y="2611120"/>
                </a:lnTo>
                <a:lnTo>
                  <a:pt x="617220" y="2804160"/>
                </a:lnTo>
                <a:lnTo>
                  <a:pt x="480060" y="3040380"/>
                </a:lnTo>
                <a:lnTo>
                  <a:pt x="388620" y="3253740"/>
                </a:lnTo>
                <a:lnTo>
                  <a:pt x="312420" y="3436620"/>
                </a:lnTo>
                <a:lnTo>
                  <a:pt x="236220" y="3672840"/>
                </a:lnTo>
                <a:lnTo>
                  <a:pt x="175260" y="3931920"/>
                </a:lnTo>
                <a:lnTo>
                  <a:pt x="137160" y="4160520"/>
                </a:lnTo>
                <a:lnTo>
                  <a:pt x="129540" y="4457700"/>
                </a:lnTo>
                <a:lnTo>
                  <a:pt x="144780" y="4686300"/>
                </a:lnTo>
                <a:lnTo>
                  <a:pt x="175260" y="4861560"/>
                </a:lnTo>
                <a:lnTo>
                  <a:pt x="236220" y="5120640"/>
                </a:lnTo>
                <a:lnTo>
                  <a:pt x="335280" y="5394960"/>
                </a:lnTo>
                <a:lnTo>
                  <a:pt x="464820" y="5636260"/>
                </a:lnTo>
                <a:lnTo>
                  <a:pt x="589280" y="5814060"/>
                </a:lnTo>
                <a:lnTo>
                  <a:pt x="701040" y="5964555"/>
                </a:lnTo>
                <a:lnTo>
                  <a:pt x="830580" y="6118860"/>
                </a:lnTo>
                <a:lnTo>
                  <a:pt x="1003300" y="6291580"/>
                </a:lnTo>
                <a:lnTo>
                  <a:pt x="1203960" y="6461760"/>
                </a:lnTo>
                <a:lnTo>
                  <a:pt x="1358265" y="6572250"/>
                </a:lnTo>
                <a:lnTo>
                  <a:pt x="1503680" y="6662420"/>
                </a:lnTo>
                <a:lnTo>
                  <a:pt x="1594485" y="6714490"/>
                </a:lnTo>
                <a:cubicBezTo>
                  <a:pt x="1596390" y="6715099"/>
                  <a:pt x="1634490" y="6738567"/>
                  <a:pt x="1636395" y="6739176"/>
                </a:cubicBezTo>
                <a:lnTo>
                  <a:pt x="1681480" y="6769100"/>
                </a:lnTo>
                <a:cubicBezTo>
                  <a:pt x="1683597" y="6769285"/>
                  <a:pt x="1735243" y="6796141"/>
                  <a:pt x="1737360" y="6796326"/>
                </a:cubicBezTo>
                <a:lnTo>
                  <a:pt x="1781175" y="6825615"/>
                </a:lnTo>
                <a:lnTo>
                  <a:pt x="1871345" y="6871335"/>
                </a:lnTo>
                <a:cubicBezTo>
                  <a:pt x="1877272" y="6874060"/>
                  <a:pt x="1857798" y="6870436"/>
                  <a:pt x="1863725" y="6873161"/>
                </a:cubicBezTo>
                <a:lnTo>
                  <a:pt x="1812925" y="6868160"/>
                </a:lnTo>
                <a:lnTo>
                  <a:pt x="1704340" y="6863080"/>
                </a:lnTo>
                <a:cubicBezTo>
                  <a:pt x="1667087" y="6841067"/>
                  <a:pt x="1636607" y="6822334"/>
                  <a:pt x="1592580" y="6797040"/>
                </a:cubicBezTo>
                <a:cubicBezTo>
                  <a:pt x="1548553" y="6771746"/>
                  <a:pt x="1490980" y="6739890"/>
                  <a:pt x="1440180" y="6711315"/>
                </a:cubicBezTo>
                <a:lnTo>
                  <a:pt x="1272540" y="6614160"/>
                </a:lnTo>
                <a:lnTo>
                  <a:pt x="1097280" y="6484620"/>
                </a:lnTo>
                <a:lnTo>
                  <a:pt x="998220" y="6400800"/>
                </a:lnTo>
                <a:lnTo>
                  <a:pt x="906780" y="6332220"/>
                </a:lnTo>
                <a:lnTo>
                  <a:pt x="784860" y="6225540"/>
                </a:lnTo>
                <a:lnTo>
                  <a:pt x="624840" y="6035040"/>
                </a:lnTo>
                <a:lnTo>
                  <a:pt x="449580" y="5798820"/>
                </a:lnTo>
                <a:lnTo>
                  <a:pt x="365760" y="5676900"/>
                </a:lnTo>
                <a:lnTo>
                  <a:pt x="213360" y="5412740"/>
                </a:lnTo>
                <a:lnTo>
                  <a:pt x="111760" y="5097780"/>
                </a:lnTo>
                <a:cubicBezTo>
                  <a:pt x="61807" y="4960620"/>
                  <a:pt x="62653" y="4904740"/>
                  <a:pt x="38100" y="4808220"/>
                </a:cubicBezTo>
                <a:lnTo>
                  <a:pt x="7620" y="4627880"/>
                </a:lnTo>
                <a:lnTo>
                  <a:pt x="0" y="4442460"/>
                </a:lnTo>
                <a:lnTo>
                  <a:pt x="7620" y="4267200"/>
                </a:lnTo>
                <a:lnTo>
                  <a:pt x="30480" y="4030980"/>
                </a:lnTo>
                <a:lnTo>
                  <a:pt x="91440" y="3733800"/>
                </a:lnTo>
                <a:lnTo>
                  <a:pt x="167640" y="3479800"/>
                </a:lnTo>
                <a:lnTo>
                  <a:pt x="266700" y="3261360"/>
                </a:lnTo>
                <a:lnTo>
                  <a:pt x="350520" y="3055620"/>
                </a:lnTo>
                <a:lnTo>
                  <a:pt x="449580" y="2887980"/>
                </a:lnTo>
                <a:lnTo>
                  <a:pt x="525780" y="2758440"/>
                </a:lnTo>
                <a:lnTo>
                  <a:pt x="668020" y="2570480"/>
                </a:lnTo>
                <a:lnTo>
                  <a:pt x="792480" y="2407920"/>
                </a:lnTo>
                <a:lnTo>
                  <a:pt x="914400" y="2247900"/>
                </a:lnTo>
                <a:lnTo>
                  <a:pt x="1059180" y="2103120"/>
                </a:lnTo>
                <a:lnTo>
                  <a:pt x="1193800" y="1943100"/>
                </a:lnTo>
                <a:lnTo>
                  <a:pt x="1358900" y="1783080"/>
                </a:lnTo>
                <a:lnTo>
                  <a:pt x="1470660" y="1699260"/>
                </a:lnTo>
                <a:lnTo>
                  <a:pt x="1630680" y="1569720"/>
                </a:lnTo>
                <a:lnTo>
                  <a:pt x="1752600" y="1455420"/>
                </a:lnTo>
                <a:lnTo>
                  <a:pt x="1889760" y="1356360"/>
                </a:lnTo>
                <a:lnTo>
                  <a:pt x="2098040" y="1203960"/>
                </a:lnTo>
                <a:cubicBezTo>
                  <a:pt x="2153920" y="1160780"/>
                  <a:pt x="2226310" y="1113790"/>
                  <a:pt x="2286000" y="1074420"/>
                </a:cubicBezTo>
                <a:cubicBezTo>
                  <a:pt x="2345690" y="1035050"/>
                  <a:pt x="2399453" y="1003300"/>
                  <a:pt x="2456180" y="967740"/>
                </a:cubicBezTo>
                <a:lnTo>
                  <a:pt x="2644140" y="861060"/>
                </a:lnTo>
                <a:lnTo>
                  <a:pt x="2842260" y="762000"/>
                </a:lnTo>
                <a:lnTo>
                  <a:pt x="3055620" y="647700"/>
                </a:lnTo>
                <a:lnTo>
                  <a:pt x="3337560" y="518160"/>
                </a:lnTo>
                <a:lnTo>
                  <a:pt x="3619500" y="388620"/>
                </a:lnTo>
                <a:lnTo>
                  <a:pt x="3843020" y="299720"/>
                </a:lnTo>
                <a:lnTo>
                  <a:pt x="4046220" y="213360"/>
                </a:lnTo>
                <a:lnTo>
                  <a:pt x="4229100" y="152400"/>
                </a:lnTo>
                <a:lnTo>
                  <a:pt x="4358640" y="114300"/>
                </a:lnTo>
                <a:cubicBezTo>
                  <a:pt x="4363720" y="112792"/>
                  <a:pt x="4404360" y="96044"/>
                  <a:pt x="4409440" y="94536"/>
                </a:cubicBezTo>
                <a:lnTo>
                  <a:pt x="4541520" y="55880"/>
                </a:lnTo>
                <a:lnTo>
                  <a:pt x="4699000" y="0"/>
                </a:lnTo>
                <a:lnTo>
                  <a:pt x="4792980" y="0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-324544" y="0"/>
            <a:ext cx="5876925" cy="6881813"/>
          </a:xfrm>
          <a:custGeom>
            <a:avLst/>
            <a:gdLst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168685 w 5408908"/>
              <a:gd name="connsiteY4" fmla="*/ 5424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08908"/>
              <a:gd name="connsiteY0" fmla="*/ 6865749 h 6881247"/>
              <a:gd name="connsiteX1" fmla="*/ 0 w 5408908"/>
              <a:gd name="connsiteY1" fmla="*/ 6881247 h 6881247"/>
              <a:gd name="connsiteX2" fmla="*/ 0 w 5408908"/>
              <a:gd name="connsiteY2" fmla="*/ 7749 h 6881247"/>
              <a:gd name="connsiteX3" fmla="*/ 5408908 w 5408908"/>
              <a:gd name="connsiteY3" fmla="*/ 0 h 6881247"/>
              <a:gd name="connsiteX4" fmla="*/ 5222025 w 5408908"/>
              <a:gd name="connsiteY4" fmla="*/ 65674 h 6881247"/>
              <a:gd name="connsiteX5" fmla="*/ 5021451 w 5408908"/>
              <a:gd name="connsiteY5" fmla="*/ 123986 h 6881247"/>
              <a:gd name="connsiteX6" fmla="*/ 4804475 w 5408908"/>
              <a:gd name="connsiteY6" fmla="*/ 193729 h 6881247"/>
              <a:gd name="connsiteX7" fmla="*/ 4355024 w 5408908"/>
              <a:gd name="connsiteY7" fmla="*/ 371959 h 6881247"/>
              <a:gd name="connsiteX8" fmla="*/ 3890075 w 5408908"/>
              <a:gd name="connsiteY8" fmla="*/ 588935 h 6881247"/>
              <a:gd name="connsiteX9" fmla="*/ 3440624 w 5408908"/>
              <a:gd name="connsiteY9" fmla="*/ 821410 h 6881247"/>
              <a:gd name="connsiteX10" fmla="*/ 2983424 w 5408908"/>
              <a:gd name="connsiteY10" fmla="*/ 1077132 h 6881247"/>
              <a:gd name="connsiteX11" fmla="*/ 2518475 w 5408908"/>
              <a:gd name="connsiteY11" fmla="*/ 1425844 h 6881247"/>
              <a:gd name="connsiteX12" fmla="*/ 2053525 w 5408908"/>
              <a:gd name="connsiteY12" fmla="*/ 1821051 h 6881247"/>
              <a:gd name="connsiteX13" fmla="*/ 1813302 w 5408908"/>
              <a:gd name="connsiteY13" fmla="*/ 2061274 h 6881247"/>
              <a:gd name="connsiteX14" fmla="*/ 1534332 w 5408908"/>
              <a:gd name="connsiteY14" fmla="*/ 2402237 h 6881247"/>
              <a:gd name="connsiteX15" fmla="*/ 1247614 w 5408908"/>
              <a:gd name="connsiteY15" fmla="*/ 2781946 h 6881247"/>
              <a:gd name="connsiteX16" fmla="*/ 1046136 w 5408908"/>
              <a:gd name="connsiteY16" fmla="*/ 3122908 h 6881247"/>
              <a:gd name="connsiteX17" fmla="*/ 836908 w 5408908"/>
              <a:gd name="connsiteY17" fmla="*/ 3603356 h 6881247"/>
              <a:gd name="connsiteX18" fmla="*/ 767166 w 5408908"/>
              <a:gd name="connsiteY18" fmla="*/ 3983064 h 6881247"/>
              <a:gd name="connsiteX19" fmla="*/ 728420 w 5408908"/>
              <a:gd name="connsiteY19" fmla="*/ 4316278 h 6881247"/>
              <a:gd name="connsiteX20" fmla="*/ 736169 w 5408908"/>
              <a:gd name="connsiteY20" fmla="*/ 4695986 h 6881247"/>
              <a:gd name="connsiteX21" fmla="*/ 829159 w 5408908"/>
              <a:gd name="connsiteY21" fmla="*/ 5098942 h 6881247"/>
              <a:gd name="connsiteX22" fmla="*/ 945397 w 5408908"/>
              <a:gd name="connsiteY22" fmla="*/ 5416657 h 6881247"/>
              <a:gd name="connsiteX23" fmla="*/ 1185620 w 5408908"/>
              <a:gd name="connsiteY23" fmla="*/ 5811864 h 6881247"/>
              <a:gd name="connsiteX24" fmla="*/ 1456841 w 5408908"/>
              <a:gd name="connsiteY24" fmla="*/ 6129580 h 6881247"/>
              <a:gd name="connsiteX25" fmla="*/ 1697064 w 5408908"/>
              <a:gd name="connsiteY25" fmla="*/ 6377552 h 6881247"/>
              <a:gd name="connsiteX26" fmla="*/ 2007031 w 5408908"/>
              <a:gd name="connsiteY26" fmla="*/ 6617776 h 6881247"/>
              <a:gd name="connsiteX27" fmla="*/ 2255003 w 5408908"/>
              <a:gd name="connsiteY27" fmla="*/ 6780508 h 6881247"/>
              <a:gd name="connsiteX28" fmla="*/ 2471980 w 5408908"/>
              <a:gd name="connsiteY28" fmla="*/ 6873498 h 6881247"/>
              <a:gd name="connsiteX29" fmla="*/ 2471980 w 540890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4475 w 5424148"/>
              <a:gd name="connsiteY6" fmla="*/ 19372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83424 w 5424148"/>
              <a:gd name="connsiteY10" fmla="*/ 107713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34332 w 5424148"/>
              <a:gd name="connsiteY14" fmla="*/ 240223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813302 w 5424148"/>
              <a:gd name="connsiteY13" fmla="*/ 206127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67166 w 5424148"/>
              <a:gd name="connsiteY18" fmla="*/ 398306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36169 w 5424148"/>
              <a:gd name="connsiteY20" fmla="*/ 469598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2958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3690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  <a:gd name="connsiteX0" fmla="*/ 2417736 w 5424148"/>
              <a:gd name="connsiteY0" fmla="*/ 6865749 h 6881247"/>
              <a:gd name="connsiteX1" fmla="*/ 0 w 5424148"/>
              <a:gd name="connsiteY1" fmla="*/ 6881247 h 6881247"/>
              <a:gd name="connsiteX2" fmla="*/ 0 w 5424148"/>
              <a:gd name="connsiteY2" fmla="*/ 7749 h 6881247"/>
              <a:gd name="connsiteX3" fmla="*/ 5424148 w 5424148"/>
              <a:gd name="connsiteY3" fmla="*/ 0 h 6881247"/>
              <a:gd name="connsiteX4" fmla="*/ 5222025 w 5424148"/>
              <a:gd name="connsiteY4" fmla="*/ 65674 h 6881247"/>
              <a:gd name="connsiteX5" fmla="*/ 5021451 w 5424148"/>
              <a:gd name="connsiteY5" fmla="*/ 123986 h 6881247"/>
              <a:gd name="connsiteX6" fmla="*/ 4808285 w 5424148"/>
              <a:gd name="connsiteY6" fmla="*/ 212779 h 6881247"/>
              <a:gd name="connsiteX7" fmla="*/ 4355024 w 5424148"/>
              <a:gd name="connsiteY7" fmla="*/ 371959 h 6881247"/>
              <a:gd name="connsiteX8" fmla="*/ 3890075 w 5424148"/>
              <a:gd name="connsiteY8" fmla="*/ 588935 h 6881247"/>
              <a:gd name="connsiteX9" fmla="*/ 3440624 w 5424148"/>
              <a:gd name="connsiteY9" fmla="*/ 821410 h 6881247"/>
              <a:gd name="connsiteX10" fmla="*/ 2998664 w 5424148"/>
              <a:gd name="connsiteY10" fmla="*/ 1084752 h 6881247"/>
              <a:gd name="connsiteX11" fmla="*/ 2518475 w 5424148"/>
              <a:gd name="connsiteY11" fmla="*/ 1425844 h 6881247"/>
              <a:gd name="connsiteX12" fmla="*/ 2053525 w 5424148"/>
              <a:gd name="connsiteY12" fmla="*/ 1821051 h 6881247"/>
              <a:gd name="connsiteX13" fmla="*/ 1782822 w 5424148"/>
              <a:gd name="connsiteY13" fmla="*/ 2095564 h 6881247"/>
              <a:gd name="connsiteX14" fmla="*/ 1511472 w 5424148"/>
              <a:gd name="connsiteY14" fmla="*/ 2406047 h 6881247"/>
              <a:gd name="connsiteX15" fmla="*/ 1247614 w 5424148"/>
              <a:gd name="connsiteY15" fmla="*/ 2781946 h 6881247"/>
              <a:gd name="connsiteX16" fmla="*/ 1046136 w 5424148"/>
              <a:gd name="connsiteY16" fmla="*/ 3122908 h 6881247"/>
              <a:gd name="connsiteX17" fmla="*/ 852148 w 5424148"/>
              <a:gd name="connsiteY17" fmla="*/ 3603356 h 6881247"/>
              <a:gd name="connsiteX18" fmla="*/ 759546 w 5424148"/>
              <a:gd name="connsiteY18" fmla="*/ 4005924 h 6881247"/>
              <a:gd name="connsiteX19" fmla="*/ 728420 w 5424148"/>
              <a:gd name="connsiteY19" fmla="*/ 4316278 h 6881247"/>
              <a:gd name="connsiteX20" fmla="*/ 743789 w 5424148"/>
              <a:gd name="connsiteY20" fmla="*/ 4707416 h 6881247"/>
              <a:gd name="connsiteX21" fmla="*/ 829159 w 5424148"/>
              <a:gd name="connsiteY21" fmla="*/ 5098942 h 6881247"/>
              <a:gd name="connsiteX22" fmla="*/ 945397 w 5424148"/>
              <a:gd name="connsiteY22" fmla="*/ 5416657 h 6881247"/>
              <a:gd name="connsiteX23" fmla="*/ 1185620 w 5424148"/>
              <a:gd name="connsiteY23" fmla="*/ 5811864 h 6881247"/>
              <a:gd name="connsiteX24" fmla="*/ 1456841 w 5424148"/>
              <a:gd name="connsiteY24" fmla="*/ 6133390 h 6881247"/>
              <a:gd name="connsiteX25" fmla="*/ 1697064 w 5424148"/>
              <a:gd name="connsiteY25" fmla="*/ 6377552 h 6881247"/>
              <a:gd name="connsiteX26" fmla="*/ 2007031 w 5424148"/>
              <a:gd name="connsiteY26" fmla="*/ 6617776 h 6881247"/>
              <a:gd name="connsiteX27" fmla="*/ 2255003 w 5424148"/>
              <a:gd name="connsiteY27" fmla="*/ 6780508 h 6881247"/>
              <a:gd name="connsiteX28" fmla="*/ 2471980 w 5424148"/>
              <a:gd name="connsiteY28" fmla="*/ 6873498 h 6881247"/>
              <a:gd name="connsiteX29" fmla="*/ 2471980 w 5424148"/>
              <a:gd name="connsiteY29" fmla="*/ 6873498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24148" h="6881247">
                <a:moveTo>
                  <a:pt x="2417736" y="6865749"/>
                </a:moveTo>
                <a:lnTo>
                  <a:pt x="0" y="6881247"/>
                </a:lnTo>
                <a:lnTo>
                  <a:pt x="0" y="7749"/>
                </a:lnTo>
                <a:lnTo>
                  <a:pt x="5424148" y="0"/>
                </a:lnTo>
                <a:lnTo>
                  <a:pt x="5222025" y="65674"/>
                </a:lnTo>
                <a:lnTo>
                  <a:pt x="5021451" y="123986"/>
                </a:lnTo>
                <a:lnTo>
                  <a:pt x="4808285" y="212779"/>
                </a:lnTo>
                <a:lnTo>
                  <a:pt x="4355024" y="371959"/>
                </a:lnTo>
                <a:lnTo>
                  <a:pt x="3890075" y="588935"/>
                </a:lnTo>
                <a:lnTo>
                  <a:pt x="3440624" y="821410"/>
                </a:lnTo>
                <a:lnTo>
                  <a:pt x="2998664" y="1084752"/>
                </a:lnTo>
                <a:lnTo>
                  <a:pt x="2518475" y="1425844"/>
                </a:lnTo>
                <a:lnTo>
                  <a:pt x="2053525" y="1821051"/>
                </a:lnTo>
                <a:lnTo>
                  <a:pt x="1782822" y="2095564"/>
                </a:lnTo>
                <a:lnTo>
                  <a:pt x="1511472" y="2406047"/>
                </a:lnTo>
                <a:lnTo>
                  <a:pt x="1247614" y="2781946"/>
                </a:lnTo>
                <a:lnTo>
                  <a:pt x="1046136" y="3122908"/>
                </a:lnTo>
                <a:lnTo>
                  <a:pt x="852148" y="3603356"/>
                </a:lnTo>
                <a:lnTo>
                  <a:pt x="759546" y="4005924"/>
                </a:lnTo>
                <a:lnTo>
                  <a:pt x="728420" y="4316278"/>
                </a:lnTo>
                <a:lnTo>
                  <a:pt x="743789" y="4707416"/>
                </a:lnTo>
                <a:lnTo>
                  <a:pt x="829159" y="5098942"/>
                </a:lnTo>
                <a:lnTo>
                  <a:pt x="945397" y="5416657"/>
                </a:lnTo>
                <a:lnTo>
                  <a:pt x="1185620" y="5811864"/>
                </a:lnTo>
                <a:lnTo>
                  <a:pt x="1456841" y="6133390"/>
                </a:lnTo>
                <a:cubicBezTo>
                  <a:pt x="1552155" y="6241447"/>
                  <a:pt x="1616990" y="6296165"/>
                  <a:pt x="1697064" y="6377552"/>
                </a:cubicBezTo>
                <a:lnTo>
                  <a:pt x="2007031" y="6617776"/>
                </a:lnTo>
                <a:lnTo>
                  <a:pt x="2255003" y="6780508"/>
                </a:lnTo>
                <a:lnTo>
                  <a:pt x="2471980" y="6873498"/>
                </a:lnTo>
                <a:lnTo>
                  <a:pt x="2471980" y="687349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404813" y="-3175"/>
            <a:ext cx="5286375" cy="6870700"/>
          </a:xfrm>
          <a:custGeom>
            <a:avLst/>
            <a:gdLst>
              <a:gd name="connsiteX0" fmla="*/ 4785360 w 4785360"/>
              <a:gd name="connsiteY0" fmla="*/ 0 h 6873240"/>
              <a:gd name="connsiteX1" fmla="*/ 4434840 w 4785360"/>
              <a:gd name="connsiteY1" fmla="*/ 114300 h 6873240"/>
              <a:gd name="connsiteX2" fmla="*/ 4084320 w 4785360"/>
              <a:gd name="connsiteY2" fmla="*/ 220980 h 6873240"/>
              <a:gd name="connsiteX3" fmla="*/ 3855720 w 4785360"/>
              <a:gd name="connsiteY3" fmla="*/ 312420 h 6873240"/>
              <a:gd name="connsiteX4" fmla="*/ 3649980 w 4785360"/>
              <a:gd name="connsiteY4" fmla="*/ 426720 h 6873240"/>
              <a:gd name="connsiteX5" fmla="*/ 3246120 w 4785360"/>
              <a:gd name="connsiteY5" fmla="*/ 609600 h 6873240"/>
              <a:gd name="connsiteX6" fmla="*/ 2987040 w 4785360"/>
              <a:gd name="connsiteY6" fmla="*/ 731520 h 6873240"/>
              <a:gd name="connsiteX7" fmla="*/ 2727960 w 4785360"/>
              <a:gd name="connsiteY7" fmla="*/ 876300 h 6873240"/>
              <a:gd name="connsiteX8" fmla="*/ 2484120 w 4785360"/>
              <a:gd name="connsiteY8" fmla="*/ 1028700 h 6873240"/>
              <a:gd name="connsiteX9" fmla="*/ 2209800 w 4785360"/>
              <a:gd name="connsiteY9" fmla="*/ 1181100 h 6873240"/>
              <a:gd name="connsiteX10" fmla="*/ 1958340 w 4785360"/>
              <a:gd name="connsiteY10" fmla="*/ 1394460 h 6873240"/>
              <a:gd name="connsiteX11" fmla="*/ 1744980 w 4785360"/>
              <a:gd name="connsiteY11" fmla="*/ 1562100 h 6873240"/>
              <a:gd name="connsiteX12" fmla="*/ 1470660 w 4785360"/>
              <a:gd name="connsiteY12" fmla="*/ 1767840 h 6873240"/>
              <a:gd name="connsiteX13" fmla="*/ 1242060 w 4785360"/>
              <a:gd name="connsiteY13" fmla="*/ 2011680 h 6873240"/>
              <a:gd name="connsiteX14" fmla="*/ 1059180 w 4785360"/>
              <a:gd name="connsiteY14" fmla="*/ 2209800 h 6873240"/>
              <a:gd name="connsiteX15" fmla="*/ 876300 w 4785360"/>
              <a:gd name="connsiteY15" fmla="*/ 2415540 h 6873240"/>
              <a:gd name="connsiteX16" fmla="*/ 739140 w 4785360"/>
              <a:gd name="connsiteY16" fmla="*/ 2621280 h 6873240"/>
              <a:gd name="connsiteX17" fmla="*/ 609600 w 4785360"/>
              <a:gd name="connsiteY17" fmla="*/ 2788920 h 6873240"/>
              <a:gd name="connsiteX18" fmla="*/ 472440 w 4785360"/>
              <a:gd name="connsiteY18" fmla="*/ 3025140 h 6873240"/>
              <a:gd name="connsiteX19" fmla="*/ 381000 w 4785360"/>
              <a:gd name="connsiteY19" fmla="*/ 3238500 h 6873240"/>
              <a:gd name="connsiteX20" fmla="*/ 304800 w 4785360"/>
              <a:gd name="connsiteY20" fmla="*/ 3421380 h 6873240"/>
              <a:gd name="connsiteX21" fmla="*/ 228600 w 4785360"/>
              <a:gd name="connsiteY21" fmla="*/ 3657600 h 6873240"/>
              <a:gd name="connsiteX22" fmla="*/ 167640 w 4785360"/>
              <a:gd name="connsiteY22" fmla="*/ 3916680 h 6873240"/>
              <a:gd name="connsiteX23" fmla="*/ 129540 w 4785360"/>
              <a:gd name="connsiteY23" fmla="*/ 4145280 h 6873240"/>
              <a:gd name="connsiteX24" fmla="*/ 121920 w 4785360"/>
              <a:gd name="connsiteY24" fmla="*/ 4442460 h 6873240"/>
              <a:gd name="connsiteX25" fmla="*/ 137160 w 4785360"/>
              <a:gd name="connsiteY25" fmla="*/ 4671060 h 6873240"/>
              <a:gd name="connsiteX26" fmla="*/ 167640 w 4785360"/>
              <a:gd name="connsiteY26" fmla="*/ 4846320 h 6873240"/>
              <a:gd name="connsiteX27" fmla="*/ 228600 w 4785360"/>
              <a:gd name="connsiteY27" fmla="*/ 5105400 h 6873240"/>
              <a:gd name="connsiteX28" fmla="*/ 327660 w 4785360"/>
              <a:gd name="connsiteY28" fmla="*/ 5379720 h 6873240"/>
              <a:gd name="connsiteX29" fmla="*/ 441960 w 4785360"/>
              <a:gd name="connsiteY29" fmla="*/ 5615940 h 6873240"/>
              <a:gd name="connsiteX30" fmla="*/ 556260 w 4785360"/>
              <a:gd name="connsiteY30" fmla="*/ 5798820 h 6873240"/>
              <a:gd name="connsiteX31" fmla="*/ 678180 w 4785360"/>
              <a:gd name="connsiteY31" fmla="*/ 5951220 h 6873240"/>
              <a:gd name="connsiteX32" fmla="*/ 822960 w 4785360"/>
              <a:gd name="connsiteY32" fmla="*/ 6103620 h 6873240"/>
              <a:gd name="connsiteX33" fmla="*/ 990600 w 4785360"/>
              <a:gd name="connsiteY33" fmla="*/ 6286500 h 6873240"/>
              <a:gd name="connsiteX34" fmla="*/ 1196340 w 4785360"/>
              <a:gd name="connsiteY34" fmla="*/ 6446520 h 6873240"/>
              <a:gd name="connsiteX35" fmla="*/ 1348740 w 4785360"/>
              <a:gd name="connsiteY35" fmla="*/ 6560820 h 6873240"/>
              <a:gd name="connsiteX36" fmla="*/ 1455420 w 4785360"/>
              <a:gd name="connsiteY36" fmla="*/ 6637020 h 6873240"/>
              <a:gd name="connsiteX37" fmla="*/ 1584960 w 4785360"/>
              <a:gd name="connsiteY37" fmla="*/ 6736080 h 6873240"/>
              <a:gd name="connsiteX38" fmla="*/ 1645920 w 4785360"/>
              <a:gd name="connsiteY38" fmla="*/ 6758940 h 6873240"/>
              <a:gd name="connsiteX39" fmla="*/ 1706880 w 4785360"/>
              <a:gd name="connsiteY39" fmla="*/ 6804660 h 6873240"/>
              <a:gd name="connsiteX40" fmla="*/ 1783080 w 4785360"/>
              <a:gd name="connsiteY40" fmla="*/ 6842760 h 6873240"/>
              <a:gd name="connsiteX41" fmla="*/ 1805940 w 4785360"/>
              <a:gd name="connsiteY41" fmla="*/ 6873240 h 6873240"/>
              <a:gd name="connsiteX42" fmla="*/ 1706880 w 4785360"/>
              <a:gd name="connsiteY42" fmla="*/ 6858000 h 6873240"/>
              <a:gd name="connsiteX43" fmla="*/ 1584960 w 4785360"/>
              <a:gd name="connsiteY43" fmla="*/ 6781800 h 6873240"/>
              <a:gd name="connsiteX44" fmla="*/ 1394460 w 4785360"/>
              <a:gd name="connsiteY44" fmla="*/ 6667500 h 6873240"/>
              <a:gd name="connsiteX45" fmla="*/ 1264920 w 4785360"/>
              <a:gd name="connsiteY45" fmla="*/ 6598920 h 6873240"/>
              <a:gd name="connsiteX46" fmla="*/ 1089660 w 4785360"/>
              <a:gd name="connsiteY46" fmla="*/ 6469380 h 6873240"/>
              <a:gd name="connsiteX47" fmla="*/ 990600 w 4785360"/>
              <a:gd name="connsiteY47" fmla="*/ 6385560 h 6873240"/>
              <a:gd name="connsiteX48" fmla="*/ 899160 w 4785360"/>
              <a:gd name="connsiteY48" fmla="*/ 6316980 h 6873240"/>
              <a:gd name="connsiteX49" fmla="*/ 777240 w 4785360"/>
              <a:gd name="connsiteY49" fmla="*/ 6210300 h 6873240"/>
              <a:gd name="connsiteX50" fmla="*/ 617220 w 4785360"/>
              <a:gd name="connsiteY50" fmla="*/ 6019800 h 6873240"/>
              <a:gd name="connsiteX51" fmla="*/ 441960 w 4785360"/>
              <a:gd name="connsiteY51" fmla="*/ 5783580 h 6873240"/>
              <a:gd name="connsiteX52" fmla="*/ 358140 w 4785360"/>
              <a:gd name="connsiteY52" fmla="*/ 5661660 h 6873240"/>
              <a:gd name="connsiteX53" fmla="*/ 190500 w 4785360"/>
              <a:gd name="connsiteY53" fmla="*/ 5341620 h 6873240"/>
              <a:gd name="connsiteX54" fmla="*/ 114300 w 4785360"/>
              <a:gd name="connsiteY54" fmla="*/ 5097780 h 6873240"/>
              <a:gd name="connsiteX55" fmla="*/ 30480 w 4785360"/>
              <a:gd name="connsiteY55" fmla="*/ 4792980 h 6873240"/>
              <a:gd name="connsiteX56" fmla="*/ 15240 w 4785360"/>
              <a:gd name="connsiteY56" fmla="*/ 4617720 h 6873240"/>
              <a:gd name="connsiteX57" fmla="*/ 7620 w 4785360"/>
              <a:gd name="connsiteY57" fmla="*/ 4427220 h 6873240"/>
              <a:gd name="connsiteX58" fmla="*/ 0 w 4785360"/>
              <a:gd name="connsiteY58" fmla="*/ 4251960 h 6873240"/>
              <a:gd name="connsiteX59" fmla="*/ 22860 w 4785360"/>
              <a:gd name="connsiteY59" fmla="*/ 4015740 h 6873240"/>
              <a:gd name="connsiteX60" fmla="*/ 83820 w 4785360"/>
              <a:gd name="connsiteY60" fmla="*/ 3718560 h 6873240"/>
              <a:gd name="connsiteX61" fmla="*/ 175260 w 4785360"/>
              <a:gd name="connsiteY61" fmla="*/ 3459480 h 6873240"/>
              <a:gd name="connsiteX62" fmla="*/ 259080 w 4785360"/>
              <a:gd name="connsiteY62" fmla="*/ 3246120 h 6873240"/>
              <a:gd name="connsiteX63" fmla="*/ 342900 w 4785360"/>
              <a:gd name="connsiteY63" fmla="*/ 3040380 h 6873240"/>
              <a:gd name="connsiteX64" fmla="*/ 441960 w 4785360"/>
              <a:gd name="connsiteY64" fmla="*/ 2872740 h 6873240"/>
              <a:gd name="connsiteX65" fmla="*/ 518160 w 4785360"/>
              <a:gd name="connsiteY65" fmla="*/ 2743200 h 6873240"/>
              <a:gd name="connsiteX66" fmla="*/ 624840 w 4785360"/>
              <a:gd name="connsiteY66" fmla="*/ 2621280 h 6873240"/>
              <a:gd name="connsiteX67" fmla="*/ 784860 w 4785360"/>
              <a:gd name="connsiteY67" fmla="*/ 2392680 h 6873240"/>
              <a:gd name="connsiteX68" fmla="*/ 906780 w 4785360"/>
              <a:gd name="connsiteY68" fmla="*/ 2232660 h 6873240"/>
              <a:gd name="connsiteX69" fmla="*/ 1051560 w 4785360"/>
              <a:gd name="connsiteY69" fmla="*/ 2087880 h 6873240"/>
              <a:gd name="connsiteX70" fmla="*/ 1211580 w 4785360"/>
              <a:gd name="connsiteY70" fmla="*/ 1943100 h 6873240"/>
              <a:gd name="connsiteX71" fmla="*/ 1356360 w 4785360"/>
              <a:gd name="connsiteY71" fmla="*/ 1798320 h 6873240"/>
              <a:gd name="connsiteX72" fmla="*/ 1463040 w 4785360"/>
              <a:gd name="connsiteY72" fmla="*/ 1684020 h 6873240"/>
              <a:gd name="connsiteX73" fmla="*/ 1623060 w 4785360"/>
              <a:gd name="connsiteY73" fmla="*/ 1554480 h 6873240"/>
              <a:gd name="connsiteX74" fmla="*/ 1744980 w 4785360"/>
              <a:gd name="connsiteY74" fmla="*/ 1440180 h 6873240"/>
              <a:gd name="connsiteX75" fmla="*/ 1882140 w 4785360"/>
              <a:gd name="connsiteY75" fmla="*/ 1341120 h 6873240"/>
              <a:gd name="connsiteX76" fmla="*/ 2110740 w 4785360"/>
              <a:gd name="connsiteY76" fmla="*/ 1188720 h 6873240"/>
              <a:gd name="connsiteX77" fmla="*/ 2293620 w 4785360"/>
              <a:gd name="connsiteY77" fmla="*/ 1074420 h 6873240"/>
              <a:gd name="connsiteX78" fmla="*/ 2438400 w 4785360"/>
              <a:gd name="connsiteY78" fmla="*/ 982980 h 6873240"/>
              <a:gd name="connsiteX79" fmla="*/ 2636520 w 4785360"/>
              <a:gd name="connsiteY79" fmla="*/ 845820 h 6873240"/>
              <a:gd name="connsiteX80" fmla="*/ 2834640 w 4785360"/>
              <a:gd name="connsiteY80" fmla="*/ 746760 h 6873240"/>
              <a:gd name="connsiteX81" fmla="*/ 3048000 w 4785360"/>
              <a:gd name="connsiteY81" fmla="*/ 632460 h 6873240"/>
              <a:gd name="connsiteX82" fmla="*/ 3329940 w 4785360"/>
              <a:gd name="connsiteY82" fmla="*/ 502920 h 6873240"/>
              <a:gd name="connsiteX83" fmla="*/ 3611880 w 4785360"/>
              <a:gd name="connsiteY83" fmla="*/ 373380 h 6873240"/>
              <a:gd name="connsiteX84" fmla="*/ 3855720 w 4785360"/>
              <a:gd name="connsiteY84" fmla="*/ 289560 h 6873240"/>
              <a:gd name="connsiteX85" fmla="*/ 4038600 w 4785360"/>
              <a:gd name="connsiteY85" fmla="*/ 198120 h 6873240"/>
              <a:gd name="connsiteX86" fmla="*/ 4221480 w 4785360"/>
              <a:gd name="connsiteY86" fmla="*/ 152400 h 6873240"/>
              <a:gd name="connsiteX87" fmla="*/ 4396740 w 4785360"/>
              <a:gd name="connsiteY87" fmla="*/ 99060 h 6873240"/>
              <a:gd name="connsiteX88" fmla="*/ 4579620 w 4785360"/>
              <a:gd name="connsiteY88" fmla="*/ 30480 h 6873240"/>
              <a:gd name="connsiteX89" fmla="*/ 4686300 w 4785360"/>
              <a:gd name="connsiteY89" fmla="*/ 0 h 6873240"/>
              <a:gd name="connsiteX90" fmla="*/ 4785360 w 4785360"/>
              <a:gd name="connsiteY90" fmla="*/ 0 h 6873240"/>
              <a:gd name="connsiteX0" fmla="*/ 4785360 w 4785360"/>
              <a:gd name="connsiteY0" fmla="*/ 1524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1524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9674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855720 w 4785360"/>
              <a:gd name="connsiteY3" fmla="*/ 32766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84320 w 4785360"/>
              <a:gd name="connsiteY2" fmla="*/ 23622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55720 w 4785360"/>
              <a:gd name="connsiteY84" fmla="*/ 30480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916680 w 4785360"/>
              <a:gd name="connsiteY3" fmla="*/ 31242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058920 w 4785360"/>
              <a:gd name="connsiteY2" fmla="*/ 25654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79620 w 4785360"/>
              <a:gd name="connsiteY88" fmla="*/ 4572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6764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533900 w 4785360"/>
              <a:gd name="connsiteY88" fmla="*/ 55880 h 6888480"/>
              <a:gd name="connsiteX89" fmla="*/ 4691380 w 4785360"/>
              <a:gd name="connsiteY89" fmla="*/ 0 h 6888480"/>
              <a:gd name="connsiteX90" fmla="*/ 4785360 w 4785360"/>
              <a:gd name="connsiteY90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209800 w 4785360"/>
              <a:gd name="connsiteY9" fmla="*/ 1196340 h 6888480"/>
              <a:gd name="connsiteX10" fmla="*/ 1958340 w 4785360"/>
              <a:gd name="connsiteY10" fmla="*/ 1409700 h 6888480"/>
              <a:gd name="connsiteX11" fmla="*/ 1744980 w 4785360"/>
              <a:gd name="connsiteY11" fmla="*/ 1577340 h 6888480"/>
              <a:gd name="connsiteX12" fmla="*/ 1470660 w 4785360"/>
              <a:gd name="connsiteY12" fmla="*/ 1783080 h 6888480"/>
              <a:gd name="connsiteX13" fmla="*/ 1242060 w 4785360"/>
              <a:gd name="connsiteY13" fmla="*/ 2026920 h 6888480"/>
              <a:gd name="connsiteX14" fmla="*/ 1059180 w 4785360"/>
              <a:gd name="connsiteY14" fmla="*/ 2225040 h 6888480"/>
              <a:gd name="connsiteX15" fmla="*/ 876300 w 4785360"/>
              <a:gd name="connsiteY15" fmla="*/ 2430780 h 6888480"/>
              <a:gd name="connsiteX16" fmla="*/ 739140 w 4785360"/>
              <a:gd name="connsiteY16" fmla="*/ 2636520 h 6888480"/>
              <a:gd name="connsiteX17" fmla="*/ 609600 w 4785360"/>
              <a:gd name="connsiteY17" fmla="*/ 2804160 h 6888480"/>
              <a:gd name="connsiteX18" fmla="*/ 472440 w 4785360"/>
              <a:gd name="connsiteY18" fmla="*/ 3040380 h 6888480"/>
              <a:gd name="connsiteX19" fmla="*/ 381000 w 4785360"/>
              <a:gd name="connsiteY19" fmla="*/ 3253740 h 6888480"/>
              <a:gd name="connsiteX20" fmla="*/ 304800 w 4785360"/>
              <a:gd name="connsiteY20" fmla="*/ 3436620 h 6888480"/>
              <a:gd name="connsiteX21" fmla="*/ 228600 w 4785360"/>
              <a:gd name="connsiteY21" fmla="*/ 3672840 h 6888480"/>
              <a:gd name="connsiteX22" fmla="*/ 167640 w 4785360"/>
              <a:gd name="connsiteY22" fmla="*/ 3931920 h 6888480"/>
              <a:gd name="connsiteX23" fmla="*/ 129540 w 4785360"/>
              <a:gd name="connsiteY23" fmla="*/ 4160520 h 6888480"/>
              <a:gd name="connsiteX24" fmla="*/ 121920 w 4785360"/>
              <a:gd name="connsiteY24" fmla="*/ 4457700 h 6888480"/>
              <a:gd name="connsiteX25" fmla="*/ 137160 w 4785360"/>
              <a:gd name="connsiteY25" fmla="*/ 4686300 h 6888480"/>
              <a:gd name="connsiteX26" fmla="*/ 167640 w 4785360"/>
              <a:gd name="connsiteY26" fmla="*/ 4861560 h 6888480"/>
              <a:gd name="connsiteX27" fmla="*/ 228600 w 4785360"/>
              <a:gd name="connsiteY27" fmla="*/ 5120640 h 6888480"/>
              <a:gd name="connsiteX28" fmla="*/ 327660 w 4785360"/>
              <a:gd name="connsiteY28" fmla="*/ 5394960 h 6888480"/>
              <a:gd name="connsiteX29" fmla="*/ 441960 w 4785360"/>
              <a:gd name="connsiteY29" fmla="*/ 5631180 h 6888480"/>
              <a:gd name="connsiteX30" fmla="*/ 556260 w 4785360"/>
              <a:gd name="connsiteY30" fmla="*/ 5814060 h 6888480"/>
              <a:gd name="connsiteX31" fmla="*/ 678180 w 4785360"/>
              <a:gd name="connsiteY31" fmla="*/ 5966460 h 6888480"/>
              <a:gd name="connsiteX32" fmla="*/ 822960 w 4785360"/>
              <a:gd name="connsiteY32" fmla="*/ 6118860 h 6888480"/>
              <a:gd name="connsiteX33" fmla="*/ 990600 w 4785360"/>
              <a:gd name="connsiteY33" fmla="*/ 6301740 h 6888480"/>
              <a:gd name="connsiteX34" fmla="*/ 1196340 w 4785360"/>
              <a:gd name="connsiteY34" fmla="*/ 6461760 h 6888480"/>
              <a:gd name="connsiteX35" fmla="*/ 1348740 w 4785360"/>
              <a:gd name="connsiteY35" fmla="*/ 6576060 h 6888480"/>
              <a:gd name="connsiteX36" fmla="*/ 1455420 w 4785360"/>
              <a:gd name="connsiteY36" fmla="*/ 6652260 h 6888480"/>
              <a:gd name="connsiteX37" fmla="*/ 1584960 w 4785360"/>
              <a:gd name="connsiteY37" fmla="*/ 6751320 h 6888480"/>
              <a:gd name="connsiteX38" fmla="*/ 1645920 w 4785360"/>
              <a:gd name="connsiteY38" fmla="*/ 6774180 h 6888480"/>
              <a:gd name="connsiteX39" fmla="*/ 1706880 w 4785360"/>
              <a:gd name="connsiteY39" fmla="*/ 6819900 h 6888480"/>
              <a:gd name="connsiteX40" fmla="*/ 1783080 w 4785360"/>
              <a:gd name="connsiteY40" fmla="*/ 6858000 h 6888480"/>
              <a:gd name="connsiteX41" fmla="*/ 1805940 w 4785360"/>
              <a:gd name="connsiteY41" fmla="*/ 6888480 h 6888480"/>
              <a:gd name="connsiteX42" fmla="*/ 1706880 w 4785360"/>
              <a:gd name="connsiteY42" fmla="*/ 6873240 h 6888480"/>
              <a:gd name="connsiteX43" fmla="*/ 1584960 w 4785360"/>
              <a:gd name="connsiteY43" fmla="*/ 6797040 h 6888480"/>
              <a:gd name="connsiteX44" fmla="*/ 1394460 w 4785360"/>
              <a:gd name="connsiteY44" fmla="*/ 6682740 h 6888480"/>
              <a:gd name="connsiteX45" fmla="*/ 1264920 w 4785360"/>
              <a:gd name="connsiteY45" fmla="*/ 6614160 h 6888480"/>
              <a:gd name="connsiteX46" fmla="*/ 1089660 w 4785360"/>
              <a:gd name="connsiteY46" fmla="*/ 6484620 h 6888480"/>
              <a:gd name="connsiteX47" fmla="*/ 990600 w 4785360"/>
              <a:gd name="connsiteY47" fmla="*/ 6400800 h 6888480"/>
              <a:gd name="connsiteX48" fmla="*/ 899160 w 4785360"/>
              <a:gd name="connsiteY48" fmla="*/ 6332220 h 6888480"/>
              <a:gd name="connsiteX49" fmla="*/ 777240 w 4785360"/>
              <a:gd name="connsiteY49" fmla="*/ 6225540 h 6888480"/>
              <a:gd name="connsiteX50" fmla="*/ 617220 w 4785360"/>
              <a:gd name="connsiteY50" fmla="*/ 6035040 h 6888480"/>
              <a:gd name="connsiteX51" fmla="*/ 441960 w 4785360"/>
              <a:gd name="connsiteY51" fmla="*/ 5798820 h 6888480"/>
              <a:gd name="connsiteX52" fmla="*/ 358140 w 4785360"/>
              <a:gd name="connsiteY52" fmla="*/ 5676900 h 6888480"/>
              <a:gd name="connsiteX53" fmla="*/ 190500 w 4785360"/>
              <a:gd name="connsiteY53" fmla="*/ 5356860 h 6888480"/>
              <a:gd name="connsiteX54" fmla="*/ 114300 w 4785360"/>
              <a:gd name="connsiteY54" fmla="*/ 5113020 h 6888480"/>
              <a:gd name="connsiteX55" fmla="*/ 30480 w 4785360"/>
              <a:gd name="connsiteY55" fmla="*/ 4808220 h 6888480"/>
              <a:gd name="connsiteX56" fmla="*/ 15240 w 4785360"/>
              <a:gd name="connsiteY56" fmla="*/ 4632960 h 6888480"/>
              <a:gd name="connsiteX57" fmla="*/ 7620 w 4785360"/>
              <a:gd name="connsiteY57" fmla="*/ 4442460 h 6888480"/>
              <a:gd name="connsiteX58" fmla="*/ 0 w 4785360"/>
              <a:gd name="connsiteY58" fmla="*/ 4267200 h 6888480"/>
              <a:gd name="connsiteX59" fmla="*/ 22860 w 4785360"/>
              <a:gd name="connsiteY59" fmla="*/ 4030980 h 6888480"/>
              <a:gd name="connsiteX60" fmla="*/ 83820 w 4785360"/>
              <a:gd name="connsiteY60" fmla="*/ 3733800 h 6888480"/>
              <a:gd name="connsiteX61" fmla="*/ 175260 w 4785360"/>
              <a:gd name="connsiteY61" fmla="*/ 3474720 h 6888480"/>
              <a:gd name="connsiteX62" fmla="*/ 259080 w 4785360"/>
              <a:gd name="connsiteY62" fmla="*/ 3261360 h 6888480"/>
              <a:gd name="connsiteX63" fmla="*/ 342900 w 4785360"/>
              <a:gd name="connsiteY63" fmla="*/ 3055620 h 6888480"/>
              <a:gd name="connsiteX64" fmla="*/ 441960 w 4785360"/>
              <a:gd name="connsiteY64" fmla="*/ 2887980 h 6888480"/>
              <a:gd name="connsiteX65" fmla="*/ 518160 w 4785360"/>
              <a:gd name="connsiteY65" fmla="*/ 2758440 h 6888480"/>
              <a:gd name="connsiteX66" fmla="*/ 624840 w 4785360"/>
              <a:gd name="connsiteY66" fmla="*/ 2636520 h 6888480"/>
              <a:gd name="connsiteX67" fmla="*/ 784860 w 4785360"/>
              <a:gd name="connsiteY67" fmla="*/ 2407920 h 6888480"/>
              <a:gd name="connsiteX68" fmla="*/ 906780 w 4785360"/>
              <a:gd name="connsiteY68" fmla="*/ 2247900 h 6888480"/>
              <a:gd name="connsiteX69" fmla="*/ 1051560 w 4785360"/>
              <a:gd name="connsiteY69" fmla="*/ 2103120 h 6888480"/>
              <a:gd name="connsiteX70" fmla="*/ 1211580 w 4785360"/>
              <a:gd name="connsiteY70" fmla="*/ 1958340 h 6888480"/>
              <a:gd name="connsiteX71" fmla="*/ 1356360 w 4785360"/>
              <a:gd name="connsiteY71" fmla="*/ 1813560 h 6888480"/>
              <a:gd name="connsiteX72" fmla="*/ 1463040 w 4785360"/>
              <a:gd name="connsiteY72" fmla="*/ 1699260 h 6888480"/>
              <a:gd name="connsiteX73" fmla="*/ 1623060 w 4785360"/>
              <a:gd name="connsiteY73" fmla="*/ 1569720 h 6888480"/>
              <a:gd name="connsiteX74" fmla="*/ 1744980 w 4785360"/>
              <a:gd name="connsiteY74" fmla="*/ 1455420 h 6888480"/>
              <a:gd name="connsiteX75" fmla="*/ 1882140 w 4785360"/>
              <a:gd name="connsiteY75" fmla="*/ 1356360 h 6888480"/>
              <a:gd name="connsiteX76" fmla="*/ 2110740 w 4785360"/>
              <a:gd name="connsiteY76" fmla="*/ 1203960 h 6888480"/>
              <a:gd name="connsiteX77" fmla="*/ 2293620 w 4785360"/>
              <a:gd name="connsiteY77" fmla="*/ 1089660 h 6888480"/>
              <a:gd name="connsiteX78" fmla="*/ 2438400 w 4785360"/>
              <a:gd name="connsiteY78" fmla="*/ 998220 h 6888480"/>
              <a:gd name="connsiteX79" fmla="*/ 2636520 w 4785360"/>
              <a:gd name="connsiteY79" fmla="*/ 861060 h 6888480"/>
              <a:gd name="connsiteX80" fmla="*/ 2834640 w 4785360"/>
              <a:gd name="connsiteY80" fmla="*/ 762000 h 6888480"/>
              <a:gd name="connsiteX81" fmla="*/ 3048000 w 4785360"/>
              <a:gd name="connsiteY81" fmla="*/ 647700 h 6888480"/>
              <a:gd name="connsiteX82" fmla="*/ 3329940 w 4785360"/>
              <a:gd name="connsiteY82" fmla="*/ 518160 h 6888480"/>
              <a:gd name="connsiteX83" fmla="*/ 3611880 w 4785360"/>
              <a:gd name="connsiteY83" fmla="*/ 388620 h 6888480"/>
              <a:gd name="connsiteX84" fmla="*/ 3835400 w 4785360"/>
              <a:gd name="connsiteY84" fmla="*/ 299720 h 6888480"/>
              <a:gd name="connsiteX85" fmla="*/ 4038600 w 4785360"/>
              <a:gd name="connsiteY85" fmla="*/ 213360 h 6888480"/>
              <a:gd name="connsiteX86" fmla="*/ 4221480 w 4785360"/>
              <a:gd name="connsiteY86" fmla="*/ 152400 h 6888480"/>
              <a:gd name="connsiteX87" fmla="*/ 4351020 w 4785360"/>
              <a:gd name="connsiteY87" fmla="*/ 114300 h 6888480"/>
              <a:gd name="connsiteX88" fmla="*/ 4401820 w 4785360"/>
              <a:gd name="connsiteY88" fmla="*/ 94536 h 6888480"/>
              <a:gd name="connsiteX89" fmla="*/ 4533900 w 4785360"/>
              <a:gd name="connsiteY89" fmla="*/ 55880 h 6888480"/>
              <a:gd name="connsiteX90" fmla="*/ 4691380 w 4785360"/>
              <a:gd name="connsiteY90" fmla="*/ 0 h 6888480"/>
              <a:gd name="connsiteX91" fmla="*/ 4785360 w 4785360"/>
              <a:gd name="connsiteY91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209800 w 4785360"/>
              <a:gd name="connsiteY10" fmla="*/ 119634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93620 w 4785360"/>
              <a:gd name="connsiteY78" fmla="*/ 108966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38400 w 4785360"/>
              <a:gd name="connsiteY79" fmla="*/ 99822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6360 w 4785360"/>
              <a:gd name="connsiteY72" fmla="*/ 181356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211580 w 4785360"/>
              <a:gd name="connsiteY71" fmla="*/ 195834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7830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11074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24840 w 4785360"/>
              <a:gd name="connsiteY67" fmla="*/ 263652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39140 w 4785360"/>
              <a:gd name="connsiteY17" fmla="*/ 26365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75260 w 4785360"/>
              <a:gd name="connsiteY62" fmla="*/ 347472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85360 w 4785360"/>
              <a:gd name="connsiteY0" fmla="*/ 0 h 6888480"/>
              <a:gd name="connsiteX1" fmla="*/ 4434840 w 4785360"/>
              <a:gd name="connsiteY1" fmla="*/ 129540 h 6888480"/>
              <a:gd name="connsiteX2" fmla="*/ 4109720 w 4785360"/>
              <a:gd name="connsiteY2" fmla="*/ 246380 h 6888480"/>
              <a:gd name="connsiteX3" fmla="*/ 3896360 w 4785360"/>
              <a:gd name="connsiteY3" fmla="*/ 332740 h 6888480"/>
              <a:gd name="connsiteX4" fmla="*/ 3649980 w 4785360"/>
              <a:gd name="connsiteY4" fmla="*/ 441960 h 6888480"/>
              <a:gd name="connsiteX5" fmla="*/ 3246120 w 4785360"/>
              <a:gd name="connsiteY5" fmla="*/ 624840 h 6888480"/>
              <a:gd name="connsiteX6" fmla="*/ 2987040 w 4785360"/>
              <a:gd name="connsiteY6" fmla="*/ 746760 h 6888480"/>
              <a:gd name="connsiteX7" fmla="*/ 2727960 w 4785360"/>
              <a:gd name="connsiteY7" fmla="*/ 891540 h 6888480"/>
              <a:gd name="connsiteX8" fmla="*/ 2484120 w 4785360"/>
              <a:gd name="connsiteY8" fmla="*/ 1043940 h 6888480"/>
              <a:gd name="connsiteX9" fmla="*/ 2192020 w 4785360"/>
              <a:gd name="connsiteY9" fmla="*/ 1237536 h 6888480"/>
              <a:gd name="connsiteX10" fmla="*/ 2153920 w 4785360"/>
              <a:gd name="connsiteY10" fmla="*/ 1262380 h 6888480"/>
              <a:gd name="connsiteX11" fmla="*/ 1958340 w 4785360"/>
              <a:gd name="connsiteY11" fmla="*/ 1409700 h 6888480"/>
              <a:gd name="connsiteX12" fmla="*/ 1744980 w 4785360"/>
              <a:gd name="connsiteY12" fmla="*/ 1577340 h 6888480"/>
              <a:gd name="connsiteX13" fmla="*/ 1470660 w 4785360"/>
              <a:gd name="connsiteY13" fmla="*/ 1808480 h 6888480"/>
              <a:gd name="connsiteX14" fmla="*/ 1242060 w 4785360"/>
              <a:gd name="connsiteY14" fmla="*/ 2026920 h 6888480"/>
              <a:gd name="connsiteX15" fmla="*/ 1059180 w 4785360"/>
              <a:gd name="connsiteY15" fmla="*/ 2225040 h 6888480"/>
              <a:gd name="connsiteX16" fmla="*/ 876300 w 4785360"/>
              <a:gd name="connsiteY16" fmla="*/ 2430780 h 6888480"/>
              <a:gd name="connsiteX17" fmla="*/ 744220 w 4785360"/>
              <a:gd name="connsiteY17" fmla="*/ 2611120 h 6888480"/>
              <a:gd name="connsiteX18" fmla="*/ 609600 w 4785360"/>
              <a:gd name="connsiteY18" fmla="*/ 2804160 h 6888480"/>
              <a:gd name="connsiteX19" fmla="*/ 472440 w 4785360"/>
              <a:gd name="connsiteY19" fmla="*/ 3040380 h 6888480"/>
              <a:gd name="connsiteX20" fmla="*/ 381000 w 4785360"/>
              <a:gd name="connsiteY20" fmla="*/ 3253740 h 6888480"/>
              <a:gd name="connsiteX21" fmla="*/ 304800 w 4785360"/>
              <a:gd name="connsiteY21" fmla="*/ 3436620 h 6888480"/>
              <a:gd name="connsiteX22" fmla="*/ 228600 w 4785360"/>
              <a:gd name="connsiteY22" fmla="*/ 3672840 h 6888480"/>
              <a:gd name="connsiteX23" fmla="*/ 167640 w 4785360"/>
              <a:gd name="connsiteY23" fmla="*/ 3931920 h 6888480"/>
              <a:gd name="connsiteX24" fmla="*/ 129540 w 4785360"/>
              <a:gd name="connsiteY24" fmla="*/ 4160520 h 6888480"/>
              <a:gd name="connsiteX25" fmla="*/ 121920 w 4785360"/>
              <a:gd name="connsiteY25" fmla="*/ 4457700 h 6888480"/>
              <a:gd name="connsiteX26" fmla="*/ 137160 w 4785360"/>
              <a:gd name="connsiteY26" fmla="*/ 4686300 h 6888480"/>
              <a:gd name="connsiteX27" fmla="*/ 167640 w 4785360"/>
              <a:gd name="connsiteY27" fmla="*/ 4861560 h 6888480"/>
              <a:gd name="connsiteX28" fmla="*/ 228600 w 4785360"/>
              <a:gd name="connsiteY28" fmla="*/ 5120640 h 6888480"/>
              <a:gd name="connsiteX29" fmla="*/ 327660 w 4785360"/>
              <a:gd name="connsiteY29" fmla="*/ 5394960 h 6888480"/>
              <a:gd name="connsiteX30" fmla="*/ 441960 w 4785360"/>
              <a:gd name="connsiteY30" fmla="*/ 5631180 h 6888480"/>
              <a:gd name="connsiteX31" fmla="*/ 556260 w 4785360"/>
              <a:gd name="connsiteY31" fmla="*/ 5814060 h 6888480"/>
              <a:gd name="connsiteX32" fmla="*/ 678180 w 4785360"/>
              <a:gd name="connsiteY32" fmla="*/ 5966460 h 6888480"/>
              <a:gd name="connsiteX33" fmla="*/ 822960 w 4785360"/>
              <a:gd name="connsiteY33" fmla="*/ 6118860 h 6888480"/>
              <a:gd name="connsiteX34" fmla="*/ 990600 w 4785360"/>
              <a:gd name="connsiteY34" fmla="*/ 6301740 h 6888480"/>
              <a:gd name="connsiteX35" fmla="*/ 1196340 w 4785360"/>
              <a:gd name="connsiteY35" fmla="*/ 6461760 h 6888480"/>
              <a:gd name="connsiteX36" fmla="*/ 1348740 w 4785360"/>
              <a:gd name="connsiteY36" fmla="*/ 6576060 h 6888480"/>
              <a:gd name="connsiteX37" fmla="*/ 1455420 w 4785360"/>
              <a:gd name="connsiteY37" fmla="*/ 6652260 h 6888480"/>
              <a:gd name="connsiteX38" fmla="*/ 1584960 w 4785360"/>
              <a:gd name="connsiteY38" fmla="*/ 6751320 h 6888480"/>
              <a:gd name="connsiteX39" fmla="*/ 1645920 w 4785360"/>
              <a:gd name="connsiteY39" fmla="*/ 6774180 h 6888480"/>
              <a:gd name="connsiteX40" fmla="*/ 1706880 w 4785360"/>
              <a:gd name="connsiteY40" fmla="*/ 6819900 h 6888480"/>
              <a:gd name="connsiteX41" fmla="*/ 1783080 w 4785360"/>
              <a:gd name="connsiteY41" fmla="*/ 6858000 h 6888480"/>
              <a:gd name="connsiteX42" fmla="*/ 1805940 w 4785360"/>
              <a:gd name="connsiteY42" fmla="*/ 6888480 h 6888480"/>
              <a:gd name="connsiteX43" fmla="*/ 1706880 w 4785360"/>
              <a:gd name="connsiteY43" fmla="*/ 6873240 h 6888480"/>
              <a:gd name="connsiteX44" fmla="*/ 1584960 w 4785360"/>
              <a:gd name="connsiteY44" fmla="*/ 6797040 h 6888480"/>
              <a:gd name="connsiteX45" fmla="*/ 1394460 w 4785360"/>
              <a:gd name="connsiteY45" fmla="*/ 6682740 h 6888480"/>
              <a:gd name="connsiteX46" fmla="*/ 1264920 w 4785360"/>
              <a:gd name="connsiteY46" fmla="*/ 6614160 h 6888480"/>
              <a:gd name="connsiteX47" fmla="*/ 1089660 w 4785360"/>
              <a:gd name="connsiteY47" fmla="*/ 6484620 h 6888480"/>
              <a:gd name="connsiteX48" fmla="*/ 990600 w 4785360"/>
              <a:gd name="connsiteY48" fmla="*/ 6400800 h 6888480"/>
              <a:gd name="connsiteX49" fmla="*/ 899160 w 4785360"/>
              <a:gd name="connsiteY49" fmla="*/ 6332220 h 6888480"/>
              <a:gd name="connsiteX50" fmla="*/ 777240 w 4785360"/>
              <a:gd name="connsiteY50" fmla="*/ 6225540 h 6888480"/>
              <a:gd name="connsiteX51" fmla="*/ 617220 w 4785360"/>
              <a:gd name="connsiteY51" fmla="*/ 6035040 h 6888480"/>
              <a:gd name="connsiteX52" fmla="*/ 441960 w 4785360"/>
              <a:gd name="connsiteY52" fmla="*/ 5798820 h 6888480"/>
              <a:gd name="connsiteX53" fmla="*/ 358140 w 4785360"/>
              <a:gd name="connsiteY53" fmla="*/ 5676900 h 6888480"/>
              <a:gd name="connsiteX54" fmla="*/ 190500 w 4785360"/>
              <a:gd name="connsiteY54" fmla="*/ 5356860 h 6888480"/>
              <a:gd name="connsiteX55" fmla="*/ 114300 w 4785360"/>
              <a:gd name="connsiteY55" fmla="*/ 5113020 h 6888480"/>
              <a:gd name="connsiteX56" fmla="*/ 30480 w 4785360"/>
              <a:gd name="connsiteY56" fmla="*/ 4808220 h 6888480"/>
              <a:gd name="connsiteX57" fmla="*/ 15240 w 4785360"/>
              <a:gd name="connsiteY57" fmla="*/ 4632960 h 6888480"/>
              <a:gd name="connsiteX58" fmla="*/ 7620 w 4785360"/>
              <a:gd name="connsiteY58" fmla="*/ 4442460 h 6888480"/>
              <a:gd name="connsiteX59" fmla="*/ 0 w 4785360"/>
              <a:gd name="connsiteY59" fmla="*/ 4267200 h 6888480"/>
              <a:gd name="connsiteX60" fmla="*/ 22860 w 4785360"/>
              <a:gd name="connsiteY60" fmla="*/ 4030980 h 6888480"/>
              <a:gd name="connsiteX61" fmla="*/ 83820 w 4785360"/>
              <a:gd name="connsiteY61" fmla="*/ 3733800 h 6888480"/>
              <a:gd name="connsiteX62" fmla="*/ 160020 w 4785360"/>
              <a:gd name="connsiteY62" fmla="*/ 3479800 h 6888480"/>
              <a:gd name="connsiteX63" fmla="*/ 259080 w 4785360"/>
              <a:gd name="connsiteY63" fmla="*/ 3261360 h 6888480"/>
              <a:gd name="connsiteX64" fmla="*/ 342900 w 4785360"/>
              <a:gd name="connsiteY64" fmla="*/ 3055620 h 6888480"/>
              <a:gd name="connsiteX65" fmla="*/ 441960 w 4785360"/>
              <a:gd name="connsiteY65" fmla="*/ 2887980 h 6888480"/>
              <a:gd name="connsiteX66" fmla="*/ 518160 w 4785360"/>
              <a:gd name="connsiteY66" fmla="*/ 2758440 h 6888480"/>
              <a:gd name="connsiteX67" fmla="*/ 660400 w 4785360"/>
              <a:gd name="connsiteY67" fmla="*/ 2570480 h 6888480"/>
              <a:gd name="connsiteX68" fmla="*/ 784860 w 4785360"/>
              <a:gd name="connsiteY68" fmla="*/ 2407920 h 6888480"/>
              <a:gd name="connsiteX69" fmla="*/ 906780 w 4785360"/>
              <a:gd name="connsiteY69" fmla="*/ 2247900 h 6888480"/>
              <a:gd name="connsiteX70" fmla="*/ 1051560 w 4785360"/>
              <a:gd name="connsiteY70" fmla="*/ 2103120 h 6888480"/>
              <a:gd name="connsiteX71" fmla="*/ 1186180 w 4785360"/>
              <a:gd name="connsiteY71" fmla="*/ 1943100 h 6888480"/>
              <a:gd name="connsiteX72" fmla="*/ 1351280 w 4785360"/>
              <a:gd name="connsiteY72" fmla="*/ 1783080 h 6888480"/>
              <a:gd name="connsiteX73" fmla="*/ 1463040 w 4785360"/>
              <a:gd name="connsiteY73" fmla="*/ 1699260 h 6888480"/>
              <a:gd name="connsiteX74" fmla="*/ 1623060 w 4785360"/>
              <a:gd name="connsiteY74" fmla="*/ 1569720 h 6888480"/>
              <a:gd name="connsiteX75" fmla="*/ 1744980 w 4785360"/>
              <a:gd name="connsiteY75" fmla="*/ 1455420 h 6888480"/>
              <a:gd name="connsiteX76" fmla="*/ 1882140 w 4785360"/>
              <a:gd name="connsiteY76" fmla="*/ 1356360 h 6888480"/>
              <a:gd name="connsiteX77" fmla="*/ 2090420 w 4785360"/>
              <a:gd name="connsiteY77" fmla="*/ 1203960 h 6888480"/>
              <a:gd name="connsiteX78" fmla="*/ 2278380 w 4785360"/>
              <a:gd name="connsiteY78" fmla="*/ 1074420 h 6888480"/>
              <a:gd name="connsiteX79" fmla="*/ 2448560 w 4785360"/>
              <a:gd name="connsiteY79" fmla="*/ 967740 h 6888480"/>
              <a:gd name="connsiteX80" fmla="*/ 2636520 w 4785360"/>
              <a:gd name="connsiteY80" fmla="*/ 861060 h 6888480"/>
              <a:gd name="connsiteX81" fmla="*/ 2834640 w 4785360"/>
              <a:gd name="connsiteY81" fmla="*/ 762000 h 6888480"/>
              <a:gd name="connsiteX82" fmla="*/ 3048000 w 4785360"/>
              <a:gd name="connsiteY82" fmla="*/ 647700 h 6888480"/>
              <a:gd name="connsiteX83" fmla="*/ 3329940 w 4785360"/>
              <a:gd name="connsiteY83" fmla="*/ 518160 h 6888480"/>
              <a:gd name="connsiteX84" fmla="*/ 3611880 w 4785360"/>
              <a:gd name="connsiteY84" fmla="*/ 388620 h 6888480"/>
              <a:gd name="connsiteX85" fmla="*/ 3835400 w 4785360"/>
              <a:gd name="connsiteY85" fmla="*/ 299720 h 6888480"/>
              <a:gd name="connsiteX86" fmla="*/ 4038600 w 4785360"/>
              <a:gd name="connsiteY86" fmla="*/ 213360 h 6888480"/>
              <a:gd name="connsiteX87" fmla="*/ 4221480 w 4785360"/>
              <a:gd name="connsiteY87" fmla="*/ 152400 h 6888480"/>
              <a:gd name="connsiteX88" fmla="*/ 4351020 w 4785360"/>
              <a:gd name="connsiteY88" fmla="*/ 114300 h 6888480"/>
              <a:gd name="connsiteX89" fmla="*/ 4401820 w 4785360"/>
              <a:gd name="connsiteY89" fmla="*/ 94536 h 6888480"/>
              <a:gd name="connsiteX90" fmla="*/ 4533900 w 4785360"/>
              <a:gd name="connsiteY90" fmla="*/ 55880 h 6888480"/>
              <a:gd name="connsiteX91" fmla="*/ 4691380 w 4785360"/>
              <a:gd name="connsiteY91" fmla="*/ 0 h 6888480"/>
              <a:gd name="connsiteX92" fmla="*/ 4785360 w 478536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22860 w 4792980"/>
              <a:gd name="connsiteY57" fmla="*/ 463296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2192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01600 w 4792980"/>
              <a:gd name="connsiteY55" fmla="*/ 511302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198120 w 4792980"/>
              <a:gd name="connsiteY54" fmla="*/ 535686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463040 w 4792980"/>
              <a:gd name="connsiteY37" fmla="*/ 665226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998220 w 4792980"/>
              <a:gd name="connsiteY34" fmla="*/ 630174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592580 w 4792980"/>
              <a:gd name="connsiteY38" fmla="*/ 675132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5354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89100 w 4792980"/>
              <a:gd name="connsiteY39" fmla="*/ 677418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1450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668780 w 4792980"/>
              <a:gd name="connsiteY39" fmla="*/ 679450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13560 w 4792980"/>
              <a:gd name="connsiteY42" fmla="*/ 6888480 h 6888480"/>
              <a:gd name="connsiteX43" fmla="*/ 1714500 w 4792980"/>
              <a:gd name="connsiteY43" fmla="*/ 6873240 h 6888480"/>
              <a:gd name="connsiteX44" fmla="*/ 1592580 w 4792980"/>
              <a:gd name="connsiteY44" fmla="*/ 6797040 h 6888480"/>
              <a:gd name="connsiteX45" fmla="*/ 1402080 w 4792980"/>
              <a:gd name="connsiteY45" fmla="*/ 6682740 h 6888480"/>
              <a:gd name="connsiteX46" fmla="*/ 1272540 w 4792980"/>
              <a:gd name="connsiteY46" fmla="*/ 6614160 h 6888480"/>
              <a:gd name="connsiteX47" fmla="*/ 1097280 w 4792980"/>
              <a:gd name="connsiteY47" fmla="*/ 6484620 h 6888480"/>
              <a:gd name="connsiteX48" fmla="*/ 998220 w 4792980"/>
              <a:gd name="connsiteY48" fmla="*/ 6400800 h 6888480"/>
              <a:gd name="connsiteX49" fmla="*/ 906780 w 4792980"/>
              <a:gd name="connsiteY49" fmla="*/ 6332220 h 6888480"/>
              <a:gd name="connsiteX50" fmla="*/ 784860 w 4792980"/>
              <a:gd name="connsiteY50" fmla="*/ 6225540 h 6888480"/>
              <a:gd name="connsiteX51" fmla="*/ 624840 w 4792980"/>
              <a:gd name="connsiteY51" fmla="*/ 6035040 h 6888480"/>
              <a:gd name="connsiteX52" fmla="*/ 449580 w 4792980"/>
              <a:gd name="connsiteY52" fmla="*/ 5798820 h 6888480"/>
              <a:gd name="connsiteX53" fmla="*/ 365760 w 4792980"/>
              <a:gd name="connsiteY53" fmla="*/ 5676900 h 6888480"/>
              <a:gd name="connsiteX54" fmla="*/ 213360 w 4792980"/>
              <a:gd name="connsiteY54" fmla="*/ 5412740 h 6888480"/>
              <a:gd name="connsiteX55" fmla="*/ 111760 w 4792980"/>
              <a:gd name="connsiteY55" fmla="*/ 5097780 h 6888480"/>
              <a:gd name="connsiteX56" fmla="*/ 38100 w 4792980"/>
              <a:gd name="connsiteY56" fmla="*/ 4808220 h 6888480"/>
              <a:gd name="connsiteX57" fmla="*/ 7620 w 4792980"/>
              <a:gd name="connsiteY57" fmla="*/ 4627880 h 6888480"/>
              <a:gd name="connsiteX58" fmla="*/ 0 w 4792980"/>
              <a:gd name="connsiteY58" fmla="*/ 4442460 h 6888480"/>
              <a:gd name="connsiteX59" fmla="*/ 7620 w 4792980"/>
              <a:gd name="connsiteY59" fmla="*/ 4267200 h 6888480"/>
              <a:gd name="connsiteX60" fmla="*/ 30480 w 4792980"/>
              <a:gd name="connsiteY60" fmla="*/ 4030980 h 6888480"/>
              <a:gd name="connsiteX61" fmla="*/ 91440 w 4792980"/>
              <a:gd name="connsiteY61" fmla="*/ 3733800 h 6888480"/>
              <a:gd name="connsiteX62" fmla="*/ 167640 w 4792980"/>
              <a:gd name="connsiteY62" fmla="*/ 3479800 h 6888480"/>
              <a:gd name="connsiteX63" fmla="*/ 266700 w 4792980"/>
              <a:gd name="connsiteY63" fmla="*/ 3261360 h 6888480"/>
              <a:gd name="connsiteX64" fmla="*/ 350520 w 4792980"/>
              <a:gd name="connsiteY64" fmla="*/ 3055620 h 6888480"/>
              <a:gd name="connsiteX65" fmla="*/ 449580 w 4792980"/>
              <a:gd name="connsiteY65" fmla="*/ 2887980 h 6888480"/>
              <a:gd name="connsiteX66" fmla="*/ 525780 w 4792980"/>
              <a:gd name="connsiteY66" fmla="*/ 2758440 h 6888480"/>
              <a:gd name="connsiteX67" fmla="*/ 668020 w 4792980"/>
              <a:gd name="connsiteY67" fmla="*/ 2570480 h 6888480"/>
              <a:gd name="connsiteX68" fmla="*/ 792480 w 4792980"/>
              <a:gd name="connsiteY68" fmla="*/ 2407920 h 6888480"/>
              <a:gd name="connsiteX69" fmla="*/ 914400 w 4792980"/>
              <a:gd name="connsiteY69" fmla="*/ 2247900 h 6888480"/>
              <a:gd name="connsiteX70" fmla="*/ 1059180 w 4792980"/>
              <a:gd name="connsiteY70" fmla="*/ 2103120 h 6888480"/>
              <a:gd name="connsiteX71" fmla="*/ 1193800 w 4792980"/>
              <a:gd name="connsiteY71" fmla="*/ 1943100 h 6888480"/>
              <a:gd name="connsiteX72" fmla="*/ 1358900 w 4792980"/>
              <a:gd name="connsiteY72" fmla="*/ 1783080 h 6888480"/>
              <a:gd name="connsiteX73" fmla="*/ 1470660 w 4792980"/>
              <a:gd name="connsiteY73" fmla="*/ 1699260 h 6888480"/>
              <a:gd name="connsiteX74" fmla="*/ 1630680 w 4792980"/>
              <a:gd name="connsiteY74" fmla="*/ 1569720 h 6888480"/>
              <a:gd name="connsiteX75" fmla="*/ 1752600 w 4792980"/>
              <a:gd name="connsiteY75" fmla="*/ 1455420 h 6888480"/>
              <a:gd name="connsiteX76" fmla="*/ 1889760 w 4792980"/>
              <a:gd name="connsiteY76" fmla="*/ 1356360 h 6888480"/>
              <a:gd name="connsiteX77" fmla="*/ 2098040 w 4792980"/>
              <a:gd name="connsiteY77" fmla="*/ 1203960 h 6888480"/>
              <a:gd name="connsiteX78" fmla="*/ 2286000 w 4792980"/>
              <a:gd name="connsiteY78" fmla="*/ 1074420 h 6888480"/>
              <a:gd name="connsiteX79" fmla="*/ 2456180 w 4792980"/>
              <a:gd name="connsiteY79" fmla="*/ 967740 h 6888480"/>
              <a:gd name="connsiteX80" fmla="*/ 2644140 w 4792980"/>
              <a:gd name="connsiteY80" fmla="*/ 861060 h 6888480"/>
              <a:gd name="connsiteX81" fmla="*/ 2842260 w 4792980"/>
              <a:gd name="connsiteY81" fmla="*/ 762000 h 6888480"/>
              <a:gd name="connsiteX82" fmla="*/ 3055620 w 4792980"/>
              <a:gd name="connsiteY82" fmla="*/ 647700 h 6888480"/>
              <a:gd name="connsiteX83" fmla="*/ 3337560 w 4792980"/>
              <a:gd name="connsiteY83" fmla="*/ 518160 h 6888480"/>
              <a:gd name="connsiteX84" fmla="*/ 3619500 w 4792980"/>
              <a:gd name="connsiteY84" fmla="*/ 388620 h 6888480"/>
              <a:gd name="connsiteX85" fmla="*/ 3843020 w 4792980"/>
              <a:gd name="connsiteY85" fmla="*/ 299720 h 6888480"/>
              <a:gd name="connsiteX86" fmla="*/ 4046220 w 4792980"/>
              <a:gd name="connsiteY86" fmla="*/ 213360 h 6888480"/>
              <a:gd name="connsiteX87" fmla="*/ 4229100 w 4792980"/>
              <a:gd name="connsiteY87" fmla="*/ 152400 h 6888480"/>
              <a:gd name="connsiteX88" fmla="*/ 4358640 w 4792980"/>
              <a:gd name="connsiteY88" fmla="*/ 114300 h 6888480"/>
              <a:gd name="connsiteX89" fmla="*/ 4409440 w 4792980"/>
              <a:gd name="connsiteY89" fmla="*/ 94536 h 6888480"/>
              <a:gd name="connsiteX90" fmla="*/ 4541520 w 4792980"/>
              <a:gd name="connsiteY90" fmla="*/ 55880 h 6888480"/>
              <a:gd name="connsiteX91" fmla="*/ 4699000 w 4792980"/>
              <a:gd name="connsiteY91" fmla="*/ 0 h 6888480"/>
              <a:gd name="connsiteX92" fmla="*/ 4792980 w 4792980"/>
              <a:gd name="connsiteY92" fmla="*/ 0 h 6888480"/>
              <a:gd name="connsiteX0" fmla="*/ 4792980 w 4792980"/>
              <a:gd name="connsiteY0" fmla="*/ 0 h 6888480"/>
              <a:gd name="connsiteX1" fmla="*/ 4442460 w 4792980"/>
              <a:gd name="connsiteY1" fmla="*/ 129540 h 6888480"/>
              <a:gd name="connsiteX2" fmla="*/ 4117340 w 4792980"/>
              <a:gd name="connsiteY2" fmla="*/ 246380 h 6888480"/>
              <a:gd name="connsiteX3" fmla="*/ 3903980 w 4792980"/>
              <a:gd name="connsiteY3" fmla="*/ 332740 h 6888480"/>
              <a:gd name="connsiteX4" fmla="*/ 3657600 w 4792980"/>
              <a:gd name="connsiteY4" fmla="*/ 441960 h 6888480"/>
              <a:gd name="connsiteX5" fmla="*/ 3253740 w 4792980"/>
              <a:gd name="connsiteY5" fmla="*/ 624840 h 6888480"/>
              <a:gd name="connsiteX6" fmla="*/ 2994660 w 4792980"/>
              <a:gd name="connsiteY6" fmla="*/ 746760 h 6888480"/>
              <a:gd name="connsiteX7" fmla="*/ 2735580 w 4792980"/>
              <a:gd name="connsiteY7" fmla="*/ 891540 h 6888480"/>
              <a:gd name="connsiteX8" fmla="*/ 2491740 w 4792980"/>
              <a:gd name="connsiteY8" fmla="*/ 1043940 h 6888480"/>
              <a:gd name="connsiteX9" fmla="*/ 2199640 w 4792980"/>
              <a:gd name="connsiteY9" fmla="*/ 1237536 h 6888480"/>
              <a:gd name="connsiteX10" fmla="*/ 2161540 w 4792980"/>
              <a:gd name="connsiteY10" fmla="*/ 1262380 h 6888480"/>
              <a:gd name="connsiteX11" fmla="*/ 1965960 w 4792980"/>
              <a:gd name="connsiteY11" fmla="*/ 1409700 h 6888480"/>
              <a:gd name="connsiteX12" fmla="*/ 1752600 w 4792980"/>
              <a:gd name="connsiteY12" fmla="*/ 1577340 h 6888480"/>
              <a:gd name="connsiteX13" fmla="*/ 1478280 w 4792980"/>
              <a:gd name="connsiteY13" fmla="*/ 1808480 h 6888480"/>
              <a:gd name="connsiteX14" fmla="*/ 1249680 w 4792980"/>
              <a:gd name="connsiteY14" fmla="*/ 2026920 h 6888480"/>
              <a:gd name="connsiteX15" fmla="*/ 1066800 w 4792980"/>
              <a:gd name="connsiteY15" fmla="*/ 2225040 h 6888480"/>
              <a:gd name="connsiteX16" fmla="*/ 883920 w 4792980"/>
              <a:gd name="connsiteY16" fmla="*/ 2430780 h 6888480"/>
              <a:gd name="connsiteX17" fmla="*/ 751840 w 4792980"/>
              <a:gd name="connsiteY17" fmla="*/ 2611120 h 6888480"/>
              <a:gd name="connsiteX18" fmla="*/ 617220 w 4792980"/>
              <a:gd name="connsiteY18" fmla="*/ 2804160 h 6888480"/>
              <a:gd name="connsiteX19" fmla="*/ 480060 w 4792980"/>
              <a:gd name="connsiteY19" fmla="*/ 3040380 h 6888480"/>
              <a:gd name="connsiteX20" fmla="*/ 388620 w 4792980"/>
              <a:gd name="connsiteY20" fmla="*/ 3253740 h 6888480"/>
              <a:gd name="connsiteX21" fmla="*/ 312420 w 4792980"/>
              <a:gd name="connsiteY21" fmla="*/ 3436620 h 6888480"/>
              <a:gd name="connsiteX22" fmla="*/ 236220 w 4792980"/>
              <a:gd name="connsiteY22" fmla="*/ 3672840 h 6888480"/>
              <a:gd name="connsiteX23" fmla="*/ 175260 w 4792980"/>
              <a:gd name="connsiteY23" fmla="*/ 3931920 h 6888480"/>
              <a:gd name="connsiteX24" fmla="*/ 137160 w 4792980"/>
              <a:gd name="connsiteY24" fmla="*/ 4160520 h 6888480"/>
              <a:gd name="connsiteX25" fmla="*/ 129540 w 4792980"/>
              <a:gd name="connsiteY25" fmla="*/ 4457700 h 6888480"/>
              <a:gd name="connsiteX26" fmla="*/ 144780 w 4792980"/>
              <a:gd name="connsiteY26" fmla="*/ 4686300 h 6888480"/>
              <a:gd name="connsiteX27" fmla="*/ 175260 w 4792980"/>
              <a:gd name="connsiteY27" fmla="*/ 4861560 h 6888480"/>
              <a:gd name="connsiteX28" fmla="*/ 236220 w 4792980"/>
              <a:gd name="connsiteY28" fmla="*/ 5120640 h 6888480"/>
              <a:gd name="connsiteX29" fmla="*/ 335280 w 4792980"/>
              <a:gd name="connsiteY29" fmla="*/ 5394960 h 6888480"/>
              <a:gd name="connsiteX30" fmla="*/ 449580 w 4792980"/>
              <a:gd name="connsiteY30" fmla="*/ 5631180 h 6888480"/>
              <a:gd name="connsiteX31" fmla="*/ 563880 w 4792980"/>
              <a:gd name="connsiteY31" fmla="*/ 5814060 h 6888480"/>
              <a:gd name="connsiteX32" fmla="*/ 685800 w 4792980"/>
              <a:gd name="connsiteY32" fmla="*/ 5966460 h 6888480"/>
              <a:gd name="connsiteX33" fmla="*/ 830580 w 4792980"/>
              <a:gd name="connsiteY33" fmla="*/ 6118860 h 6888480"/>
              <a:gd name="connsiteX34" fmla="*/ 1003300 w 4792980"/>
              <a:gd name="connsiteY34" fmla="*/ 6291580 h 6888480"/>
              <a:gd name="connsiteX35" fmla="*/ 1203960 w 4792980"/>
              <a:gd name="connsiteY35" fmla="*/ 6461760 h 6888480"/>
              <a:gd name="connsiteX36" fmla="*/ 1356360 w 4792980"/>
              <a:gd name="connsiteY36" fmla="*/ 6576060 h 6888480"/>
              <a:gd name="connsiteX37" fmla="*/ 1503680 w 4792980"/>
              <a:gd name="connsiteY37" fmla="*/ 6662420 h 6888480"/>
              <a:gd name="connsiteX38" fmla="*/ 1607820 w 4792980"/>
              <a:gd name="connsiteY38" fmla="*/ 6741160 h 6888480"/>
              <a:gd name="connsiteX39" fmla="*/ 1704340 w 4792980"/>
              <a:gd name="connsiteY39" fmla="*/ 6784340 h 6888480"/>
              <a:gd name="connsiteX40" fmla="*/ 1744980 w 4792980"/>
              <a:gd name="connsiteY40" fmla="*/ 6819900 h 6888480"/>
              <a:gd name="connsiteX41" fmla="*/ 1790700 w 4792980"/>
              <a:gd name="connsiteY41" fmla="*/ 6858000 h 6888480"/>
              <a:gd name="connsiteX42" fmla="*/ 1838960 w 4792980"/>
              <a:gd name="connsiteY42" fmla="*/ 6871256 h 6888480"/>
              <a:gd name="connsiteX43" fmla="*/ 1813560 w 4792980"/>
              <a:gd name="connsiteY43" fmla="*/ 6888480 h 6888480"/>
              <a:gd name="connsiteX44" fmla="*/ 1714500 w 4792980"/>
              <a:gd name="connsiteY44" fmla="*/ 6873240 h 6888480"/>
              <a:gd name="connsiteX45" fmla="*/ 1592580 w 4792980"/>
              <a:gd name="connsiteY45" fmla="*/ 6797040 h 6888480"/>
              <a:gd name="connsiteX46" fmla="*/ 1402080 w 4792980"/>
              <a:gd name="connsiteY46" fmla="*/ 6682740 h 6888480"/>
              <a:gd name="connsiteX47" fmla="*/ 1272540 w 4792980"/>
              <a:gd name="connsiteY47" fmla="*/ 6614160 h 6888480"/>
              <a:gd name="connsiteX48" fmla="*/ 1097280 w 4792980"/>
              <a:gd name="connsiteY48" fmla="*/ 6484620 h 6888480"/>
              <a:gd name="connsiteX49" fmla="*/ 998220 w 4792980"/>
              <a:gd name="connsiteY49" fmla="*/ 6400800 h 6888480"/>
              <a:gd name="connsiteX50" fmla="*/ 906780 w 4792980"/>
              <a:gd name="connsiteY50" fmla="*/ 6332220 h 6888480"/>
              <a:gd name="connsiteX51" fmla="*/ 784860 w 4792980"/>
              <a:gd name="connsiteY51" fmla="*/ 6225540 h 6888480"/>
              <a:gd name="connsiteX52" fmla="*/ 624840 w 4792980"/>
              <a:gd name="connsiteY52" fmla="*/ 6035040 h 6888480"/>
              <a:gd name="connsiteX53" fmla="*/ 449580 w 4792980"/>
              <a:gd name="connsiteY53" fmla="*/ 5798820 h 6888480"/>
              <a:gd name="connsiteX54" fmla="*/ 365760 w 4792980"/>
              <a:gd name="connsiteY54" fmla="*/ 5676900 h 6888480"/>
              <a:gd name="connsiteX55" fmla="*/ 213360 w 4792980"/>
              <a:gd name="connsiteY55" fmla="*/ 5412740 h 6888480"/>
              <a:gd name="connsiteX56" fmla="*/ 111760 w 4792980"/>
              <a:gd name="connsiteY56" fmla="*/ 5097780 h 6888480"/>
              <a:gd name="connsiteX57" fmla="*/ 38100 w 4792980"/>
              <a:gd name="connsiteY57" fmla="*/ 4808220 h 6888480"/>
              <a:gd name="connsiteX58" fmla="*/ 7620 w 4792980"/>
              <a:gd name="connsiteY58" fmla="*/ 4627880 h 6888480"/>
              <a:gd name="connsiteX59" fmla="*/ 0 w 4792980"/>
              <a:gd name="connsiteY59" fmla="*/ 4442460 h 6888480"/>
              <a:gd name="connsiteX60" fmla="*/ 7620 w 4792980"/>
              <a:gd name="connsiteY60" fmla="*/ 4267200 h 6888480"/>
              <a:gd name="connsiteX61" fmla="*/ 30480 w 4792980"/>
              <a:gd name="connsiteY61" fmla="*/ 4030980 h 6888480"/>
              <a:gd name="connsiteX62" fmla="*/ 91440 w 4792980"/>
              <a:gd name="connsiteY62" fmla="*/ 3733800 h 6888480"/>
              <a:gd name="connsiteX63" fmla="*/ 167640 w 4792980"/>
              <a:gd name="connsiteY63" fmla="*/ 3479800 h 6888480"/>
              <a:gd name="connsiteX64" fmla="*/ 266700 w 4792980"/>
              <a:gd name="connsiteY64" fmla="*/ 3261360 h 6888480"/>
              <a:gd name="connsiteX65" fmla="*/ 350520 w 4792980"/>
              <a:gd name="connsiteY65" fmla="*/ 3055620 h 6888480"/>
              <a:gd name="connsiteX66" fmla="*/ 449580 w 4792980"/>
              <a:gd name="connsiteY66" fmla="*/ 2887980 h 6888480"/>
              <a:gd name="connsiteX67" fmla="*/ 525780 w 4792980"/>
              <a:gd name="connsiteY67" fmla="*/ 2758440 h 6888480"/>
              <a:gd name="connsiteX68" fmla="*/ 668020 w 4792980"/>
              <a:gd name="connsiteY68" fmla="*/ 2570480 h 6888480"/>
              <a:gd name="connsiteX69" fmla="*/ 792480 w 4792980"/>
              <a:gd name="connsiteY69" fmla="*/ 2407920 h 6888480"/>
              <a:gd name="connsiteX70" fmla="*/ 914400 w 4792980"/>
              <a:gd name="connsiteY70" fmla="*/ 2247900 h 6888480"/>
              <a:gd name="connsiteX71" fmla="*/ 1059180 w 4792980"/>
              <a:gd name="connsiteY71" fmla="*/ 2103120 h 6888480"/>
              <a:gd name="connsiteX72" fmla="*/ 1193800 w 4792980"/>
              <a:gd name="connsiteY72" fmla="*/ 1943100 h 6888480"/>
              <a:gd name="connsiteX73" fmla="*/ 1358900 w 4792980"/>
              <a:gd name="connsiteY73" fmla="*/ 1783080 h 6888480"/>
              <a:gd name="connsiteX74" fmla="*/ 1470660 w 4792980"/>
              <a:gd name="connsiteY74" fmla="*/ 1699260 h 6888480"/>
              <a:gd name="connsiteX75" fmla="*/ 1630680 w 4792980"/>
              <a:gd name="connsiteY75" fmla="*/ 1569720 h 6888480"/>
              <a:gd name="connsiteX76" fmla="*/ 1752600 w 4792980"/>
              <a:gd name="connsiteY76" fmla="*/ 1455420 h 6888480"/>
              <a:gd name="connsiteX77" fmla="*/ 1889760 w 4792980"/>
              <a:gd name="connsiteY77" fmla="*/ 1356360 h 6888480"/>
              <a:gd name="connsiteX78" fmla="*/ 2098040 w 4792980"/>
              <a:gd name="connsiteY78" fmla="*/ 1203960 h 6888480"/>
              <a:gd name="connsiteX79" fmla="*/ 2286000 w 4792980"/>
              <a:gd name="connsiteY79" fmla="*/ 1074420 h 6888480"/>
              <a:gd name="connsiteX80" fmla="*/ 2456180 w 4792980"/>
              <a:gd name="connsiteY80" fmla="*/ 967740 h 6888480"/>
              <a:gd name="connsiteX81" fmla="*/ 2644140 w 4792980"/>
              <a:gd name="connsiteY81" fmla="*/ 861060 h 6888480"/>
              <a:gd name="connsiteX82" fmla="*/ 2842260 w 4792980"/>
              <a:gd name="connsiteY82" fmla="*/ 762000 h 6888480"/>
              <a:gd name="connsiteX83" fmla="*/ 3055620 w 4792980"/>
              <a:gd name="connsiteY83" fmla="*/ 647700 h 6888480"/>
              <a:gd name="connsiteX84" fmla="*/ 3337560 w 4792980"/>
              <a:gd name="connsiteY84" fmla="*/ 518160 h 6888480"/>
              <a:gd name="connsiteX85" fmla="*/ 3619500 w 4792980"/>
              <a:gd name="connsiteY85" fmla="*/ 388620 h 6888480"/>
              <a:gd name="connsiteX86" fmla="*/ 3843020 w 4792980"/>
              <a:gd name="connsiteY86" fmla="*/ 299720 h 6888480"/>
              <a:gd name="connsiteX87" fmla="*/ 4046220 w 4792980"/>
              <a:gd name="connsiteY87" fmla="*/ 213360 h 6888480"/>
              <a:gd name="connsiteX88" fmla="*/ 4229100 w 4792980"/>
              <a:gd name="connsiteY88" fmla="*/ 152400 h 6888480"/>
              <a:gd name="connsiteX89" fmla="*/ 4358640 w 4792980"/>
              <a:gd name="connsiteY89" fmla="*/ 114300 h 6888480"/>
              <a:gd name="connsiteX90" fmla="*/ 4409440 w 4792980"/>
              <a:gd name="connsiteY90" fmla="*/ 94536 h 6888480"/>
              <a:gd name="connsiteX91" fmla="*/ 4541520 w 4792980"/>
              <a:gd name="connsiteY91" fmla="*/ 55880 h 6888480"/>
              <a:gd name="connsiteX92" fmla="*/ 4699000 w 4792980"/>
              <a:gd name="connsiteY92" fmla="*/ 0 h 6888480"/>
              <a:gd name="connsiteX93" fmla="*/ 4792980 w 4792980"/>
              <a:gd name="connsiteY93" fmla="*/ 0 h 6888480"/>
              <a:gd name="connsiteX0" fmla="*/ 4792980 w 4792980"/>
              <a:gd name="connsiteY0" fmla="*/ 0 h 6873240"/>
              <a:gd name="connsiteX1" fmla="*/ 4442460 w 4792980"/>
              <a:gd name="connsiteY1" fmla="*/ 129540 h 6873240"/>
              <a:gd name="connsiteX2" fmla="*/ 4117340 w 4792980"/>
              <a:gd name="connsiteY2" fmla="*/ 246380 h 6873240"/>
              <a:gd name="connsiteX3" fmla="*/ 3903980 w 4792980"/>
              <a:gd name="connsiteY3" fmla="*/ 332740 h 6873240"/>
              <a:gd name="connsiteX4" fmla="*/ 3657600 w 4792980"/>
              <a:gd name="connsiteY4" fmla="*/ 441960 h 6873240"/>
              <a:gd name="connsiteX5" fmla="*/ 3253740 w 4792980"/>
              <a:gd name="connsiteY5" fmla="*/ 624840 h 6873240"/>
              <a:gd name="connsiteX6" fmla="*/ 2994660 w 4792980"/>
              <a:gd name="connsiteY6" fmla="*/ 746760 h 6873240"/>
              <a:gd name="connsiteX7" fmla="*/ 2735580 w 4792980"/>
              <a:gd name="connsiteY7" fmla="*/ 891540 h 6873240"/>
              <a:gd name="connsiteX8" fmla="*/ 2491740 w 4792980"/>
              <a:gd name="connsiteY8" fmla="*/ 1043940 h 6873240"/>
              <a:gd name="connsiteX9" fmla="*/ 2199640 w 4792980"/>
              <a:gd name="connsiteY9" fmla="*/ 1237536 h 6873240"/>
              <a:gd name="connsiteX10" fmla="*/ 2161540 w 4792980"/>
              <a:gd name="connsiteY10" fmla="*/ 1262380 h 6873240"/>
              <a:gd name="connsiteX11" fmla="*/ 1965960 w 4792980"/>
              <a:gd name="connsiteY11" fmla="*/ 1409700 h 6873240"/>
              <a:gd name="connsiteX12" fmla="*/ 1752600 w 4792980"/>
              <a:gd name="connsiteY12" fmla="*/ 1577340 h 6873240"/>
              <a:gd name="connsiteX13" fmla="*/ 1478280 w 4792980"/>
              <a:gd name="connsiteY13" fmla="*/ 1808480 h 6873240"/>
              <a:gd name="connsiteX14" fmla="*/ 1249680 w 4792980"/>
              <a:gd name="connsiteY14" fmla="*/ 2026920 h 6873240"/>
              <a:gd name="connsiteX15" fmla="*/ 1066800 w 4792980"/>
              <a:gd name="connsiteY15" fmla="*/ 2225040 h 6873240"/>
              <a:gd name="connsiteX16" fmla="*/ 883920 w 4792980"/>
              <a:gd name="connsiteY16" fmla="*/ 2430780 h 6873240"/>
              <a:gd name="connsiteX17" fmla="*/ 751840 w 4792980"/>
              <a:gd name="connsiteY17" fmla="*/ 2611120 h 6873240"/>
              <a:gd name="connsiteX18" fmla="*/ 617220 w 4792980"/>
              <a:gd name="connsiteY18" fmla="*/ 2804160 h 6873240"/>
              <a:gd name="connsiteX19" fmla="*/ 480060 w 4792980"/>
              <a:gd name="connsiteY19" fmla="*/ 3040380 h 6873240"/>
              <a:gd name="connsiteX20" fmla="*/ 388620 w 4792980"/>
              <a:gd name="connsiteY20" fmla="*/ 3253740 h 6873240"/>
              <a:gd name="connsiteX21" fmla="*/ 312420 w 4792980"/>
              <a:gd name="connsiteY21" fmla="*/ 3436620 h 6873240"/>
              <a:gd name="connsiteX22" fmla="*/ 236220 w 4792980"/>
              <a:gd name="connsiteY22" fmla="*/ 3672840 h 6873240"/>
              <a:gd name="connsiteX23" fmla="*/ 175260 w 4792980"/>
              <a:gd name="connsiteY23" fmla="*/ 3931920 h 6873240"/>
              <a:gd name="connsiteX24" fmla="*/ 137160 w 4792980"/>
              <a:gd name="connsiteY24" fmla="*/ 4160520 h 6873240"/>
              <a:gd name="connsiteX25" fmla="*/ 129540 w 4792980"/>
              <a:gd name="connsiteY25" fmla="*/ 4457700 h 6873240"/>
              <a:gd name="connsiteX26" fmla="*/ 144780 w 4792980"/>
              <a:gd name="connsiteY26" fmla="*/ 4686300 h 6873240"/>
              <a:gd name="connsiteX27" fmla="*/ 175260 w 4792980"/>
              <a:gd name="connsiteY27" fmla="*/ 4861560 h 6873240"/>
              <a:gd name="connsiteX28" fmla="*/ 236220 w 4792980"/>
              <a:gd name="connsiteY28" fmla="*/ 5120640 h 6873240"/>
              <a:gd name="connsiteX29" fmla="*/ 335280 w 4792980"/>
              <a:gd name="connsiteY29" fmla="*/ 5394960 h 6873240"/>
              <a:gd name="connsiteX30" fmla="*/ 449580 w 4792980"/>
              <a:gd name="connsiteY30" fmla="*/ 5631180 h 6873240"/>
              <a:gd name="connsiteX31" fmla="*/ 563880 w 4792980"/>
              <a:gd name="connsiteY31" fmla="*/ 5814060 h 6873240"/>
              <a:gd name="connsiteX32" fmla="*/ 685800 w 4792980"/>
              <a:gd name="connsiteY32" fmla="*/ 5966460 h 6873240"/>
              <a:gd name="connsiteX33" fmla="*/ 830580 w 4792980"/>
              <a:gd name="connsiteY33" fmla="*/ 6118860 h 6873240"/>
              <a:gd name="connsiteX34" fmla="*/ 1003300 w 4792980"/>
              <a:gd name="connsiteY34" fmla="*/ 6291580 h 6873240"/>
              <a:gd name="connsiteX35" fmla="*/ 1203960 w 4792980"/>
              <a:gd name="connsiteY35" fmla="*/ 6461760 h 6873240"/>
              <a:gd name="connsiteX36" fmla="*/ 1356360 w 4792980"/>
              <a:gd name="connsiteY36" fmla="*/ 6576060 h 6873240"/>
              <a:gd name="connsiteX37" fmla="*/ 1503680 w 4792980"/>
              <a:gd name="connsiteY37" fmla="*/ 6662420 h 6873240"/>
              <a:gd name="connsiteX38" fmla="*/ 1607820 w 4792980"/>
              <a:gd name="connsiteY38" fmla="*/ 6741160 h 6873240"/>
              <a:gd name="connsiteX39" fmla="*/ 1704340 w 4792980"/>
              <a:gd name="connsiteY39" fmla="*/ 6784340 h 6873240"/>
              <a:gd name="connsiteX40" fmla="*/ 1744980 w 4792980"/>
              <a:gd name="connsiteY40" fmla="*/ 6819900 h 6873240"/>
              <a:gd name="connsiteX41" fmla="*/ 1790700 w 4792980"/>
              <a:gd name="connsiteY41" fmla="*/ 6858000 h 6873240"/>
              <a:gd name="connsiteX42" fmla="*/ 1838960 w 4792980"/>
              <a:gd name="connsiteY42" fmla="*/ 6871256 h 6873240"/>
              <a:gd name="connsiteX43" fmla="*/ 1818640 w 4792980"/>
              <a:gd name="connsiteY43" fmla="*/ 6868160 h 6873240"/>
              <a:gd name="connsiteX44" fmla="*/ 1714500 w 4792980"/>
              <a:gd name="connsiteY44" fmla="*/ 6873240 h 6873240"/>
              <a:gd name="connsiteX45" fmla="*/ 1592580 w 4792980"/>
              <a:gd name="connsiteY45" fmla="*/ 6797040 h 6873240"/>
              <a:gd name="connsiteX46" fmla="*/ 1402080 w 4792980"/>
              <a:gd name="connsiteY46" fmla="*/ 6682740 h 6873240"/>
              <a:gd name="connsiteX47" fmla="*/ 1272540 w 4792980"/>
              <a:gd name="connsiteY47" fmla="*/ 6614160 h 6873240"/>
              <a:gd name="connsiteX48" fmla="*/ 1097280 w 4792980"/>
              <a:gd name="connsiteY48" fmla="*/ 6484620 h 6873240"/>
              <a:gd name="connsiteX49" fmla="*/ 998220 w 4792980"/>
              <a:gd name="connsiteY49" fmla="*/ 6400800 h 6873240"/>
              <a:gd name="connsiteX50" fmla="*/ 906780 w 4792980"/>
              <a:gd name="connsiteY50" fmla="*/ 6332220 h 6873240"/>
              <a:gd name="connsiteX51" fmla="*/ 784860 w 4792980"/>
              <a:gd name="connsiteY51" fmla="*/ 6225540 h 6873240"/>
              <a:gd name="connsiteX52" fmla="*/ 624840 w 4792980"/>
              <a:gd name="connsiteY52" fmla="*/ 6035040 h 6873240"/>
              <a:gd name="connsiteX53" fmla="*/ 449580 w 4792980"/>
              <a:gd name="connsiteY53" fmla="*/ 5798820 h 6873240"/>
              <a:gd name="connsiteX54" fmla="*/ 365760 w 4792980"/>
              <a:gd name="connsiteY54" fmla="*/ 5676900 h 6873240"/>
              <a:gd name="connsiteX55" fmla="*/ 213360 w 4792980"/>
              <a:gd name="connsiteY55" fmla="*/ 5412740 h 6873240"/>
              <a:gd name="connsiteX56" fmla="*/ 111760 w 4792980"/>
              <a:gd name="connsiteY56" fmla="*/ 5097780 h 6873240"/>
              <a:gd name="connsiteX57" fmla="*/ 38100 w 4792980"/>
              <a:gd name="connsiteY57" fmla="*/ 4808220 h 6873240"/>
              <a:gd name="connsiteX58" fmla="*/ 7620 w 4792980"/>
              <a:gd name="connsiteY58" fmla="*/ 4627880 h 6873240"/>
              <a:gd name="connsiteX59" fmla="*/ 0 w 4792980"/>
              <a:gd name="connsiteY59" fmla="*/ 4442460 h 6873240"/>
              <a:gd name="connsiteX60" fmla="*/ 7620 w 4792980"/>
              <a:gd name="connsiteY60" fmla="*/ 4267200 h 6873240"/>
              <a:gd name="connsiteX61" fmla="*/ 30480 w 4792980"/>
              <a:gd name="connsiteY61" fmla="*/ 4030980 h 6873240"/>
              <a:gd name="connsiteX62" fmla="*/ 91440 w 4792980"/>
              <a:gd name="connsiteY62" fmla="*/ 3733800 h 6873240"/>
              <a:gd name="connsiteX63" fmla="*/ 167640 w 4792980"/>
              <a:gd name="connsiteY63" fmla="*/ 3479800 h 6873240"/>
              <a:gd name="connsiteX64" fmla="*/ 266700 w 4792980"/>
              <a:gd name="connsiteY64" fmla="*/ 3261360 h 6873240"/>
              <a:gd name="connsiteX65" fmla="*/ 350520 w 4792980"/>
              <a:gd name="connsiteY65" fmla="*/ 3055620 h 6873240"/>
              <a:gd name="connsiteX66" fmla="*/ 449580 w 4792980"/>
              <a:gd name="connsiteY66" fmla="*/ 2887980 h 6873240"/>
              <a:gd name="connsiteX67" fmla="*/ 525780 w 4792980"/>
              <a:gd name="connsiteY67" fmla="*/ 2758440 h 6873240"/>
              <a:gd name="connsiteX68" fmla="*/ 668020 w 4792980"/>
              <a:gd name="connsiteY68" fmla="*/ 2570480 h 6873240"/>
              <a:gd name="connsiteX69" fmla="*/ 792480 w 4792980"/>
              <a:gd name="connsiteY69" fmla="*/ 2407920 h 6873240"/>
              <a:gd name="connsiteX70" fmla="*/ 914400 w 4792980"/>
              <a:gd name="connsiteY70" fmla="*/ 2247900 h 6873240"/>
              <a:gd name="connsiteX71" fmla="*/ 1059180 w 4792980"/>
              <a:gd name="connsiteY71" fmla="*/ 2103120 h 6873240"/>
              <a:gd name="connsiteX72" fmla="*/ 1193800 w 4792980"/>
              <a:gd name="connsiteY72" fmla="*/ 1943100 h 6873240"/>
              <a:gd name="connsiteX73" fmla="*/ 1358900 w 4792980"/>
              <a:gd name="connsiteY73" fmla="*/ 1783080 h 6873240"/>
              <a:gd name="connsiteX74" fmla="*/ 1470660 w 4792980"/>
              <a:gd name="connsiteY74" fmla="*/ 1699260 h 6873240"/>
              <a:gd name="connsiteX75" fmla="*/ 1630680 w 4792980"/>
              <a:gd name="connsiteY75" fmla="*/ 1569720 h 6873240"/>
              <a:gd name="connsiteX76" fmla="*/ 1752600 w 4792980"/>
              <a:gd name="connsiteY76" fmla="*/ 1455420 h 6873240"/>
              <a:gd name="connsiteX77" fmla="*/ 1889760 w 4792980"/>
              <a:gd name="connsiteY77" fmla="*/ 1356360 h 6873240"/>
              <a:gd name="connsiteX78" fmla="*/ 2098040 w 4792980"/>
              <a:gd name="connsiteY78" fmla="*/ 1203960 h 6873240"/>
              <a:gd name="connsiteX79" fmla="*/ 2286000 w 4792980"/>
              <a:gd name="connsiteY79" fmla="*/ 1074420 h 6873240"/>
              <a:gd name="connsiteX80" fmla="*/ 2456180 w 4792980"/>
              <a:gd name="connsiteY80" fmla="*/ 967740 h 6873240"/>
              <a:gd name="connsiteX81" fmla="*/ 2644140 w 4792980"/>
              <a:gd name="connsiteY81" fmla="*/ 861060 h 6873240"/>
              <a:gd name="connsiteX82" fmla="*/ 2842260 w 4792980"/>
              <a:gd name="connsiteY82" fmla="*/ 762000 h 6873240"/>
              <a:gd name="connsiteX83" fmla="*/ 3055620 w 4792980"/>
              <a:gd name="connsiteY83" fmla="*/ 647700 h 6873240"/>
              <a:gd name="connsiteX84" fmla="*/ 3337560 w 4792980"/>
              <a:gd name="connsiteY84" fmla="*/ 518160 h 6873240"/>
              <a:gd name="connsiteX85" fmla="*/ 3619500 w 4792980"/>
              <a:gd name="connsiteY85" fmla="*/ 388620 h 6873240"/>
              <a:gd name="connsiteX86" fmla="*/ 3843020 w 4792980"/>
              <a:gd name="connsiteY86" fmla="*/ 299720 h 6873240"/>
              <a:gd name="connsiteX87" fmla="*/ 4046220 w 4792980"/>
              <a:gd name="connsiteY87" fmla="*/ 213360 h 6873240"/>
              <a:gd name="connsiteX88" fmla="*/ 4229100 w 4792980"/>
              <a:gd name="connsiteY88" fmla="*/ 152400 h 6873240"/>
              <a:gd name="connsiteX89" fmla="*/ 4358640 w 4792980"/>
              <a:gd name="connsiteY89" fmla="*/ 114300 h 6873240"/>
              <a:gd name="connsiteX90" fmla="*/ 4409440 w 4792980"/>
              <a:gd name="connsiteY90" fmla="*/ 94536 h 6873240"/>
              <a:gd name="connsiteX91" fmla="*/ 4541520 w 4792980"/>
              <a:gd name="connsiteY91" fmla="*/ 55880 h 6873240"/>
              <a:gd name="connsiteX92" fmla="*/ 4699000 w 4792980"/>
              <a:gd name="connsiteY92" fmla="*/ 0 h 6873240"/>
              <a:gd name="connsiteX93" fmla="*/ 4792980 w 4792980"/>
              <a:gd name="connsiteY93" fmla="*/ 0 h 6873240"/>
              <a:gd name="connsiteX0" fmla="*/ 4792980 w 4792980"/>
              <a:gd name="connsiteY0" fmla="*/ 0 h 6871256"/>
              <a:gd name="connsiteX1" fmla="*/ 4442460 w 4792980"/>
              <a:gd name="connsiteY1" fmla="*/ 129540 h 6871256"/>
              <a:gd name="connsiteX2" fmla="*/ 4117340 w 4792980"/>
              <a:gd name="connsiteY2" fmla="*/ 246380 h 6871256"/>
              <a:gd name="connsiteX3" fmla="*/ 3903980 w 4792980"/>
              <a:gd name="connsiteY3" fmla="*/ 332740 h 6871256"/>
              <a:gd name="connsiteX4" fmla="*/ 3657600 w 4792980"/>
              <a:gd name="connsiteY4" fmla="*/ 441960 h 6871256"/>
              <a:gd name="connsiteX5" fmla="*/ 3253740 w 4792980"/>
              <a:gd name="connsiteY5" fmla="*/ 624840 h 6871256"/>
              <a:gd name="connsiteX6" fmla="*/ 2994660 w 4792980"/>
              <a:gd name="connsiteY6" fmla="*/ 746760 h 6871256"/>
              <a:gd name="connsiteX7" fmla="*/ 2735580 w 4792980"/>
              <a:gd name="connsiteY7" fmla="*/ 891540 h 6871256"/>
              <a:gd name="connsiteX8" fmla="*/ 2491740 w 4792980"/>
              <a:gd name="connsiteY8" fmla="*/ 1043940 h 6871256"/>
              <a:gd name="connsiteX9" fmla="*/ 2199640 w 4792980"/>
              <a:gd name="connsiteY9" fmla="*/ 1237536 h 6871256"/>
              <a:gd name="connsiteX10" fmla="*/ 2161540 w 4792980"/>
              <a:gd name="connsiteY10" fmla="*/ 1262380 h 6871256"/>
              <a:gd name="connsiteX11" fmla="*/ 1965960 w 4792980"/>
              <a:gd name="connsiteY11" fmla="*/ 1409700 h 6871256"/>
              <a:gd name="connsiteX12" fmla="*/ 1752600 w 4792980"/>
              <a:gd name="connsiteY12" fmla="*/ 1577340 h 6871256"/>
              <a:gd name="connsiteX13" fmla="*/ 1478280 w 4792980"/>
              <a:gd name="connsiteY13" fmla="*/ 1808480 h 6871256"/>
              <a:gd name="connsiteX14" fmla="*/ 1249680 w 4792980"/>
              <a:gd name="connsiteY14" fmla="*/ 2026920 h 6871256"/>
              <a:gd name="connsiteX15" fmla="*/ 1066800 w 4792980"/>
              <a:gd name="connsiteY15" fmla="*/ 2225040 h 6871256"/>
              <a:gd name="connsiteX16" fmla="*/ 883920 w 4792980"/>
              <a:gd name="connsiteY16" fmla="*/ 2430780 h 6871256"/>
              <a:gd name="connsiteX17" fmla="*/ 751840 w 4792980"/>
              <a:gd name="connsiteY17" fmla="*/ 2611120 h 6871256"/>
              <a:gd name="connsiteX18" fmla="*/ 617220 w 4792980"/>
              <a:gd name="connsiteY18" fmla="*/ 2804160 h 6871256"/>
              <a:gd name="connsiteX19" fmla="*/ 480060 w 4792980"/>
              <a:gd name="connsiteY19" fmla="*/ 3040380 h 6871256"/>
              <a:gd name="connsiteX20" fmla="*/ 388620 w 4792980"/>
              <a:gd name="connsiteY20" fmla="*/ 3253740 h 6871256"/>
              <a:gd name="connsiteX21" fmla="*/ 312420 w 4792980"/>
              <a:gd name="connsiteY21" fmla="*/ 3436620 h 6871256"/>
              <a:gd name="connsiteX22" fmla="*/ 236220 w 4792980"/>
              <a:gd name="connsiteY22" fmla="*/ 3672840 h 6871256"/>
              <a:gd name="connsiteX23" fmla="*/ 175260 w 4792980"/>
              <a:gd name="connsiteY23" fmla="*/ 3931920 h 6871256"/>
              <a:gd name="connsiteX24" fmla="*/ 137160 w 4792980"/>
              <a:gd name="connsiteY24" fmla="*/ 4160520 h 6871256"/>
              <a:gd name="connsiteX25" fmla="*/ 129540 w 4792980"/>
              <a:gd name="connsiteY25" fmla="*/ 4457700 h 6871256"/>
              <a:gd name="connsiteX26" fmla="*/ 144780 w 4792980"/>
              <a:gd name="connsiteY26" fmla="*/ 4686300 h 6871256"/>
              <a:gd name="connsiteX27" fmla="*/ 175260 w 4792980"/>
              <a:gd name="connsiteY27" fmla="*/ 4861560 h 6871256"/>
              <a:gd name="connsiteX28" fmla="*/ 236220 w 4792980"/>
              <a:gd name="connsiteY28" fmla="*/ 5120640 h 6871256"/>
              <a:gd name="connsiteX29" fmla="*/ 335280 w 4792980"/>
              <a:gd name="connsiteY29" fmla="*/ 5394960 h 6871256"/>
              <a:gd name="connsiteX30" fmla="*/ 449580 w 4792980"/>
              <a:gd name="connsiteY30" fmla="*/ 5631180 h 6871256"/>
              <a:gd name="connsiteX31" fmla="*/ 563880 w 4792980"/>
              <a:gd name="connsiteY31" fmla="*/ 5814060 h 6871256"/>
              <a:gd name="connsiteX32" fmla="*/ 685800 w 4792980"/>
              <a:gd name="connsiteY32" fmla="*/ 5966460 h 6871256"/>
              <a:gd name="connsiteX33" fmla="*/ 830580 w 4792980"/>
              <a:gd name="connsiteY33" fmla="*/ 6118860 h 6871256"/>
              <a:gd name="connsiteX34" fmla="*/ 1003300 w 4792980"/>
              <a:gd name="connsiteY34" fmla="*/ 6291580 h 6871256"/>
              <a:gd name="connsiteX35" fmla="*/ 1203960 w 4792980"/>
              <a:gd name="connsiteY35" fmla="*/ 6461760 h 6871256"/>
              <a:gd name="connsiteX36" fmla="*/ 1356360 w 4792980"/>
              <a:gd name="connsiteY36" fmla="*/ 6576060 h 6871256"/>
              <a:gd name="connsiteX37" fmla="*/ 1503680 w 4792980"/>
              <a:gd name="connsiteY37" fmla="*/ 6662420 h 6871256"/>
              <a:gd name="connsiteX38" fmla="*/ 1607820 w 4792980"/>
              <a:gd name="connsiteY38" fmla="*/ 6741160 h 6871256"/>
              <a:gd name="connsiteX39" fmla="*/ 1704340 w 4792980"/>
              <a:gd name="connsiteY39" fmla="*/ 6784340 h 6871256"/>
              <a:gd name="connsiteX40" fmla="*/ 1744980 w 4792980"/>
              <a:gd name="connsiteY40" fmla="*/ 6819900 h 6871256"/>
              <a:gd name="connsiteX41" fmla="*/ 1790700 w 4792980"/>
              <a:gd name="connsiteY41" fmla="*/ 6858000 h 6871256"/>
              <a:gd name="connsiteX42" fmla="*/ 1838960 w 4792980"/>
              <a:gd name="connsiteY42" fmla="*/ 6871256 h 6871256"/>
              <a:gd name="connsiteX43" fmla="*/ 1818640 w 4792980"/>
              <a:gd name="connsiteY43" fmla="*/ 6868160 h 6871256"/>
              <a:gd name="connsiteX44" fmla="*/ 1704340 w 4792980"/>
              <a:gd name="connsiteY44" fmla="*/ 6863080 h 6871256"/>
              <a:gd name="connsiteX45" fmla="*/ 1592580 w 4792980"/>
              <a:gd name="connsiteY45" fmla="*/ 6797040 h 6871256"/>
              <a:gd name="connsiteX46" fmla="*/ 1402080 w 4792980"/>
              <a:gd name="connsiteY46" fmla="*/ 6682740 h 6871256"/>
              <a:gd name="connsiteX47" fmla="*/ 1272540 w 4792980"/>
              <a:gd name="connsiteY47" fmla="*/ 6614160 h 6871256"/>
              <a:gd name="connsiteX48" fmla="*/ 1097280 w 4792980"/>
              <a:gd name="connsiteY48" fmla="*/ 6484620 h 6871256"/>
              <a:gd name="connsiteX49" fmla="*/ 998220 w 4792980"/>
              <a:gd name="connsiteY49" fmla="*/ 6400800 h 6871256"/>
              <a:gd name="connsiteX50" fmla="*/ 906780 w 4792980"/>
              <a:gd name="connsiteY50" fmla="*/ 6332220 h 6871256"/>
              <a:gd name="connsiteX51" fmla="*/ 784860 w 4792980"/>
              <a:gd name="connsiteY51" fmla="*/ 6225540 h 6871256"/>
              <a:gd name="connsiteX52" fmla="*/ 624840 w 4792980"/>
              <a:gd name="connsiteY52" fmla="*/ 6035040 h 6871256"/>
              <a:gd name="connsiteX53" fmla="*/ 449580 w 4792980"/>
              <a:gd name="connsiteY53" fmla="*/ 5798820 h 6871256"/>
              <a:gd name="connsiteX54" fmla="*/ 365760 w 4792980"/>
              <a:gd name="connsiteY54" fmla="*/ 5676900 h 6871256"/>
              <a:gd name="connsiteX55" fmla="*/ 213360 w 4792980"/>
              <a:gd name="connsiteY55" fmla="*/ 5412740 h 6871256"/>
              <a:gd name="connsiteX56" fmla="*/ 111760 w 4792980"/>
              <a:gd name="connsiteY56" fmla="*/ 5097780 h 6871256"/>
              <a:gd name="connsiteX57" fmla="*/ 38100 w 4792980"/>
              <a:gd name="connsiteY57" fmla="*/ 4808220 h 6871256"/>
              <a:gd name="connsiteX58" fmla="*/ 7620 w 4792980"/>
              <a:gd name="connsiteY58" fmla="*/ 4627880 h 6871256"/>
              <a:gd name="connsiteX59" fmla="*/ 0 w 4792980"/>
              <a:gd name="connsiteY59" fmla="*/ 4442460 h 6871256"/>
              <a:gd name="connsiteX60" fmla="*/ 7620 w 4792980"/>
              <a:gd name="connsiteY60" fmla="*/ 4267200 h 6871256"/>
              <a:gd name="connsiteX61" fmla="*/ 30480 w 4792980"/>
              <a:gd name="connsiteY61" fmla="*/ 4030980 h 6871256"/>
              <a:gd name="connsiteX62" fmla="*/ 91440 w 4792980"/>
              <a:gd name="connsiteY62" fmla="*/ 3733800 h 6871256"/>
              <a:gd name="connsiteX63" fmla="*/ 167640 w 4792980"/>
              <a:gd name="connsiteY63" fmla="*/ 3479800 h 6871256"/>
              <a:gd name="connsiteX64" fmla="*/ 266700 w 4792980"/>
              <a:gd name="connsiteY64" fmla="*/ 3261360 h 6871256"/>
              <a:gd name="connsiteX65" fmla="*/ 350520 w 4792980"/>
              <a:gd name="connsiteY65" fmla="*/ 3055620 h 6871256"/>
              <a:gd name="connsiteX66" fmla="*/ 449580 w 4792980"/>
              <a:gd name="connsiteY66" fmla="*/ 2887980 h 6871256"/>
              <a:gd name="connsiteX67" fmla="*/ 525780 w 4792980"/>
              <a:gd name="connsiteY67" fmla="*/ 2758440 h 6871256"/>
              <a:gd name="connsiteX68" fmla="*/ 668020 w 4792980"/>
              <a:gd name="connsiteY68" fmla="*/ 2570480 h 6871256"/>
              <a:gd name="connsiteX69" fmla="*/ 792480 w 4792980"/>
              <a:gd name="connsiteY69" fmla="*/ 2407920 h 6871256"/>
              <a:gd name="connsiteX70" fmla="*/ 914400 w 4792980"/>
              <a:gd name="connsiteY70" fmla="*/ 2247900 h 6871256"/>
              <a:gd name="connsiteX71" fmla="*/ 1059180 w 4792980"/>
              <a:gd name="connsiteY71" fmla="*/ 2103120 h 6871256"/>
              <a:gd name="connsiteX72" fmla="*/ 1193800 w 4792980"/>
              <a:gd name="connsiteY72" fmla="*/ 1943100 h 6871256"/>
              <a:gd name="connsiteX73" fmla="*/ 1358900 w 4792980"/>
              <a:gd name="connsiteY73" fmla="*/ 1783080 h 6871256"/>
              <a:gd name="connsiteX74" fmla="*/ 1470660 w 4792980"/>
              <a:gd name="connsiteY74" fmla="*/ 1699260 h 6871256"/>
              <a:gd name="connsiteX75" fmla="*/ 1630680 w 4792980"/>
              <a:gd name="connsiteY75" fmla="*/ 1569720 h 6871256"/>
              <a:gd name="connsiteX76" fmla="*/ 1752600 w 4792980"/>
              <a:gd name="connsiteY76" fmla="*/ 1455420 h 6871256"/>
              <a:gd name="connsiteX77" fmla="*/ 1889760 w 4792980"/>
              <a:gd name="connsiteY77" fmla="*/ 1356360 h 6871256"/>
              <a:gd name="connsiteX78" fmla="*/ 2098040 w 4792980"/>
              <a:gd name="connsiteY78" fmla="*/ 1203960 h 6871256"/>
              <a:gd name="connsiteX79" fmla="*/ 2286000 w 4792980"/>
              <a:gd name="connsiteY79" fmla="*/ 1074420 h 6871256"/>
              <a:gd name="connsiteX80" fmla="*/ 2456180 w 4792980"/>
              <a:gd name="connsiteY80" fmla="*/ 967740 h 6871256"/>
              <a:gd name="connsiteX81" fmla="*/ 2644140 w 4792980"/>
              <a:gd name="connsiteY81" fmla="*/ 861060 h 6871256"/>
              <a:gd name="connsiteX82" fmla="*/ 2842260 w 4792980"/>
              <a:gd name="connsiteY82" fmla="*/ 762000 h 6871256"/>
              <a:gd name="connsiteX83" fmla="*/ 3055620 w 4792980"/>
              <a:gd name="connsiteY83" fmla="*/ 647700 h 6871256"/>
              <a:gd name="connsiteX84" fmla="*/ 3337560 w 4792980"/>
              <a:gd name="connsiteY84" fmla="*/ 518160 h 6871256"/>
              <a:gd name="connsiteX85" fmla="*/ 3619500 w 4792980"/>
              <a:gd name="connsiteY85" fmla="*/ 388620 h 6871256"/>
              <a:gd name="connsiteX86" fmla="*/ 3843020 w 4792980"/>
              <a:gd name="connsiteY86" fmla="*/ 299720 h 6871256"/>
              <a:gd name="connsiteX87" fmla="*/ 4046220 w 4792980"/>
              <a:gd name="connsiteY87" fmla="*/ 213360 h 6871256"/>
              <a:gd name="connsiteX88" fmla="*/ 4229100 w 4792980"/>
              <a:gd name="connsiteY88" fmla="*/ 152400 h 6871256"/>
              <a:gd name="connsiteX89" fmla="*/ 4358640 w 4792980"/>
              <a:gd name="connsiteY89" fmla="*/ 114300 h 6871256"/>
              <a:gd name="connsiteX90" fmla="*/ 4409440 w 4792980"/>
              <a:gd name="connsiteY90" fmla="*/ 94536 h 6871256"/>
              <a:gd name="connsiteX91" fmla="*/ 4541520 w 4792980"/>
              <a:gd name="connsiteY91" fmla="*/ 55880 h 6871256"/>
              <a:gd name="connsiteX92" fmla="*/ 4699000 w 4792980"/>
              <a:gd name="connsiteY92" fmla="*/ 0 h 6871256"/>
              <a:gd name="connsiteX93" fmla="*/ 4792980 w 4792980"/>
              <a:gd name="connsiteY93" fmla="*/ 0 h 6871256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638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49580 w 4792980"/>
              <a:gd name="connsiteY30" fmla="*/ 563118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51"/>
              <a:gd name="connsiteX1" fmla="*/ 4442460 w 4792980"/>
              <a:gd name="connsiteY1" fmla="*/ 129540 h 6873851"/>
              <a:gd name="connsiteX2" fmla="*/ 4117340 w 4792980"/>
              <a:gd name="connsiteY2" fmla="*/ 246380 h 6873851"/>
              <a:gd name="connsiteX3" fmla="*/ 3903980 w 4792980"/>
              <a:gd name="connsiteY3" fmla="*/ 332740 h 6873851"/>
              <a:gd name="connsiteX4" fmla="*/ 3657600 w 4792980"/>
              <a:gd name="connsiteY4" fmla="*/ 441960 h 6873851"/>
              <a:gd name="connsiteX5" fmla="*/ 3253740 w 4792980"/>
              <a:gd name="connsiteY5" fmla="*/ 624840 h 6873851"/>
              <a:gd name="connsiteX6" fmla="*/ 2994660 w 4792980"/>
              <a:gd name="connsiteY6" fmla="*/ 746760 h 6873851"/>
              <a:gd name="connsiteX7" fmla="*/ 2735580 w 4792980"/>
              <a:gd name="connsiteY7" fmla="*/ 891540 h 6873851"/>
              <a:gd name="connsiteX8" fmla="*/ 2491740 w 4792980"/>
              <a:gd name="connsiteY8" fmla="*/ 1043940 h 6873851"/>
              <a:gd name="connsiteX9" fmla="*/ 2199640 w 4792980"/>
              <a:gd name="connsiteY9" fmla="*/ 1237536 h 6873851"/>
              <a:gd name="connsiteX10" fmla="*/ 2161540 w 4792980"/>
              <a:gd name="connsiteY10" fmla="*/ 1262380 h 6873851"/>
              <a:gd name="connsiteX11" fmla="*/ 1965960 w 4792980"/>
              <a:gd name="connsiteY11" fmla="*/ 1409700 h 6873851"/>
              <a:gd name="connsiteX12" fmla="*/ 1752600 w 4792980"/>
              <a:gd name="connsiteY12" fmla="*/ 1577340 h 6873851"/>
              <a:gd name="connsiteX13" fmla="*/ 1478280 w 4792980"/>
              <a:gd name="connsiteY13" fmla="*/ 1808480 h 6873851"/>
              <a:gd name="connsiteX14" fmla="*/ 1249680 w 4792980"/>
              <a:gd name="connsiteY14" fmla="*/ 2026920 h 6873851"/>
              <a:gd name="connsiteX15" fmla="*/ 1066800 w 4792980"/>
              <a:gd name="connsiteY15" fmla="*/ 2225040 h 6873851"/>
              <a:gd name="connsiteX16" fmla="*/ 883920 w 4792980"/>
              <a:gd name="connsiteY16" fmla="*/ 2430780 h 6873851"/>
              <a:gd name="connsiteX17" fmla="*/ 751840 w 4792980"/>
              <a:gd name="connsiteY17" fmla="*/ 2611120 h 6873851"/>
              <a:gd name="connsiteX18" fmla="*/ 617220 w 4792980"/>
              <a:gd name="connsiteY18" fmla="*/ 2804160 h 6873851"/>
              <a:gd name="connsiteX19" fmla="*/ 480060 w 4792980"/>
              <a:gd name="connsiteY19" fmla="*/ 3040380 h 6873851"/>
              <a:gd name="connsiteX20" fmla="*/ 388620 w 4792980"/>
              <a:gd name="connsiteY20" fmla="*/ 3253740 h 6873851"/>
              <a:gd name="connsiteX21" fmla="*/ 312420 w 4792980"/>
              <a:gd name="connsiteY21" fmla="*/ 3436620 h 6873851"/>
              <a:gd name="connsiteX22" fmla="*/ 236220 w 4792980"/>
              <a:gd name="connsiteY22" fmla="*/ 3672840 h 6873851"/>
              <a:gd name="connsiteX23" fmla="*/ 175260 w 4792980"/>
              <a:gd name="connsiteY23" fmla="*/ 3931920 h 6873851"/>
              <a:gd name="connsiteX24" fmla="*/ 137160 w 4792980"/>
              <a:gd name="connsiteY24" fmla="*/ 4160520 h 6873851"/>
              <a:gd name="connsiteX25" fmla="*/ 129540 w 4792980"/>
              <a:gd name="connsiteY25" fmla="*/ 4457700 h 6873851"/>
              <a:gd name="connsiteX26" fmla="*/ 144780 w 4792980"/>
              <a:gd name="connsiteY26" fmla="*/ 4686300 h 6873851"/>
              <a:gd name="connsiteX27" fmla="*/ 175260 w 4792980"/>
              <a:gd name="connsiteY27" fmla="*/ 4861560 h 6873851"/>
              <a:gd name="connsiteX28" fmla="*/ 236220 w 4792980"/>
              <a:gd name="connsiteY28" fmla="*/ 5120640 h 6873851"/>
              <a:gd name="connsiteX29" fmla="*/ 335280 w 4792980"/>
              <a:gd name="connsiteY29" fmla="*/ 5394960 h 6873851"/>
              <a:gd name="connsiteX30" fmla="*/ 464820 w 4792980"/>
              <a:gd name="connsiteY30" fmla="*/ 5636260 h 6873851"/>
              <a:gd name="connsiteX31" fmla="*/ 589280 w 4792980"/>
              <a:gd name="connsiteY31" fmla="*/ 5814060 h 6873851"/>
              <a:gd name="connsiteX32" fmla="*/ 685800 w 4792980"/>
              <a:gd name="connsiteY32" fmla="*/ 5966460 h 6873851"/>
              <a:gd name="connsiteX33" fmla="*/ 830580 w 4792980"/>
              <a:gd name="connsiteY33" fmla="*/ 6118860 h 6873851"/>
              <a:gd name="connsiteX34" fmla="*/ 1003300 w 4792980"/>
              <a:gd name="connsiteY34" fmla="*/ 6291580 h 6873851"/>
              <a:gd name="connsiteX35" fmla="*/ 1203960 w 4792980"/>
              <a:gd name="connsiteY35" fmla="*/ 6461760 h 6873851"/>
              <a:gd name="connsiteX36" fmla="*/ 1356360 w 4792980"/>
              <a:gd name="connsiteY36" fmla="*/ 6576060 h 6873851"/>
              <a:gd name="connsiteX37" fmla="*/ 1503680 w 4792980"/>
              <a:gd name="connsiteY37" fmla="*/ 6662420 h 6873851"/>
              <a:gd name="connsiteX38" fmla="*/ 1607820 w 4792980"/>
              <a:gd name="connsiteY38" fmla="*/ 6741160 h 6873851"/>
              <a:gd name="connsiteX39" fmla="*/ 1704340 w 4792980"/>
              <a:gd name="connsiteY39" fmla="*/ 6784340 h 6873851"/>
              <a:gd name="connsiteX40" fmla="*/ 1744980 w 4792980"/>
              <a:gd name="connsiteY40" fmla="*/ 6819900 h 6873851"/>
              <a:gd name="connsiteX41" fmla="*/ 1816100 w 4792980"/>
              <a:gd name="connsiteY41" fmla="*/ 6873240 h 6873851"/>
              <a:gd name="connsiteX42" fmla="*/ 1838960 w 4792980"/>
              <a:gd name="connsiteY42" fmla="*/ 6871256 h 6873851"/>
              <a:gd name="connsiteX43" fmla="*/ 1818640 w 4792980"/>
              <a:gd name="connsiteY43" fmla="*/ 6868160 h 6873851"/>
              <a:gd name="connsiteX44" fmla="*/ 1704340 w 4792980"/>
              <a:gd name="connsiteY44" fmla="*/ 6863080 h 6873851"/>
              <a:gd name="connsiteX45" fmla="*/ 1592580 w 4792980"/>
              <a:gd name="connsiteY45" fmla="*/ 6797040 h 6873851"/>
              <a:gd name="connsiteX46" fmla="*/ 1402080 w 4792980"/>
              <a:gd name="connsiteY46" fmla="*/ 6682740 h 6873851"/>
              <a:gd name="connsiteX47" fmla="*/ 1272540 w 4792980"/>
              <a:gd name="connsiteY47" fmla="*/ 6614160 h 6873851"/>
              <a:gd name="connsiteX48" fmla="*/ 1097280 w 4792980"/>
              <a:gd name="connsiteY48" fmla="*/ 6484620 h 6873851"/>
              <a:gd name="connsiteX49" fmla="*/ 998220 w 4792980"/>
              <a:gd name="connsiteY49" fmla="*/ 6400800 h 6873851"/>
              <a:gd name="connsiteX50" fmla="*/ 906780 w 4792980"/>
              <a:gd name="connsiteY50" fmla="*/ 6332220 h 6873851"/>
              <a:gd name="connsiteX51" fmla="*/ 784860 w 4792980"/>
              <a:gd name="connsiteY51" fmla="*/ 6225540 h 6873851"/>
              <a:gd name="connsiteX52" fmla="*/ 624840 w 4792980"/>
              <a:gd name="connsiteY52" fmla="*/ 6035040 h 6873851"/>
              <a:gd name="connsiteX53" fmla="*/ 449580 w 4792980"/>
              <a:gd name="connsiteY53" fmla="*/ 5798820 h 6873851"/>
              <a:gd name="connsiteX54" fmla="*/ 365760 w 4792980"/>
              <a:gd name="connsiteY54" fmla="*/ 5676900 h 6873851"/>
              <a:gd name="connsiteX55" fmla="*/ 213360 w 4792980"/>
              <a:gd name="connsiteY55" fmla="*/ 5412740 h 6873851"/>
              <a:gd name="connsiteX56" fmla="*/ 111760 w 4792980"/>
              <a:gd name="connsiteY56" fmla="*/ 5097780 h 6873851"/>
              <a:gd name="connsiteX57" fmla="*/ 38100 w 4792980"/>
              <a:gd name="connsiteY57" fmla="*/ 4808220 h 6873851"/>
              <a:gd name="connsiteX58" fmla="*/ 7620 w 4792980"/>
              <a:gd name="connsiteY58" fmla="*/ 4627880 h 6873851"/>
              <a:gd name="connsiteX59" fmla="*/ 0 w 4792980"/>
              <a:gd name="connsiteY59" fmla="*/ 4442460 h 6873851"/>
              <a:gd name="connsiteX60" fmla="*/ 7620 w 4792980"/>
              <a:gd name="connsiteY60" fmla="*/ 4267200 h 6873851"/>
              <a:gd name="connsiteX61" fmla="*/ 30480 w 4792980"/>
              <a:gd name="connsiteY61" fmla="*/ 4030980 h 6873851"/>
              <a:gd name="connsiteX62" fmla="*/ 91440 w 4792980"/>
              <a:gd name="connsiteY62" fmla="*/ 3733800 h 6873851"/>
              <a:gd name="connsiteX63" fmla="*/ 167640 w 4792980"/>
              <a:gd name="connsiteY63" fmla="*/ 3479800 h 6873851"/>
              <a:gd name="connsiteX64" fmla="*/ 266700 w 4792980"/>
              <a:gd name="connsiteY64" fmla="*/ 3261360 h 6873851"/>
              <a:gd name="connsiteX65" fmla="*/ 350520 w 4792980"/>
              <a:gd name="connsiteY65" fmla="*/ 3055620 h 6873851"/>
              <a:gd name="connsiteX66" fmla="*/ 449580 w 4792980"/>
              <a:gd name="connsiteY66" fmla="*/ 2887980 h 6873851"/>
              <a:gd name="connsiteX67" fmla="*/ 525780 w 4792980"/>
              <a:gd name="connsiteY67" fmla="*/ 2758440 h 6873851"/>
              <a:gd name="connsiteX68" fmla="*/ 668020 w 4792980"/>
              <a:gd name="connsiteY68" fmla="*/ 2570480 h 6873851"/>
              <a:gd name="connsiteX69" fmla="*/ 792480 w 4792980"/>
              <a:gd name="connsiteY69" fmla="*/ 2407920 h 6873851"/>
              <a:gd name="connsiteX70" fmla="*/ 914400 w 4792980"/>
              <a:gd name="connsiteY70" fmla="*/ 2247900 h 6873851"/>
              <a:gd name="connsiteX71" fmla="*/ 1059180 w 4792980"/>
              <a:gd name="connsiteY71" fmla="*/ 2103120 h 6873851"/>
              <a:gd name="connsiteX72" fmla="*/ 1193800 w 4792980"/>
              <a:gd name="connsiteY72" fmla="*/ 1943100 h 6873851"/>
              <a:gd name="connsiteX73" fmla="*/ 1358900 w 4792980"/>
              <a:gd name="connsiteY73" fmla="*/ 1783080 h 6873851"/>
              <a:gd name="connsiteX74" fmla="*/ 1470660 w 4792980"/>
              <a:gd name="connsiteY74" fmla="*/ 1699260 h 6873851"/>
              <a:gd name="connsiteX75" fmla="*/ 1630680 w 4792980"/>
              <a:gd name="connsiteY75" fmla="*/ 1569720 h 6873851"/>
              <a:gd name="connsiteX76" fmla="*/ 1752600 w 4792980"/>
              <a:gd name="connsiteY76" fmla="*/ 1455420 h 6873851"/>
              <a:gd name="connsiteX77" fmla="*/ 1889760 w 4792980"/>
              <a:gd name="connsiteY77" fmla="*/ 1356360 h 6873851"/>
              <a:gd name="connsiteX78" fmla="*/ 2098040 w 4792980"/>
              <a:gd name="connsiteY78" fmla="*/ 1203960 h 6873851"/>
              <a:gd name="connsiteX79" fmla="*/ 2286000 w 4792980"/>
              <a:gd name="connsiteY79" fmla="*/ 1074420 h 6873851"/>
              <a:gd name="connsiteX80" fmla="*/ 2456180 w 4792980"/>
              <a:gd name="connsiteY80" fmla="*/ 967740 h 6873851"/>
              <a:gd name="connsiteX81" fmla="*/ 2644140 w 4792980"/>
              <a:gd name="connsiteY81" fmla="*/ 861060 h 6873851"/>
              <a:gd name="connsiteX82" fmla="*/ 2842260 w 4792980"/>
              <a:gd name="connsiteY82" fmla="*/ 762000 h 6873851"/>
              <a:gd name="connsiteX83" fmla="*/ 3055620 w 4792980"/>
              <a:gd name="connsiteY83" fmla="*/ 647700 h 6873851"/>
              <a:gd name="connsiteX84" fmla="*/ 3337560 w 4792980"/>
              <a:gd name="connsiteY84" fmla="*/ 518160 h 6873851"/>
              <a:gd name="connsiteX85" fmla="*/ 3619500 w 4792980"/>
              <a:gd name="connsiteY85" fmla="*/ 388620 h 6873851"/>
              <a:gd name="connsiteX86" fmla="*/ 3843020 w 4792980"/>
              <a:gd name="connsiteY86" fmla="*/ 299720 h 6873851"/>
              <a:gd name="connsiteX87" fmla="*/ 4046220 w 4792980"/>
              <a:gd name="connsiteY87" fmla="*/ 213360 h 6873851"/>
              <a:gd name="connsiteX88" fmla="*/ 4229100 w 4792980"/>
              <a:gd name="connsiteY88" fmla="*/ 152400 h 6873851"/>
              <a:gd name="connsiteX89" fmla="*/ 4358640 w 4792980"/>
              <a:gd name="connsiteY89" fmla="*/ 114300 h 6873851"/>
              <a:gd name="connsiteX90" fmla="*/ 4409440 w 4792980"/>
              <a:gd name="connsiteY90" fmla="*/ 94536 h 6873851"/>
              <a:gd name="connsiteX91" fmla="*/ 4541520 w 4792980"/>
              <a:gd name="connsiteY91" fmla="*/ 55880 h 6873851"/>
              <a:gd name="connsiteX92" fmla="*/ 4699000 w 4792980"/>
              <a:gd name="connsiteY92" fmla="*/ 0 h 6873851"/>
              <a:gd name="connsiteX93" fmla="*/ 4792980 w 4792980"/>
              <a:gd name="connsiteY93" fmla="*/ 0 h 6873851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16100 w 4792980"/>
              <a:gd name="connsiteY41" fmla="*/ 687324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704340 w 4792980"/>
              <a:gd name="connsiteY39" fmla="*/ 6784340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70050 w 4792980"/>
              <a:gd name="connsiteY39" fmla="*/ 6767195 h 6873875"/>
              <a:gd name="connsiteX40" fmla="*/ 1744980 w 4792980"/>
              <a:gd name="connsiteY40" fmla="*/ 6819900 h 6873875"/>
              <a:gd name="connsiteX41" fmla="*/ 1808480 w 4792980"/>
              <a:gd name="connsiteY41" fmla="*/ 6858000 h 6873875"/>
              <a:gd name="connsiteX42" fmla="*/ 1838960 w 4792980"/>
              <a:gd name="connsiteY42" fmla="*/ 6871256 h 6873875"/>
              <a:gd name="connsiteX43" fmla="*/ 1811020 w 4792980"/>
              <a:gd name="connsiteY43" fmla="*/ 6873875 h 6873875"/>
              <a:gd name="connsiteX44" fmla="*/ 1704340 w 4792980"/>
              <a:gd name="connsiteY44" fmla="*/ 6863080 h 6873875"/>
              <a:gd name="connsiteX45" fmla="*/ 1592580 w 4792980"/>
              <a:gd name="connsiteY45" fmla="*/ 6797040 h 6873875"/>
              <a:gd name="connsiteX46" fmla="*/ 1402080 w 4792980"/>
              <a:gd name="connsiteY46" fmla="*/ 6682740 h 6873875"/>
              <a:gd name="connsiteX47" fmla="*/ 1272540 w 4792980"/>
              <a:gd name="connsiteY47" fmla="*/ 6614160 h 6873875"/>
              <a:gd name="connsiteX48" fmla="*/ 1097280 w 4792980"/>
              <a:gd name="connsiteY48" fmla="*/ 6484620 h 6873875"/>
              <a:gd name="connsiteX49" fmla="*/ 998220 w 4792980"/>
              <a:gd name="connsiteY49" fmla="*/ 6400800 h 6873875"/>
              <a:gd name="connsiteX50" fmla="*/ 906780 w 4792980"/>
              <a:gd name="connsiteY50" fmla="*/ 6332220 h 6873875"/>
              <a:gd name="connsiteX51" fmla="*/ 784860 w 4792980"/>
              <a:gd name="connsiteY51" fmla="*/ 6225540 h 6873875"/>
              <a:gd name="connsiteX52" fmla="*/ 624840 w 4792980"/>
              <a:gd name="connsiteY52" fmla="*/ 6035040 h 6873875"/>
              <a:gd name="connsiteX53" fmla="*/ 449580 w 4792980"/>
              <a:gd name="connsiteY53" fmla="*/ 5798820 h 6873875"/>
              <a:gd name="connsiteX54" fmla="*/ 365760 w 4792980"/>
              <a:gd name="connsiteY54" fmla="*/ 5676900 h 6873875"/>
              <a:gd name="connsiteX55" fmla="*/ 213360 w 4792980"/>
              <a:gd name="connsiteY55" fmla="*/ 5412740 h 6873875"/>
              <a:gd name="connsiteX56" fmla="*/ 111760 w 4792980"/>
              <a:gd name="connsiteY56" fmla="*/ 5097780 h 6873875"/>
              <a:gd name="connsiteX57" fmla="*/ 38100 w 4792980"/>
              <a:gd name="connsiteY57" fmla="*/ 4808220 h 6873875"/>
              <a:gd name="connsiteX58" fmla="*/ 7620 w 4792980"/>
              <a:gd name="connsiteY58" fmla="*/ 4627880 h 6873875"/>
              <a:gd name="connsiteX59" fmla="*/ 0 w 4792980"/>
              <a:gd name="connsiteY59" fmla="*/ 4442460 h 6873875"/>
              <a:gd name="connsiteX60" fmla="*/ 7620 w 4792980"/>
              <a:gd name="connsiteY60" fmla="*/ 4267200 h 6873875"/>
              <a:gd name="connsiteX61" fmla="*/ 30480 w 4792980"/>
              <a:gd name="connsiteY61" fmla="*/ 4030980 h 6873875"/>
              <a:gd name="connsiteX62" fmla="*/ 91440 w 4792980"/>
              <a:gd name="connsiteY62" fmla="*/ 3733800 h 6873875"/>
              <a:gd name="connsiteX63" fmla="*/ 167640 w 4792980"/>
              <a:gd name="connsiteY63" fmla="*/ 3479800 h 6873875"/>
              <a:gd name="connsiteX64" fmla="*/ 266700 w 4792980"/>
              <a:gd name="connsiteY64" fmla="*/ 3261360 h 6873875"/>
              <a:gd name="connsiteX65" fmla="*/ 350520 w 4792980"/>
              <a:gd name="connsiteY65" fmla="*/ 3055620 h 6873875"/>
              <a:gd name="connsiteX66" fmla="*/ 449580 w 4792980"/>
              <a:gd name="connsiteY66" fmla="*/ 2887980 h 6873875"/>
              <a:gd name="connsiteX67" fmla="*/ 525780 w 4792980"/>
              <a:gd name="connsiteY67" fmla="*/ 2758440 h 6873875"/>
              <a:gd name="connsiteX68" fmla="*/ 668020 w 4792980"/>
              <a:gd name="connsiteY68" fmla="*/ 2570480 h 6873875"/>
              <a:gd name="connsiteX69" fmla="*/ 792480 w 4792980"/>
              <a:gd name="connsiteY69" fmla="*/ 2407920 h 6873875"/>
              <a:gd name="connsiteX70" fmla="*/ 914400 w 4792980"/>
              <a:gd name="connsiteY70" fmla="*/ 2247900 h 6873875"/>
              <a:gd name="connsiteX71" fmla="*/ 1059180 w 4792980"/>
              <a:gd name="connsiteY71" fmla="*/ 2103120 h 6873875"/>
              <a:gd name="connsiteX72" fmla="*/ 1193800 w 4792980"/>
              <a:gd name="connsiteY72" fmla="*/ 1943100 h 6873875"/>
              <a:gd name="connsiteX73" fmla="*/ 1358900 w 4792980"/>
              <a:gd name="connsiteY73" fmla="*/ 1783080 h 6873875"/>
              <a:gd name="connsiteX74" fmla="*/ 1470660 w 4792980"/>
              <a:gd name="connsiteY74" fmla="*/ 1699260 h 6873875"/>
              <a:gd name="connsiteX75" fmla="*/ 1630680 w 4792980"/>
              <a:gd name="connsiteY75" fmla="*/ 1569720 h 6873875"/>
              <a:gd name="connsiteX76" fmla="*/ 1752600 w 4792980"/>
              <a:gd name="connsiteY76" fmla="*/ 1455420 h 6873875"/>
              <a:gd name="connsiteX77" fmla="*/ 1889760 w 4792980"/>
              <a:gd name="connsiteY77" fmla="*/ 1356360 h 6873875"/>
              <a:gd name="connsiteX78" fmla="*/ 2098040 w 4792980"/>
              <a:gd name="connsiteY78" fmla="*/ 1203960 h 6873875"/>
              <a:gd name="connsiteX79" fmla="*/ 2286000 w 4792980"/>
              <a:gd name="connsiteY79" fmla="*/ 1074420 h 6873875"/>
              <a:gd name="connsiteX80" fmla="*/ 2456180 w 4792980"/>
              <a:gd name="connsiteY80" fmla="*/ 967740 h 6873875"/>
              <a:gd name="connsiteX81" fmla="*/ 2644140 w 4792980"/>
              <a:gd name="connsiteY81" fmla="*/ 861060 h 6873875"/>
              <a:gd name="connsiteX82" fmla="*/ 2842260 w 4792980"/>
              <a:gd name="connsiteY82" fmla="*/ 762000 h 6873875"/>
              <a:gd name="connsiteX83" fmla="*/ 3055620 w 4792980"/>
              <a:gd name="connsiteY83" fmla="*/ 647700 h 6873875"/>
              <a:gd name="connsiteX84" fmla="*/ 3337560 w 4792980"/>
              <a:gd name="connsiteY84" fmla="*/ 518160 h 6873875"/>
              <a:gd name="connsiteX85" fmla="*/ 3619500 w 4792980"/>
              <a:gd name="connsiteY85" fmla="*/ 388620 h 6873875"/>
              <a:gd name="connsiteX86" fmla="*/ 3843020 w 4792980"/>
              <a:gd name="connsiteY86" fmla="*/ 299720 h 6873875"/>
              <a:gd name="connsiteX87" fmla="*/ 4046220 w 4792980"/>
              <a:gd name="connsiteY87" fmla="*/ 213360 h 6873875"/>
              <a:gd name="connsiteX88" fmla="*/ 4229100 w 4792980"/>
              <a:gd name="connsiteY88" fmla="*/ 152400 h 6873875"/>
              <a:gd name="connsiteX89" fmla="*/ 4358640 w 4792980"/>
              <a:gd name="connsiteY89" fmla="*/ 114300 h 6873875"/>
              <a:gd name="connsiteX90" fmla="*/ 4409440 w 4792980"/>
              <a:gd name="connsiteY90" fmla="*/ 94536 h 6873875"/>
              <a:gd name="connsiteX91" fmla="*/ 4541520 w 4792980"/>
              <a:gd name="connsiteY91" fmla="*/ 55880 h 6873875"/>
              <a:gd name="connsiteX92" fmla="*/ 4699000 w 4792980"/>
              <a:gd name="connsiteY92" fmla="*/ 0 h 6873875"/>
              <a:gd name="connsiteX93" fmla="*/ 4792980 w 4792980"/>
              <a:gd name="connsiteY93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607820 w 4792980"/>
              <a:gd name="connsiteY38" fmla="*/ 674116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70050 w 4792980"/>
              <a:gd name="connsiteY40" fmla="*/ 6767195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44980 w 4792980"/>
              <a:gd name="connsiteY41" fmla="*/ 6819900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92605 w 4792980"/>
              <a:gd name="connsiteY41" fmla="*/ 6821805 h 6873875"/>
              <a:gd name="connsiteX42" fmla="*/ 1808480 w 4792980"/>
              <a:gd name="connsiteY42" fmla="*/ 6858000 h 6873875"/>
              <a:gd name="connsiteX43" fmla="*/ 1838960 w 4792980"/>
              <a:gd name="connsiteY43" fmla="*/ 6871256 h 6873875"/>
              <a:gd name="connsiteX44" fmla="*/ 1811020 w 4792980"/>
              <a:gd name="connsiteY44" fmla="*/ 6873875 h 6873875"/>
              <a:gd name="connsiteX45" fmla="*/ 1704340 w 4792980"/>
              <a:gd name="connsiteY45" fmla="*/ 6863080 h 6873875"/>
              <a:gd name="connsiteX46" fmla="*/ 1592580 w 4792980"/>
              <a:gd name="connsiteY46" fmla="*/ 6797040 h 6873875"/>
              <a:gd name="connsiteX47" fmla="*/ 1402080 w 4792980"/>
              <a:gd name="connsiteY47" fmla="*/ 6682740 h 6873875"/>
              <a:gd name="connsiteX48" fmla="*/ 1272540 w 4792980"/>
              <a:gd name="connsiteY48" fmla="*/ 6614160 h 6873875"/>
              <a:gd name="connsiteX49" fmla="*/ 1097280 w 4792980"/>
              <a:gd name="connsiteY49" fmla="*/ 6484620 h 6873875"/>
              <a:gd name="connsiteX50" fmla="*/ 998220 w 4792980"/>
              <a:gd name="connsiteY50" fmla="*/ 6400800 h 6873875"/>
              <a:gd name="connsiteX51" fmla="*/ 906780 w 4792980"/>
              <a:gd name="connsiteY51" fmla="*/ 6332220 h 6873875"/>
              <a:gd name="connsiteX52" fmla="*/ 784860 w 4792980"/>
              <a:gd name="connsiteY52" fmla="*/ 6225540 h 6873875"/>
              <a:gd name="connsiteX53" fmla="*/ 624840 w 4792980"/>
              <a:gd name="connsiteY53" fmla="*/ 6035040 h 6873875"/>
              <a:gd name="connsiteX54" fmla="*/ 449580 w 4792980"/>
              <a:gd name="connsiteY54" fmla="*/ 5798820 h 6873875"/>
              <a:gd name="connsiteX55" fmla="*/ 365760 w 4792980"/>
              <a:gd name="connsiteY55" fmla="*/ 5676900 h 6873875"/>
              <a:gd name="connsiteX56" fmla="*/ 213360 w 4792980"/>
              <a:gd name="connsiteY56" fmla="*/ 5412740 h 6873875"/>
              <a:gd name="connsiteX57" fmla="*/ 111760 w 4792980"/>
              <a:gd name="connsiteY57" fmla="*/ 5097780 h 6873875"/>
              <a:gd name="connsiteX58" fmla="*/ 38100 w 4792980"/>
              <a:gd name="connsiteY58" fmla="*/ 4808220 h 6873875"/>
              <a:gd name="connsiteX59" fmla="*/ 7620 w 4792980"/>
              <a:gd name="connsiteY59" fmla="*/ 4627880 h 6873875"/>
              <a:gd name="connsiteX60" fmla="*/ 0 w 4792980"/>
              <a:gd name="connsiteY60" fmla="*/ 4442460 h 6873875"/>
              <a:gd name="connsiteX61" fmla="*/ 7620 w 4792980"/>
              <a:gd name="connsiteY61" fmla="*/ 4267200 h 6873875"/>
              <a:gd name="connsiteX62" fmla="*/ 30480 w 4792980"/>
              <a:gd name="connsiteY62" fmla="*/ 4030980 h 6873875"/>
              <a:gd name="connsiteX63" fmla="*/ 91440 w 4792980"/>
              <a:gd name="connsiteY63" fmla="*/ 3733800 h 6873875"/>
              <a:gd name="connsiteX64" fmla="*/ 167640 w 4792980"/>
              <a:gd name="connsiteY64" fmla="*/ 3479800 h 6873875"/>
              <a:gd name="connsiteX65" fmla="*/ 266700 w 4792980"/>
              <a:gd name="connsiteY65" fmla="*/ 3261360 h 6873875"/>
              <a:gd name="connsiteX66" fmla="*/ 350520 w 4792980"/>
              <a:gd name="connsiteY66" fmla="*/ 3055620 h 6873875"/>
              <a:gd name="connsiteX67" fmla="*/ 449580 w 4792980"/>
              <a:gd name="connsiteY67" fmla="*/ 2887980 h 6873875"/>
              <a:gd name="connsiteX68" fmla="*/ 525780 w 4792980"/>
              <a:gd name="connsiteY68" fmla="*/ 2758440 h 6873875"/>
              <a:gd name="connsiteX69" fmla="*/ 668020 w 4792980"/>
              <a:gd name="connsiteY69" fmla="*/ 2570480 h 6873875"/>
              <a:gd name="connsiteX70" fmla="*/ 792480 w 4792980"/>
              <a:gd name="connsiteY70" fmla="*/ 2407920 h 6873875"/>
              <a:gd name="connsiteX71" fmla="*/ 914400 w 4792980"/>
              <a:gd name="connsiteY71" fmla="*/ 2247900 h 6873875"/>
              <a:gd name="connsiteX72" fmla="*/ 1059180 w 4792980"/>
              <a:gd name="connsiteY72" fmla="*/ 2103120 h 6873875"/>
              <a:gd name="connsiteX73" fmla="*/ 1193800 w 4792980"/>
              <a:gd name="connsiteY73" fmla="*/ 1943100 h 6873875"/>
              <a:gd name="connsiteX74" fmla="*/ 1358900 w 4792980"/>
              <a:gd name="connsiteY74" fmla="*/ 1783080 h 6873875"/>
              <a:gd name="connsiteX75" fmla="*/ 1470660 w 4792980"/>
              <a:gd name="connsiteY75" fmla="*/ 1699260 h 6873875"/>
              <a:gd name="connsiteX76" fmla="*/ 1630680 w 4792980"/>
              <a:gd name="connsiteY76" fmla="*/ 1569720 h 6873875"/>
              <a:gd name="connsiteX77" fmla="*/ 1752600 w 4792980"/>
              <a:gd name="connsiteY77" fmla="*/ 1455420 h 6873875"/>
              <a:gd name="connsiteX78" fmla="*/ 1889760 w 4792980"/>
              <a:gd name="connsiteY78" fmla="*/ 1356360 h 6873875"/>
              <a:gd name="connsiteX79" fmla="*/ 2098040 w 4792980"/>
              <a:gd name="connsiteY79" fmla="*/ 1203960 h 6873875"/>
              <a:gd name="connsiteX80" fmla="*/ 2286000 w 4792980"/>
              <a:gd name="connsiteY80" fmla="*/ 1074420 h 6873875"/>
              <a:gd name="connsiteX81" fmla="*/ 2456180 w 4792980"/>
              <a:gd name="connsiteY81" fmla="*/ 967740 h 6873875"/>
              <a:gd name="connsiteX82" fmla="*/ 2644140 w 4792980"/>
              <a:gd name="connsiteY82" fmla="*/ 861060 h 6873875"/>
              <a:gd name="connsiteX83" fmla="*/ 2842260 w 4792980"/>
              <a:gd name="connsiteY83" fmla="*/ 762000 h 6873875"/>
              <a:gd name="connsiteX84" fmla="*/ 3055620 w 4792980"/>
              <a:gd name="connsiteY84" fmla="*/ 647700 h 6873875"/>
              <a:gd name="connsiteX85" fmla="*/ 3337560 w 4792980"/>
              <a:gd name="connsiteY85" fmla="*/ 518160 h 6873875"/>
              <a:gd name="connsiteX86" fmla="*/ 3619500 w 4792980"/>
              <a:gd name="connsiteY86" fmla="*/ 388620 h 6873875"/>
              <a:gd name="connsiteX87" fmla="*/ 3843020 w 4792980"/>
              <a:gd name="connsiteY87" fmla="*/ 299720 h 6873875"/>
              <a:gd name="connsiteX88" fmla="*/ 4046220 w 4792980"/>
              <a:gd name="connsiteY88" fmla="*/ 213360 h 6873875"/>
              <a:gd name="connsiteX89" fmla="*/ 4229100 w 4792980"/>
              <a:gd name="connsiteY89" fmla="*/ 152400 h 6873875"/>
              <a:gd name="connsiteX90" fmla="*/ 4358640 w 4792980"/>
              <a:gd name="connsiteY90" fmla="*/ 114300 h 6873875"/>
              <a:gd name="connsiteX91" fmla="*/ 4409440 w 4792980"/>
              <a:gd name="connsiteY91" fmla="*/ 94536 h 6873875"/>
              <a:gd name="connsiteX92" fmla="*/ 4541520 w 4792980"/>
              <a:gd name="connsiteY92" fmla="*/ 55880 h 6873875"/>
              <a:gd name="connsiteX93" fmla="*/ 4699000 w 4792980"/>
              <a:gd name="connsiteY93" fmla="*/ 0 h 6873875"/>
              <a:gd name="connsiteX94" fmla="*/ 4792980 w 4792980"/>
              <a:gd name="connsiteY94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710055 w 4792980"/>
              <a:gd name="connsiteY40" fmla="*/ 677672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92605 w 4792980"/>
              <a:gd name="connsiteY42" fmla="*/ 682180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02080 w 4792980"/>
              <a:gd name="connsiteY48" fmla="*/ 6682740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685800 w 4792980"/>
              <a:gd name="connsiteY32" fmla="*/ 5966460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08480 w 4792980"/>
              <a:gd name="connsiteY43" fmla="*/ 685800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25625 w 4792980"/>
              <a:gd name="connsiteY43" fmla="*/ 6856095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38960 w 4792980"/>
              <a:gd name="connsiteY44" fmla="*/ 6871256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086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875"/>
              <a:gd name="connsiteX1" fmla="*/ 4442460 w 4792980"/>
              <a:gd name="connsiteY1" fmla="*/ 129540 h 6873875"/>
              <a:gd name="connsiteX2" fmla="*/ 4117340 w 4792980"/>
              <a:gd name="connsiteY2" fmla="*/ 246380 h 6873875"/>
              <a:gd name="connsiteX3" fmla="*/ 3903980 w 4792980"/>
              <a:gd name="connsiteY3" fmla="*/ 332740 h 6873875"/>
              <a:gd name="connsiteX4" fmla="*/ 3657600 w 4792980"/>
              <a:gd name="connsiteY4" fmla="*/ 441960 h 6873875"/>
              <a:gd name="connsiteX5" fmla="*/ 3253740 w 4792980"/>
              <a:gd name="connsiteY5" fmla="*/ 624840 h 6873875"/>
              <a:gd name="connsiteX6" fmla="*/ 2994660 w 4792980"/>
              <a:gd name="connsiteY6" fmla="*/ 746760 h 6873875"/>
              <a:gd name="connsiteX7" fmla="*/ 2735580 w 4792980"/>
              <a:gd name="connsiteY7" fmla="*/ 891540 h 6873875"/>
              <a:gd name="connsiteX8" fmla="*/ 2491740 w 4792980"/>
              <a:gd name="connsiteY8" fmla="*/ 1043940 h 6873875"/>
              <a:gd name="connsiteX9" fmla="*/ 2199640 w 4792980"/>
              <a:gd name="connsiteY9" fmla="*/ 1237536 h 6873875"/>
              <a:gd name="connsiteX10" fmla="*/ 2161540 w 4792980"/>
              <a:gd name="connsiteY10" fmla="*/ 1262380 h 6873875"/>
              <a:gd name="connsiteX11" fmla="*/ 1965960 w 4792980"/>
              <a:gd name="connsiteY11" fmla="*/ 1409700 h 6873875"/>
              <a:gd name="connsiteX12" fmla="*/ 1752600 w 4792980"/>
              <a:gd name="connsiteY12" fmla="*/ 1577340 h 6873875"/>
              <a:gd name="connsiteX13" fmla="*/ 1478280 w 4792980"/>
              <a:gd name="connsiteY13" fmla="*/ 1808480 h 6873875"/>
              <a:gd name="connsiteX14" fmla="*/ 1249680 w 4792980"/>
              <a:gd name="connsiteY14" fmla="*/ 2026920 h 6873875"/>
              <a:gd name="connsiteX15" fmla="*/ 1066800 w 4792980"/>
              <a:gd name="connsiteY15" fmla="*/ 2225040 h 6873875"/>
              <a:gd name="connsiteX16" fmla="*/ 883920 w 4792980"/>
              <a:gd name="connsiteY16" fmla="*/ 2430780 h 6873875"/>
              <a:gd name="connsiteX17" fmla="*/ 751840 w 4792980"/>
              <a:gd name="connsiteY17" fmla="*/ 2611120 h 6873875"/>
              <a:gd name="connsiteX18" fmla="*/ 617220 w 4792980"/>
              <a:gd name="connsiteY18" fmla="*/ 2804160 h 6873875"/>
              <a:gd name="connsiteX19" fmla="*/ 480060 w 4792980"/>
              <a:gd name="connsiteY19" fmla="*/ 3040380 h 6873875"/>
              <a:gd name="connsiteX20" fmla="*/ 388620 w 4792980"/>
              <a:gd name="connsiteY20" fmla="*/ 3253740 h 6873875"/>
              <a:gd name="connsiteX21" fmla="*/ 312420 w 4792980"/>
              <a:gd name="connsiteY21" fmla="*/ 3436620 h 6873875"/>
              <a:gd name="connsiteX22" fmla="*/ 236220 w 4792980"/>
              <a:gd name="connsiteY22" fmla="*/ 3672840 h 6873875"/>
              <a:gd name="connsiteX23" fmla="*/ 175260 w 4792980"/>
              <a:gd name="connsiteY23" fmla="*/ 3931920 h 6873875"/>
              <a:gd name="connsiteX24" fmla="*/ 137160 w 4792980"/>
              <a:gd name="connsiteY24" fmla="*/ 4160520 h 6873875"/>
              <a:gd name="connsiteX25" fmla="*/ 129540 w 4792980"/>
              <a:gd name="connsiteY25" fmla="*/ 4457700 h 6873875"/>
              <a:gd name="connsiteX26" fmla="*/ 144780 w 4792980"/>
              <a:gd name="connsiteY26" fmla="*/ 4686300 h 6873875"/>
              <a:gd name="connsiteX27" fmla="*/ 175260 w 4792980"/>
              <a:gd name="connsiteY27" fmla="*/ 4861560 h 6873875"/>
              <a:gd name="connsiteX28" fmla="*/ 236220 w 4792980"/>
              <a:gd name="connsiteY28" fmla="*/ 5120640 h 6873875"/>
              <a:gd name="connsiteX29" fmla="*/ 335280 w 4792980"/>
              <a:gd name="connsiteY29" fmla="*/ 5394960 h 6873875"/>
              <a:gd name="connsiteX30" fmla="*/ 464820 w 4792980"/>
              <a:gd name="connsiteY30" fmla="*/ 5636260 h 6873875"/>
              <a:gd name="connsiteX31" fmla="*/ 589280 w 4792980"/>
              <a:gd name="connsiteY31" fmla="*/ 5814060 h 6873875"/>
              <a:gd name="connsiteX32" fmla="*/ 701040 w 4792980"/>
              <a:gd name="connsiteY32" fmla="*/ 5964555 h 6873875"/>
              <a:gd name="connsiteX33" fmla="*/ 830580 w 4792980"/>
              <a:gd name="connsiteY33" fmla="*/ 6118860 h 6873875"/>
              <a:gd name="connsiteX34" fmla="*/ 1003300 w 4792980"/>
              <a:gd name="connsiteY34" fmla="*/ 6291580 h 6873875"/>
              <a:gd name="connsiteX35" fmla="*/ 1203960 w 4792980"/>
              <a:gd name="connsiteY35" fmla="*/ 6461760 h 6873875"/>
              <a:gd name="connsiteX36" fmla="*/ 1356360 w 4792980"/>
              <a:gd name="connsiteY36" fmla="*/ 6576060 h 6873875"/>
              <a:gd name="connsiteX37" fmla="*/ 1503680 w 4792980"/>
              <a:gd name="connsiteY37" fmla="*/ 6662420 h 6873875"/>
              <a:gd name="connsiteX38" fmla="*/ 1594485 w 4792980"/>
              <a:gd name="connsiteY38" fmla="*/ 6714490 h 6873875"/>
              <a:gd name="connsiteX39" fmla="*/ 1604010 w 4792980"/>
              <a:gd name="connsiteY39" fmla="*/ 6723936 h 6873875"/>
              <a:gd name="connsiteX40" fmla="*/ 1681480 w 4792980"/>
              <a:gd name="connsiteY40" fmla="*/ 6769100 h 6873875"/>
              <a:gd name="connsiteX41" fmla="*/ 1718310 w 4792980"/>
              <a:gd name="connsiteY41" fmla="*/ 6790611 h 6873875"/>
              <a:gd name="connsiteX42" fmla="*/ 1781175 w 4792980"/>
              <a:gd name="connsiteY42" fmla="*/ 6825615 h 6873875"/>
              <a:gd name="connsiteX43" fmla="*/ 1848485 w 4792980"/>
              <a:gd name="connsiteY43" fmla="*/ 6861810 h 6873875"/>
              <a:gd name="connsiteX44" fmla="*/ 1863725 w 4792980"/>
              <a:gd name="connsiteY44" fmla="*/ 6873161 h 6873875"/>
              <a:gd name="connsiteX45" fmla="*/ 1811020 w 4792980"/>
              <a:gd name="connsiteY45" fmla="*/ 6873875 h 6873875"/>
              <a:gd name="connsiteX46" fmla="*/ 1704340 w 4792980"/>
              <a:gd name="connsiteY46" fmla="*/ 6863080 h 6873875"/>
              <a:gd name="connsiteX47" fmla="*/ 1592580 w 4792980"/>
              <a:gd name="connsiteY47" fmla="*/ 6797040 h 6873875"/>
              <a:gd name="connsiteX48" fmla="*/ 1440180 w 4792980"/>
              <a:gd name="connsiteY48" fmla="*/ 6711315 h 6873875"/>
              <a:gd name="connsiteX49" fmla="*/ 1272540 w 4792980"/>
              <a:gd name="connsiteY49" fmla="*/ 6614160 h 6873875"/>
              <a:gd name="connsiteX50" fmla="*/ 1097280 w 4792980"/>
              <a:gd name="connsiteY50" fmla="*/ 6484620 h 6873875"/>
              <a:gd name="connsiteX51" fmla="*/ 998220 w 4792980"/>
              <a:gd name="connsiteY51" fmla="*/ 6400800 h 6873875"/>
              <a:gd name="connsiteX52" fmla="*/ 906780 w 4792980"/>
              <a:gd name="connsiteY52" fmla="*/ 6332220 h 6873875"/>
              <a:gd name="connsiteX53" fmla="*/ 784860 w 4792980"/>
              <a:gd name="connsiteY53" fmla="*/ 6225540 h 6873875"/>
              <a:gd name="connsiteX54" fmla="*/ 624840 w 4792980"/>
              <a:gd name="connsiteY54" fmla="*/ 6035040 h 6873875"/>
              <a:gd name="connsiteX55" fmla="*/ 449580 w 4792980"/>
              <a:gd name="connsiteY55" fmla="*/ 5798820 h 6873875"/>
              <a:gd name="connsiteX56" fmla="*/ 365760 w 4792980"/>
              <a:gd name="connsiteY56" fmla="*/ 5676900 h 6873875"/>
              <a:gd name="connsiteX57" fmla="*/ 213360 w 4792980"/>
              <a:gd name="connsiteY57" fmla="*/ 5412740 h 6873875"/>
              <a:gd name="connsiteX58" fmla="*/ 111760 w 4792980"/>
              <a:gd name="connsiteY58" fmla="*/ 5097780 h 6873875"/>
              <a:gd name="connsiteX59" fmla="*/ 38100 w 4792980"/>
              <a:gd name="connsiteY59" fmla="*/ 4808220 h 6873875"/>
              <a:gd name="connsiteX60" fmla="*/ 7620 w 4792980"/>
              <a:gd name="connsiteY60" fmla="*/ 4627880 h 6873875"/>
              <a:gd name="connsiteX61" fmla="*/ 0 w 4792980"/>
              <a:gd name="connsiteY61" fmla="*/ 4442460 h 6873875"/>
              <a:gd name="connsiteX62" fmla="*/ 7620 w 4792980"/>
              <a:gd name="connsiteY62" fmla="*/ 4267200 h 6873875"/>
              <a:gd name="connsiteX63" fmla="*/ 30480 w 4792980"/>
              <a:gd name="connsiteY63" fmla="*/ 4030980 h 6873875"/>
              <a:gd name="connsiteX64" fmla="*/ 91440 w 4792980"/>
              <a:gd name="connsiteY64" fmla="*/ 3733800 h 6873875"/>
              <a:gd name="connsiteX65" fmla="*/ 167640 w 4792980"/>
              <a:gd name="connsiteY65" fmla="*/ 3479800 h 6873875"/>
              <a:gd name="connsiteX66" fmla="*/ 266700 w 4792980"/>
              <a:gd name="connsiteY66" fmla="*/ 3261360 h 6873875"/>
              <a:gd name="connsiteX67" fmla="*/ 350520 w 4792980"/>
              <a:gd name="connsiteY67" fmla="*/ 3055620 h 6873875"/>
              <a:gd name="connsiteX68" fmla="*/ 449580 w 4792980"/>
              <a:gd name="connsiteY68" fmla="*/ 2887980 h 6873875"/>
              <a:gd name="connsiteX69" fmla="*/ 525780 w 4792980"/>
              <a:gd name="connsiteY69" fmla="*/ 2758440 h 6873875"/>
              <a:gd name="connsiteX70" fmla="*/ 668020 w 4792980"/>
              <a:gd name="connsiteY70" fmla="*/ 2570480 h 6873875"/>
              <a:gd name="connsiteX71" fmla="*/ 792480 w 4792980"/>
              <a:gd name="connsiteY71" fmla="*/ 2407920 h 6873875"/>
              <a:gd name="connsiteX72" fmla="*/ 914400 w 4792980"/>
              <a:gd name="connsiteY72" fmla="*/ 2247900 h 6873875"/>
              <a:gd name="connsiteX73" fmla="*/ 1059180 w 4792980"/>
              <a:gd name="connsiteY73" fmla="*/ 2103120 h 6873875"/>
              <a:gd name="connsiteX74" fmla="*/ 1193800 w 4792980"/>
              <a:gd name="connsiteY74" fmla="*/ 1943100 h 6873875"/>
              <a:gd name="connsiteX75" fmla="*/ 1358900 w 4792980"/>
              <a:gd name="connsiteY75" fmla="*/ 1783080 h 6873875"/>
              <a:gd name="connsiteX76" fmla="*/ 1470660 w 4792980"/>
              <a:gd name="connsiteY76" fmla="*/ 1699260 h 6873875"/>
              <a:gd name="connsiteX77" fmla="*/ 1630680 w 4792980"/>
              <a:gd name="connsiteY77" fmla="*/ 1569720 h 6873875"/>
              <a:gd name="connsiteX78" fmla="*/ 1752600 w 4792980"/>
              <a:gd name="connsiteY78" fmla="*/ 1455420 h 6873875"/>
              <a:gd name="connsiteX79" fmla="*/ 1889760 w 4792980"/>
              <a:gd name="connsiteY79" fmla="*/ 1356360 h 6873875"/>
              <a:gd name="connsiteX80" fmla="*/ 2098040 w 4792980"/>
              <a:gd name="connsiteY80" fmla="*/ 1203960 h 6873875"/>
              <a:gd name="connsiteX81" fmla="*/ 2286000 w 4792980"/>
              <a:gd name="connsiteY81" fmla="*/ 1074420 h 6873875"/>
              <a:gd name="connsiteX82" fmla="*/ 2456180 w 4792980"/>
              <a:gd name="connsiteY82" fmla="*/ 967740 h 6873875"/>
              <a:gd name="connsiteX83" fmla="*/ 2644140 w 4792980"/>
              <a:gd name="connsiteY83" fmla="*/ 861060 h 6873875"/>
              <a:gd name="connsiteX84" fmla="*/ 2842260 w 4792980"/>
              <a:gd name="connsiteY84" fmla="*/ 762000 h 6873875"/>
              <a:gd name="connsiteX85" fmla="*/ 3055620 w 4792980"/>
              <a:gd name="connsiteY85" fmla="*/ 647700 h 6873875"/>
              <a:gd name="connsiteX86" fmla="*/ 3337560 w 4792980"/>
              <a:gd name="connsiteY86" fmla="*/ 518160 h 6873875"/>
              <a:gd name="connsiteX87" fmla="*/ 3619500 w 4792980"/>
              <a:gd name="connsiteY87" fmla="*/ 388620 h 6873875"/>
              <a:gd name="connsiteX88" fmla="*/ 3843020 w 4792980"/>
              <a:gd name="connsiteY88" fmla="*/ 299720 h 6873875"/>
              <a:gd name="connsiteX89" fmla="*/ 4046220 w 4792980"/>
              <a:gd name="connsiteY89" fmla="*/ 213360 h 6873875"/>
              <a:gd name="connsiteX90" fmla="*/ 4229100 w 4792980"/>
              <a:gd name="connsiteY90" fmla="*/ 152400 h 6873875"/>
              <a:gd name="connsiteX91" fmla="*/ 4358640 w 4792980"/>
              <a:gd name="connsiteY91" fmla="*/ 114300 h 6873875"/>
              <a:gd name="connsiteX92" fmla="*/ 4409440 w 4792980"/>
              <a:gd name="connsiteY92" fmla="*/ 94536 h 6873875"/>
              <a:gd name="connsiteX93" fmla="*/ 4541520 w 4792980"/>
              <a:gd name="connsiteY93" fmla="*/ 55880 h 6873875"/>
              <a:gd name="connsiteX94" fmla="*/ 4699000 w 4792980"/>
              <a:gd name="connsiteY94" fmla="*/ 0 h 6873875"/>
              <a:gd name="connsiteX95" fmla="*/ 4792980 w 4792980"/>
              <a:gd name="connsiteY95" fmla="*/ 0 h 6873875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6360 w 4792980"/>
              <a:gd name="connsiteY36" fmla="*/ 657606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18310 w 4792980"/>
              <a:gd name="connsiteY41" fmla="*/ 6790611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48485 w 4792980"/>
              <a:gd name="connsiteY43" fmla="*/ 6861810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04010 w 4792980"/>
              <a:gd name="connsiteY39" fmla="*/ 672393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92980 w 4792980"/>
              <a:gd name="connsiteY0" fmla="*/ 0 h 6873161"/>
              <a:gd name="connsiteX1" fmla="*/ 4442460 w 4792980"/>
              <a:gd name="connsiteY1" fmla="*/ 129540 h 6873161"/>
              <a:gd name="connsiteX2" fmla="*/ 4117340 w 4792980"/>
              <a:gd name="connsiteY2" fmla="*/ 246380 h 6873161"/>
              <a:gd name="connsiteX3" fmla="*/ 3903980 w 4792980"/>
              <a:gd name="connsiteY3" fmla="*/ 332740 h 6873161"/>
              <a:gd name="connsiteX4" fmla="*/ 3657600 w 4792980"/>
              <a:gd name="connsiteY4" fmla="*/ 441960 h 6873161"/>
              <a:gd name="connsiteX5" fmla="*/ 3253740 w 4792980"/>
              <a:gd name="connsiteY5" fmla="*/ 624840 h 6873161"/>
              <a:gd name="connsiteX6" fmla="*/ 2994660 w 4792980"/>
              <a:gd name="connsiteY6" fmla="*/ 746760 h 6873161"/>
              <a:gd name="connsiteX7" fmla="*/ 2735580 w 4792980"/>
              <a:gd name="connsiteY7" fmla="*/ 891540 h 6873161"/>
              <a:gd name="connsiteX8" fmla="*/ 2491740 w 4792980"/>
              <a:gd name="connsiteY8" fmla="*/ 1043940 h 6873161"/>
              <a:gd name="connsiteX9" fmla="*/ 2199640 w 4792980"/>
              <a:gd name="connsiteY9" fmla="*/ 1237536 h 6873161"/>
              <a:gd name="connsiteX10" fmla="*/ 2161540 w 4792980"/>
              <a:gd name="connsiteY10" fmla="*/ 1262380 h 6873161"/>
              <a:gd name="connsiteX11" fmla="*/ 1965960 w 4792980"/>
              <a:gd name="connsiteY11" fmla="*/ 1409700 h 6873161"/>
              <a:gd name="connsiteX12" fmla="*/ 1752600 w 4792980"/>
              <a:gd name="connsiteY12" fmla="*/ 1577340 h 6873161"/>
              <a:gd name="connsiteX13" fmla="*/ 1478280 w 4792980"/>
              <a:gd name="connsiteY13" fmla="*/ 1808480 h 6873161"/>
              <a:gd name="connsiteX14" fmla="*/ 1249680 w 4792980"/>
              <a:gd name="connsiteY14" fmla="*/ 2026920 h 6873161"/>
              <a:gd name="connsiteX15" fmla="*/ 1066800 w 4792980"/>
              <a:gd name="connsiteY15" fmla="*/ 2225040 h 6873161"/>
              <a:gd name="connsiteX16" fmla="*/ 883920 w 4792980"/>
              <a:gd name="connsiteY16" fmla="*/ 2430780 h 6873161"/>
              <a:gd name="connsiteX17" fmla="*/ 751840 w 4792980"/>
              <a:gd name="connsiteY17" fmla="*/ 2611120 h 6873161"/>
              <a:gd name="connsiteX18" fmla="*/ 617220 w 4792980"/>
              <a:gd name="connsiteY18" fmla="*/ 2804160 h 6873161"/>
              <a:gd name="connsiteX19" fmla="*/ 480060 w 4792980"/>
              <a:gd name="connsiteY19" fmla="*/ 3040380 h 6873161"/>
              <a:gd name="connsiteX20" fmla="*/ 388620 w 4792980"/>
              <a:gd name="connsiteY20" fmla="*/ 3253740 h 6873161"/>
              <a:gd name="connsiteX21" fmla="*/ 312420 w 4792980"/>
              <a:gd name="connsiteY21" fmla="*/ 3436620 h 6873161"/>
              <a:gd name="connsiteX22" fmla="*/ 236220 w 4792980"/>
              <a:gd name="connsiteY22" fmla="*/ 3672840 h 6873161"/>
              <a:gd name="connsiteX23" fmla="*/ 175260 w 4792980"/>
              <a:gd name="connsiteY23" fmla="*/ 3931920 h 6873161"/>
              <a:gd name="connsiteX24" fmla="*/ 137160 w 4792980"/>
              <a:gd name="connsiteY24" fmla="*/ 4160520 h 6873161"/>
              <a:gd name="connsiteX25" fmla="*/ 129540 w 4792980"/>
              <a:gd name="connsiteY25" fmla="*/ 4457700 h 6873161"/>
              <a:gd name="connsiteX26" fmla="*/ 144780 w 4792980"/>
              <a:gd name="connsiteY26" fmla="*/ 4686300 h 6873161"/>
              <a:gd name="connsiteX27" fmla="*/ 175260 w 4792980"/>
              <a:gd name="connsiteY27" fmla="*/ 4861560 h 6873161"/>
              <a:gd name="connsiteX28" fmla="*/ 236220 w 4792980"/>
              <a:gd name="connsiteY28" fmla="*/ 5120640 h 6873161"/>
              <a:gd name="connsiteX29" fmla="*/ 335280 w 4792980"/>
              <a:gd name="connsiteY29" fmla="*/ 5394960 h 6873161"/>
              <a:gd name="connsiteX30" fmla="*/ 464820 w 4792980"/>
              <a:gd name="connsiteY30" fmla="*/ 5636260 h 6873161"/>
              <a:gd name="connsiteX31" fmla="*/ 589280 w 4792980"/>
              <a:gd name="connsiteY31" fmla="*/ 5814060 h 6873161"/>
              <a:gd name="connsiteX32" fmla="*/ 701040 w 4792980"/>
              <a:gd name="connsiteY32" fmla="*/ 5964555 h 6873161"/>
              <a:gd name="connsiteX33" fmla="*/ 830580 w 4792980"/>
              <a:gd name="connsiteY33" fmla="*/ 6118860 h 6873161"/>
              <a:gd name="connsiteX34" fmla="*/ 1003300 w 4792980"/>
              <a:gd name="connsiteY34" fmla="*/ 6291580 h 6873161"/>
              <a:gd name="connsiteX35" fmla="*/ 1203960 w 4792980"/>
              <a:gd name="connsiteY35" fmla="*/ 6461760 h 6873161"/>
              <a:gd name="connsiteX36" fmla="*/ 1358265 w 4792980"/>
              <a:gd name="connsiteY36" fmla="*/ 6572250 h 6873161"/>
              <a:gd name="connsiteX37" fmla="*/ 1503680 w 4792980"/>
              <a:gd name="connsiteY37" fmla="*/ 6662420 h 6873161"/>
              <a:gd name="connsiteX38" fmla="*/ 1594485 w 4792980"/>
              <a:gd name="connsiteY38" fmla="*/ 6714490 h 6873161"/>
              <a:gd name="connsiteX39" fmla="*/ 1636395 w 4792980"/>
              <a:gd name="connsiteY39" fmla="*/ 6739176 h 6873161"/>
              <a:gd name="connsiteX40" fmla="*/ 1681480 w 4792980"/>
              <a:gd name="connsiteY40" fmla="*/ 6769100 h 6873161"/>
              <a:gd name="connsiteX41" fmla="*/ 1737360 w 4792980"/>
              <a:gd name="connsiteY41" fmla="*/ 6796326 h 6873161"/>
              <a:gd name="connsiteX42" fmla="*/ 1781175 w 4792980"/>
              <a:gd name="connsiteY42" fmla="*/ 6825615 h 6873161"/>
              <a:gd name="connsiteX43" fmla="*/ 1871345 w 4792980"/>
              <a:gd name="connsiteY43" fmla="*/ 6871335 h 6873161"/>
              <a:gd name="connsiteX44" fmla="*/ 1863725 w 4792980"/>
              <a:gd name="connsiteY44" fmla="*/ 6873161 h 6873161"/>
              <a:gd name="connsiteX45" fmla="*/ 1812925 w 4792980"/>
              <a:gd name="connsiteY45" fmla="*/ 6868160 h 6873161"/>
              <a:gd name="connsiteX46" fmla="*/ 1704340 w 4792980"/>
              <a:gd name="connsiteY46" fmla="*/ 6863080 h 6873161"/>
              <a:gd name="connsiteX47" fmla="*/ 1592580 w 4792980"/>
              <a:gd name="connsiteY47" fmla="*/ 6797040 h 6873161"/>
              <a:gd name="connsiteX48" fmla="*/ 1440180 w 4792980"/>
              <a:gd name="connsiteY48" fmla="*/ 6711315 h 6873161"/>
              <a:gd name="connsiteX49" fmla="*/ 1272540 w 4792980"/>
              <a:gd name="connsiteY49" fmla="*/ 6614160 h 6873161"/>
              <a:gd name="connsiteX50" fmla="*/ 1097280 w 4792980"/>
              <a:gd name="connsiteY50" fmla="*/ 6484620 h 6873161"/>
              <a:gd name="connsiteX51" fmla="*/ 998220 w 4792980"/>
              <a:gd name="connsiteY51" fmla="*/ 6400800 h 6873161"/>
              <a:gd name="connsiteX52" fmla="*/ 906780 w 4792980"/>
              <a:gd name="connsiteY52" fmla="*/ 6332220 h 6873161"/>
              <a:gd name="connsiteX53" fmla="*/ 784860 w 4792980"/>
              <a:gd name="connsiteY53" fmla="*/ 6225540 h 6873161"/>
              <a:gd name="connsiteX54" fmla="*/ 624840 w 4792980"/>
              <a:gd name="connsiteY54" fmla="*/ 6035040 h 6873161"/>
              <a:gd name="connsiteX55" fmla="*/ 449580 w 4792980"/>
              <a:gd name="connsiteY55" fmla="*/ 5798820 h 6873161"/>
              <a:gd name="connsiteX56" fmla="*/ 365760 w 4792980"/>
              <a:gd name="connsiteY56" fmla="*/ 5676900 h 6873161"/>
              <a:gd name="connsiteX57" fmla="*/ 213360 w 4792980"/>
              <a:gd name="connsiteY57" fmla="*/ 5412740 h 6873161"/>
              <a:gd name="connsiteX58" fmla="*/ 111760 w 4792980"/>
              <a:gd name="connsiteY58" fmla="*/ 5097780 h 6873161"/>
              <a:gd name="connsiteX59" fmla="*/ 38100 w 4792980"/>
              <a:gd name="connsiteY59" fmla="*/ 4808220 h 6873161"/>
              <a:gd name="connsiteX60" fmla="*/ 7620 w 4792980"/>
              <a:gd name="connsiteY60" fmla="*/ 4627880 h 6873161"/>
              <a:gd name="connsiteX61" fmla="*/ 0 w 4792980"/>
              <a:gd name="connsiteY61" fmla="*/ 4442460 h 6873161"/>
              <a:gd name="connsiteX62" fmla="*/ 7620 w 4792980"/>
              <a:gd name="connsiteY62" fmla="*/ 4267200 h 6873161"/>
              <a:gd name="connsiteX63" fmla="*/ 30480 w 4792980"/>
              <a:gd name="connsiteY63" fmla="*/ 4030980 h 6873161"/>
              <a:gd name="connsiteX64" fmla="*/ 91440 w 4792980"/>
              <a:gd name="connsiteY64" fmla="*/ 3733800 h 6873161"/>
              <a:gd name="connsiteX65" fmla="*/ 167640 w 4792980"/>
              <a:gd name="connsiteY65" fmla="*/ 3479800 h 6873161"/>
              <a:gd name="connsiteX66" fmla="*/ 266700 w 4792980"/>
              <a:gd name="connsiteY66" fmla="*/ 3261360 h 6873161"/>
              <a:gd name="connsiteX67" fmla="*/ 350520 w 4792980"/>
              <a:gd name="connsiteY67" fmla="*/ 3055620 h 6873161"/>
              <a:gd name="connsiteX68" fmla="*/ 449580 w 4792980"/>
              <a:gd name="connsiteY68" fmla="*/ 2887980 h 6873161"/>
              <a:gd name="connsiteX69" fmla="*/ 525780 w 4792980"/>
              <a:gd name="connsiteY69" fmla="*/ 2758440 h 6873161"/>
              <a:gd name="connsiteX70" fmla="*/ 668020 w 4792980"/>
              <a:gd name="connsiteY70" fmla="*/ 2570480 h 6873161"/>
              <a:gd name="connsiteX71" fmla="*/ 792480 w 4792980"/>
              <a:gd name="connsiteY71" fmla="*/ 2407920 h 6873161"/>
              <a:gd name="connsiteX72" fmla="*/ 914400 w 4792980"/>
              <a:gd name="connsiteY72" fmla="*/ 2247900 h 6873161"/>
              <a:gd name="connsiteX73" fmla="*/ 1059180 w 4792980"/>
              <a:gd name="connsiteY73" fmla="*/ 2103120 h 6873161"/>
              <a:gd name="connsiteX74" fmla="*/ 1193800 w 4792980"/>
              <a:gd name="connsiteY74" fmla="*/ 1943100 h 6873161"/>
              <a:gd name="connsiteX75" fmla="*/ 1358900 w 4792980"/>
              <a:gd name="connsiteY75" fmla="*/ 1783080 h 6873161"/>
              <a:gd name="connsiteX76" fmla="*/ 1470660 w 4792980"/>
              <a:gd name="connsiteY76" fmla="*/ 1699260 h 6873161"/>
              <a:gd name="connsiteX77" fmla="*/ 1630680 w 4792980"/>
              <a:gd name="connsiteY77" fmla="*/ 1569720 h 6873161"/>
              <a:gd name="connsiteX78" fmla="*/ 1752600 w 4792980"/>
              <a:gd name="connsiteY78" fmla="*/ 1455420 h 6873161"/>
              <a:gd name="connsiteX79" fmla="*/ 1889760 w 4792980"/>
              <a:gd name="connsiteY79" fmla="*/ 1356360 h 6873161"/>
              <a:gd name="connsiteX80" fmla="*/ 2098040 w 4792980"/>
              <a:gd name="connsiteY80" fmla="*/ 1203960 h 6873161"/>
              <a:gd name="connsiteX81" fmla="*/ 2286000 w 4792980"/>
              <a:gd name="connsiteY81" fmla="*/ 1074420 h 6873161"/>
              <a:gd name="connsiteX82" fmla="*/ 2456180 w 4792980"/>
              <a:gd name="connsiteY82" fmla="*/ 967740 h 6873161"/>
              <a:gd name="connsiteX83" fmla="*/ 2644140 w 4792980"/>
              <a:gd name="connsiteY83" fmla="*/ 861060 h 6873161"/>
              <a:gd name="connsiteX84" fmla="*/ 2842260 w 4792980"/>
              <a:gd name="connsiteY84" fmla="*/ 762000 h 6873161"/>
              <a:gd name="connsiteX85" fmla="*/ 3055620 w 4792980"/>
              <a:gd name="connsiteY85" fmla="*/ 647700 h 6873161"/>
              <a:gd name="connsiteX86" fmla="*/ 3337560 w 4792980"/>
              <a:gd name="connsiteY86" fmla="*/ 518160 h 6873161"/>
              <a:gd name="connsiteX87" fmla="*/ 3619500 w 4792980"/>
              <a:gd name="connsiteY87" fmla="*/ 388620 h 6873161"/>
              <a:gd name="connsiteX88" fmla="*/ 3843020 w 4792980"/>
              <a:gd name="connsiteY88" fmla="*/ 299720 h 6873161"/>
              <a:gd name="connsiteX89" fmla="*/ 4046220 w 4792980"/>
              <a:gd name="connsiteY89" fmla="*/ 213360 h 6873161"/>
              <a:gd name="connsiteX90" fmla="*/ 4229100 w 4792980"/>
              <a:gd name="connsiteY90" fmla="*/ 152400 h 6873161"/>
              <a:gd name="connsiteX91" fmla="*/ 4358640 w 4792980"/>
              <a:gd name="connsiteY91" fmla="*/ 114300 h 6873161"/>
              <a:gd name="connsiteX92" fmla="*/ 4409440 w 4792980"/>
              <a:gd name="connsiteY92" fmla="*/ 94536 h 6873161"/>
              <a:gd name="connsiteX93" fmla="*/ 4541520 w 4792980"/>
              <a:gd name="connsiteY93" fmla="*/ 55880 h 6873161"/>
              <a:gd name="connsiteX94" fmla="*/ 4699000 w 4792980"/>
              <a:gd name="connsiteY94" fmla="*/ 0 h 6873161"/>
              <a:gd name="connsiteX95" fmla="*/ 4792980 w 4792980"/>
              <a:gd name="connsiteY95" fmla="*/ 0 h 6873161"/>
              <a:gd name="connsiteX0" fmla="*/ 4767580 w 4767580"/>
              <a:gd name="connsiteY0" fmla="*/ 0 h 6883321"/>
              <a:gd name="connsiteX1" fmla="*/ 4442460 w 4767580"/>
              <a:gd name="connsiteY1" fmla="*/ 139700 h 6883321"/>
              <a:gd name="connsiteX2" fmla="*/ 4117340 w 4767580"/>
              <a:gd name="connsiteY2" fmla="*/ 256540 h 6883321"/>
              <a:gd name="connsiteX3" fmla="*/ 3903980 w 4767580"/>
              <a:gd name="connsiteY3" fmla="*/ 342900 h 6883321"/>
              <a:gd name="connsiteX4" fmla="*/ 3657600 w 4767580"/>
              <a:gd name="connsiteY4" fmla="*/ 452120 h 6883321"/>
              <a:gd name="connsiteX5" fmla="*/ 3253740 w 4767580"/>
              <a:gd name="connsiteY5" fmla="*/ 635000 h 6883321"/>
              <a:gd name="connsiteX6" fmla="*/ 2994660 w 4767580"/>
              <a:gd name="connsiteY6" fmla="*/ 756920 h 6883321"/>
              <a:gd name="connsiteX7" fmla="*/ 2735580 w 4767580"/>
              <a:gd name="connsiteY7" fmla="*/ 901700 h 6883321"/>
              <a:gd name="connsiteX8" fmla="*/ 2491740 w 4767580"/>
              <a:gd name="connsiteY8" fmla="*/ 1054100 h 6883321"/>
              <a:gd name="connsiteX9" fmla="*/ 2199640 w 4767580"/>
              <a:gd name="connsiteY9" fmla="*/ 1247696 h 6883321"/>
              <a:gd name="connsiteX10" fmla="*/ 2161540 w 4767580"/>
              <a:gd name="connsiteY10" fmla="*/ 1272540 h 6883321"/>
              <a:gd name="connsiteX11" fmla="*/ 1965960 w 4767580"/>
              <a:gd name="connsiteY11" fmla="*/ 1419860 h 6883321"/>
              <a:gd name="connsiteX12" fmla="*/ 1752600 w 4767580"/>
              <a:gd name="connsiteY12" fmla="*/ 1587500 h 6883321"/>
              <a:gd name="connsiteX13" fmla="*/ 1478280 w 4767580"/>
              <a:gd name="connsiteY13" fmla="*/ 1818640 h 6883321"/>
              <a:gd name="connsiteX14" fmla="*/ 1249680 w 4767580"/>
              <a:gd name="connsiteY14" fmla="*/ 2037080 h 6883321"/>
              <a:gd name="connsiteX15" fmla="*/ 1066800 w 4767580"/>
              <a:gd name="connsiteY15" fmla="*/ 2235200 h 6883321"/>
              <a:gd name="connsiteX16" fmla="*/ 883920 w 4767580"/>
              <a:gd name="connsiteY16" fmla="*/ 2440940 h 6883321"/>
              <a:gd name="connsiteX17" fmla="*/ 751840 w 4767580"/>
              <a:gd name="connsiteY17" fmla="*/ 2621280 h 6883321"/>
              <a:gd name="connsiteX18" fmla="*/ 617220 w 4767580"/>
              <a:gd name="connsiteY18" fmla="*/ 2814320 h 6883321"/>
              <a:gd name="connsiteX19" fmla="*/ 480060 w 4767580"/>
              <a:gd name="connsiteY19" fmla="*/ 3050540 h 6883321"/>
              <a:gd name="connsiteX20" fmla="*/ 388620 w 4767580"/>
              <a:gd name="connsiteY20" fmla="*/ 3263900 h 6883321"/>
              <a:gd name="connsiteX21" fmla="*/ 312420 w 4767580"/>
              <a:gd name="connsiteY21" fmla="*/ 3446780 h 6883321"/>
              <a:gd name="connsiteX22" fmla="*/ 236220 w 4767580"/>
              <a:gd name="connsiteY22" fmla="*/ 3683000 h 6883321"/>
              <a:gd name="connsiteX23" fmla="*/ 175260 w 4767580"/>
              <a:gd name="connsiteY23" fmla="*/ 3942080 h 6883321"/>
              <a:gd name="connsiteX24" fmla="*/ 137160 w 4767580"/>
              <a:gd name="connsiteY24" fmla="*/ 4170680 h 6883321"/>
              <a:gd name="connsiteX25" fmla="*/ 129540 w 4767580"/>
              <a:gd name="connsiteY25" fmla="*/ 4467860 h 6883321"/>
              <a:gd name="connsiteX26" fmla="*/ 144780 w 4767580"/>
              <a:gd name="connsiteY26" fmla="*/ 4696460 h 6883321"/>
              <a:gd name="connsiteX27" fmla="*/ 175260 w 4767580"/>
              <a:gd name="connsiteY27" fmla="*/ 4871720 h 6883321"/>
              <a:gd name="connsiteX28" fmla="*/ 236220 w 4767580"/>
              <a:gd name="connsiteY28" fmla="*/ 5130800 h 6883321"/>
              <a:gd name="connsiteX29" fmla="*/ 335280 w 4767580"/>
              <a:gd name="connsiteY29" fmla="*/ 5405120 h 6883321"/>
              <a:gd name="connsiteX30" fmla="*/ 464820 w 4767580"/>
              <a:gd name="connsiteY30" fmla="*/ 5646420 h 6883321"/>
              <a:gd name="connsiteX31" fmla="*/ 589280 w 4767580"/>
              <a:gd name="connsiteY31" fmla="*/ 5824220 h 6883321"/>
              <a:gd name="connsiteX32" fmla="*/ 701040 w 4767580"/>
              <a:gd name="connsiteY32" fmla="*/ 5974715 h 6883321"/>
              <a:gd name="connsiteX33" fmla="*/ 830580 w 4767580"/>
              <a:gd name="connsiteY33" fmla="*/ 6129020 h 6883321"/>
              <a:gd name="connsiteX34" fmla="*/ 1003300 w 4767580"/>
              <a:gd name="connsiteY34" fmla="*/ 6301740 h 6883321"/>
              <a:gd name="connsiteX35" fmla="*/ 1203960 w 4767580"/>
              <a:gd name="connsiteY35" fmla="*/ 6471920 h 6883321"/>
              <a:gd name="connsiteX36" fmla="*/ 1358265 w 4767580"/>
              <a:gd name="connsiteY36" fmla="*/ 6582410 h 6883321"/>
              <a:gd name="connsiteX37" fmla="*/ 1503680 w 4767580"/>
              <a:gd name="connsiteY37" fmla="*/ 6672580 h 6883321"/>
              <a:gd name="connsiteX38" fmla="*/ 1594485 w 4767580"/>
              <a:gd name="connsiteY38" fmla="*/ 6724650 h 6883321"/>
              <a:gd name="connsiteX39" fmla="*/ 1636395 w 4767580"/>
              <a:gd name="connsiteY39" fmla="*/ 6749336 h 6883321"/>
              <a:gd name="connsiteX40" fmla="*/ 1681480 w 4767580"/>
              <a:gd name="connsiteY40" fmla="*/ 6779260 h 6883321"/>
              <a:gd name="connsiteX41" fmla="*/ 1737360 w 4767580"/>
              <a:gd name="connsiteY41" fmla="*/ 6806486 h 6883321"/>
              <a:gd name="connsiteX42" fmla="*/ 1781175 w 4767580"/>
              <a:gd name="connsiteY42" fmla="*/ 6835775 h 6883321"/>
              <a:gd name="connsiteX43" fmla="*/ 1871345 w 4767580"/>
              <a:gd name="connsiteY43" fmla="*/ 6881495 h 6883321"/>
              <a:gd name="connsiteX44" fmla="*/ 1863725 w 4767580"/>
              <a:gd name="connsiteY44" fmla="*/ 6883321 h 6883321"/>
              <a:gd name="connsiteX45" fmla="*/ 1812925 w 4767580"/>
              <a:gd name="connsiteY45" fmla="*/ 6878320 h 6883321"/>
              <a:gd name="connsiteX46" fmla="*/ 1704340 w 4767580"/>
              <a:gd name="connsiteY46" fmla="*/ 6873240 h 6883321"/>
              <a:gd name="connsiteX47" fmla="*/ 1592580 w 4767580"/>
              <a:gd name="connsiteY47" fmla="*/ 6807200 h 6883321"/>
              <a:gd name="connsiteX48" fmla="*/ 1440180 w 4767580"/>
              <a:gd name="connsiteY48" fmla="*/ 6721475 h 6883321"/>
              <a:gd name="connsiteX49" fmla="*/ 1272540 w 4767580"/>
              <a:gd name="connsiteY49" fmla="*/ 6624320 h 6883321"/>
              <a:gd name="connsiteX50" fmla="*/ 1097280 w 4767580"/>
              <a:gd name="connsiteY50" fmla="*/ 6494780 h 6883321"/>
              <a:gd name="connsiteX51" fmla="*/ 998220 w 4767580"/>
              <a:gd name="connsiteY51" fmla="*/ 6410960 h 6883321"/>
              <a:gd name="connsiteX52" fmla="*/ 906780 w 4767580"/>
              <a:gd name="connsiteY52" fmla="*/ 6342380 h 6883321"/>
              <a:gd name="connsiteX53" fmla="*/ 784860 w 4767580"/>
              <a:gd name="connsiteY53" fmla="*/ 6235700 h 6883321"/>
              <a:gd name="connsiteX54" fmla="*/ 624840 w 4767580"/>
              <a:gd name="connsiteY54" fmla="*/ 6045200 h 6883321"/>
              <a:gd name="connsiteX55" fmla="*/ 449580 w 4767580"/>
              <a:gd name="connsiteY55" fmla="*/ 5808980 h 6883321"/>
              <a:gd name="connsiteX56" fmla="*/ 365760 w 4767580"/>
              <a:gd name="connsiteY56" fmla="*/ 5687060 h 6883321"/>
              <a:gd name="connsiteX57" fmla="*/ 213360 w 4767580"/>
              <a:gd name="connsiteY57" fmla="*/ 5422900 h 6883321"/>
              <a:gd name="connsiteX58" fmla="*/ 111760 w 4767580"/>
              <a:gd name="connsiteY58" fmla="*/ 5107940 h 6883321"/>
              <a:gd name="connsiteX59" fmla="*/ 38100 w 4767580"/>
              <a:gd name="connsiteY59" fmla="*/ 4818380 h 6883321"/>
              <a:gd name="connsiteX60" fmla="*/ 7620 w 4767580"/>
              <a:gd name="connsiteY60" fmla="*/ 4638040 h 6883321"/>
              <a:gd name="connsiteX61" fmla="*/ 0 w 4767580"/>
              <a:gd name="connsiteY61" fmla="*/ 4452620 h 6883321"/>
              <a:gd name="connsiteX62" fmla="*/ 7620 w 4767580"/>
              <a:gd name="connsiteY62" fmla="*/ 4277360 h 6883321"/>
              <a:gd name="connsiteX63" fmla="*/ 30480 w 4767580"/>
              <a:gd name="connsiteY63" fmla="*/ 4041140 h 6883321"/>
              <a:gd name="connsiteX64" fmla="*/ 91440 w 4767580"/>
              <a:gd name="connsiteY64" fmla="*/ 3743960 h 6883321"/>
              <a:gd name="connsiteX65" fmla="*/ 167640 w 4767580"/>
              <a:gd name="connsiteY65" fmla="*/ 3489960 h 6883321"/>
              <a:gd name="connsiteX66" fmla="*/ 266700 w 4767580"/>
              <a:gd name="connsiteY66" fmla="*/ 3271520 h 6883321"/>
              <a:gd name="connsiteX67" fmla="*/ 350520 w 4767580"/>
              <a:gd name="connsiteY67" fmla="*/ 3065780 h 6883321"/>
              <a:gd name="connsiteX68" fmla="*/ 449580 w 4767580"/>
              <a:gd name="connsiteY68" fmla="*/ 2898140 h 6883321"/>
              <a:gd name="connsiteX69" fmla="*/ 525780 w 4767580"/>
              <a:gd name="connsiteY69" fmla="*/ 2768600 h 6883321"/>
              <a:gd name="connsiteX70" fmla="*/ 668020 w 4767580"/>
              <a:gd name="connsiteY70" fmla="*/ 2580640 h 6883321"/>
              <a:gd name="connsiteX71" fmla="*/ 792480 w 4767580"/>
              <a:gd name="connsiteY71" fmla="*/ 2418080 h 6883321"/>
              <a:gd name="connsiteX72" fmla="*/ 914400 w 4767580"/>
              <a:gd name="connsiteY72" fmla="*/ 2258060 h 6883321"/>
              <a:gd name="connsiteX73" fmla="*/ 1059180 w 4767580"/>
              <a:gd name="connsiteY73" fmla="*/ 2113280 h 6883321"/>
              <a:gd name="connsiteX74" fmla="*/ 1193800 w 4767580"/>
              <a:gd name="connsiteY74" fmla="*/ 1953260 h 6883321"/>
              <a:gd name="connsiteX75" fmla="*/ 1358900 w 4767580"/>
              <a:gd name="connsiteY75" fmla="*/ 1793240 h 6883321"/>
              <a:gd name="connsiteX76" fmla="*/ 1470660 w 4767580"/>
              <a:gd name="connsiteY76" fmla="*/ 1709420 h 6883321"/>
              <a:gd name="connsiteX77" fmla="*/ 1630680 w 4767580"/>
              <a:gd name="connsiteY77" fmla="*/ 1579880 h 6883321"/>
              <a:gd name="connsiteX78" fmla="*/ 1752600 w 4767580"/>
              <a:gd name="connsiteY78" fmla="*/ 1465580 h 6883321"/>
              <a:gd name="connsiteX79" fmla="*/ 1889760 w 4767580"/>
              <a:gd name="connsiteY79" fmla="*/ 1366520 h 6883321"/>
              <a:gd name="connsiteX80" fmla="*/ 2098040 w 4767580"/>
              <a:gd name="connsiteY80" fmla="*/ 1214120 h 6883321"/>
              <a:gd name="connsiteX81" fmla="*/ 2286000 w 4767580"/>
              <a:gd name="connsiteY81" fmla="*/ 1084580 h 6883321"/>
              <a:gd name="connsiteX82" fmla="*/ 2456180 w 4767580"/>
              <a:gd name="connsiteY82" fmla="*/ 977900 h 6883321"/>
              <a:gd name="connsiteX83" fmla="*/ 2644140 w 4767580"/>
              <a:gd name="connsiteY83" fmla="*/ 871220 h 6883321"/>
              <a:gd name="connsiteX84" fmla="*/ 2842260 w 4767580"/>
              <a:gd name="connsiteY84" fmla="*/ 772160 h 6883321"/>
              <a:gd name="connsiteX85" fmla="*/ 3055620 w 4767580"/>
              <a:gd name="connsiteY85" fmla="*/ 657860 h 6883321"/>
              <a:gd name="connsiteX86" fmla="*/ 3337560 w 4767580"/>
              <a:gd name="connsiteY86" fmla="*/ 528320 h 6883321"/>
              <a:gd name="connsiteX87" fmla="*/ 3619500 w 4767580"/>
              <a:gd name="connsiteY87" fmla="*/ 398780 h 6883321"/>
              <a:gd name="connsiteX88" fmla="*/ 3843020 w 4767580"/>
              <a:gd name="connsiteY88" fmla="*/ 309880 h 6883321"/>
              <a:gd name="connsiteX89" fmla="*/ 4046220 w 4767580"/>
              <a:gd name="connsiteY89" fmla="*/ 223520 h 6883321"/>
              <a:gd name="connsiteX90" fmla="*/ 4229100 w 4767580"/>
              <a:gd name="connsiteY90" fmla="*/ 162560 h 6883321"/>
              <a:gd name="connsiteX91" fmla="*/ 4358640 w 4767580"/>
              <a:gd name="connsiteY91" fmla="*/ 124460 h 6883321"/>
              <a:gd name="connsiteX92" fmla="*/ 4409440 w 4767580"/>
              <a:gd name="connsiteY92" fmla="*/ 104696 h 6883321"/>
              <a:gd name="connsiteX93" fmla="*/ 4541520 w 4767580"/>
              <a:gd name="connsiteY93" fmla="*/ 66040 h 6883321"/>
              <a:gd name="connsiteX94" fmla="*/ 4699000 w 4767580"/>
              <a:gd name="connsiteY94" fmla="*/ 10160 h 6883321"/>
              <a:gd name="connsiteX95" fmla="*/ 4767580 w 4767580"/>
              <a:gd name="connsiteY95" fmla="*/ 0 h 6883321"/>
              <a:gd name="connsiteX0" fmla="*/ 4813300 w 4813300"/>
              <a:gd name="connsiteY0" fmla="*/ 0 h 6873161"/>
              <a:gd name="connsiteX1" fmla="*/ 4442460 w 4813300"/>
              <a:gd name="connsiteY1" fmla="*/ 129540 h 6873161"/>
              <a:gd name="connsiteX2" fmla="*/ 4117340 w 4813300"/>
              <a:gd name="connsiteY2" fmla="*/ 246380 h 6873161"/>
              <a:gd name="connsiteX3" fmla="*/ 3903980 w 4813300"/>
              <a:gd name="connsiteY3" fmla="*/ 332740 h 6873161"/>
              <a:gd name="connsiteX4" fmla="*/ 3657600 w 4813300"/>
              <a:gd name="connsiteY4" fmla="*/ 441960 h 6873161"/>
              <a:gd name="connsiteX5" fmla="*/ 3253740 w 4813300"/>
              <a:gd name="connsiteY5" fmla="*/ 624840 h 6873161"/>
              <a:gd name="connsiteX6" fmla="*/ 2994660 w 4813300"/>
              <a:gd name="connsiteY6" fmla="*/ 746760 h 6873161"/>
              <a:gd name="connsiteX7" fmla="*/ 2735580 w 4813300"/>
              <a:gd name="connsiteY7" fmla="*/ 891540 h 6873161"/>
              <a:gd name="connsiteX8" fmla="*/ 2491740 w 4813300"/>
              <a:gd name="connsiteY8" fmla="*/ 1043940 h 6873161"/>
              <a:gd name="connsiteX9" fmla="*/ 2199640 w 4813300"/>
              <a:gd name="connsiteY9" fmla="*/ 1237536 h 6873161"/>
              <a:gd name="connsiteX10" fmla="*/ 2161540 w 4813300"/>
              <a:gd name="connsiteY10" fmla="*/ 1262380 h 6873161"/>
              <a:gd name="connsiteX11" fmla="*/ 1965960 w 4813300"/>
              <a:gd name="connsiteY11" fmla="*/ 1409700 h 6873161"/>
              <a:gd name="connsiteX12" fmla="*/ 1752600 w 4813300"/>
              <a:gd name="connsiteY12" fmla="*/ 1577340 h 6873161"/>
              <a:gd name="connsiteX13" fmla="*/ 1478280 w 4813300"/>
              <a:gd name="connsiteY13" fmla="*/ 1808480 h 6873161"/>
              <a:gd name="connsiteX14" fmla="*/ 1249680 w 4813300"/>
              <a:gd name="connsiteY14" fmla="*/ 2026920 h 6873161"/>
              <a:gd name="connsiteX15" fmla="*/ 1066800 w 4813300"/>
              <a:gd name="connsiteY15" fmla="*/ 2225040 h 6873161"/>
              <a:gd name="connsiteX16" fmla="*/ 883920 w 4813300"/>
              <a:gd name="connsiteY16" fmla="*/ 2430780 h 6873161"/>
              <a:gd name="connsiteX17" fmla="*/ 751840 w 4813300"/>
              <a:gd name="connsiteY17" fmla="*/ 2611120 h 6873161"/>
              <a:gd name="connsiteX18" fmla="*/ 617220 w 4813300"/>
              <a:gd name="connsiteY18" fmla="*/ 2804160 h 6873161"/>
              <a:gd name="connsiteX19" fmla="*/ 480060 w 4813300"/>
              <a:gd name="connsiteY19" fmla="*/ 3040380 h 6873161"/>
              <a:gd name="connsiteX20" fmla="*/ 388620 w 4813300"/>
              <a:gd name="connsiteY20" fmla="*/ 3253740 h 6873161"/>
              <a:gd name="connsiteX21" fmla="*/ 312420 w 4813300"/>
              <a:gd name="connsiteY21" fmla="*/ 3436620 h 6873161"/>
              <a:gd name="connsiteX22" fmla="*/ 236220 w 4813300"/>
              <a:gd name="connsiteY22" fmla="*/ 3672840 h 6873161"/>
              <a:gd name="connsiteX23" fmla="*/ 175260 w 4813300"/>
              <a:gd name="connsiteY23" fmla="*/ 3931920 h 6873161"/>
              <a:gd name="connsiteX24" fmla="*/ 137160 w 4813300"/>
              <a:gd name="connsiteY24" fmla="*/ 4160520 h 6873161"/>
              <a:gd name="connsiteX25" fmla="*/ 129540 w 4813300"/>
              <a:gd name="connsiteY25" fmla="*/ 4457700 h 6873161"/>
              <a:gd name="connsiteX26" fmla="*/ 144780 w 4813300"/>
              <a:gd name="connsiteY26" fmla="*/ 4686300 h 6873161"/>
              <a:gd name="connsiteX27" fmla="*/ 175260 w 4813300"/>
              <a:gd name="connsiteY27" fmla="*/ 4861560 h 6873161"/>
              <a:gd name="connsiteX28" fmla="*/ 236220 w 4813300"/>
              <a:gd name="connsiteY28" fmla="*/ 5120640 h 6873161"/>
              <a:gd name="connsiteX29" fmla="*/ 335280 w 4813300"/>
              <a:gd name="connsiteY29" fmla="*/ 5394960 h 6873161"/>
              <a:gd name="connsiteX30" fmla="*/ 464820 w 4813300"/>
              <a:gd name="connsiteY30" fmla="*/ 5636260 h 6873161"/>
              <a:gd name="connsiteX31" fmla="*/ 589280 w 4813300"/>
              <a:gd name="connsiteY31" fmla="*/ 5814060 h 6873161"/>
              <a:gd name="connsiteX32" fmla="*/ 701040 w 4813300"/>
              <a:gd name="connsiteY32" fmla="*/ 5964555 h 6873161"/>
              <a:gd name="connsiteX33" fmla="*/ 830580 w 4813300"/>
              <a:gd name="connsiteY33" fmla="*/ 6118860 h 6873161"/>
              <a:gd name="connsiteX34" fmla="*/ 1003300 w 4813300"/>
              <a:gd name="connsiteY34" fmla="*/ 6291580 h 6873161"/>
              <a:gd name="connsiteX35" fmla="*/ 1203960 w 4813300"/>
              <a:gd name="connsiteY35" fmla="*/ 6461760 h 6873161"/>
              <a:gd name="connsiteX36" fmla="*/ 1358265 w 4813300"/>
              <a:gd name="connsiteY36" fmla="*/ 6572250 h 6873161"/>
              <a:gd name="connsiteX37" fmla="*/ 1503680 w 4813300"/>
              <a:gd name="connsiteY37" fmla="*/ 6662420 h 6873161"/>
              <a:gd name="connsiteX38" fmla="*/ 1594485 w 4813300"/>
              <a:gd name="connsiteY38" fmla="*/ 6714490 h 6873161"/>
              <a:gd name="connsiteX39" fmla="*/ 1636395 w 4813300"/>
              <a:gd name="connsiteY39" fmla="*/ 6739176 h 6873161"/>
              <a:gd name="connsiteX40" fmla="*/ 1681480 w 4813300"/>
              <a:gd name="connsiteY40" fmla="*/ 6769100 h 6873161"/>
              <a:gd name="connsiteX41" fmla="*/ 1737360 w 4813300"/>
              <a:gd name="connsiteY41" fmla="*/ 6796326 h 6873161"/>
              <a:gd name="connsiteX42" fmla="*/ 1781175 w 4813300"/>
              <a:gd name="connsiteY42" fmla="*/ 6825615 h 6873161"/>
              <a:gd name="connsiteX43" fmla="*/ 1871345 w 4813300"/>
              <a:gd name="connsiteY43" fmla="*/ 6871335 h 6873161"/>
              <a:gd name="connsiteX44" fmla="*/ 1863725 w 4813300"/>
              <a:gd name="connsiteY44" fmla="*/ 6873161 h 6873161"/>
              <a:gd name="connsiteX45" fmla="*/ 1812925 w 4813300"/>
              <a:gd name="connsiteY45" fmla="*/ 6868160 h 6873161"/>
              <a:gd name="connsiteX46" fmla="*/ 1704340 w 4813300"/>
              <a:gd name="connsiteY46" fmla="*/ 6863080 h 6873161"/>
              <a:gd name="connsiteX47" fmla="*/ 1592580 w 4813300"/>
              <a:gd name="connsiteY47" fmla="*/ 6797040 h 6873161"/>
              <a:gd name="connsiteX48" fmla="*/ 1440180 w 4813300"/>
              <a:gd name="connsiteY48" fmla="*/ 6711315 h 6873161"/>
              <a:gd name="connsiteX49" fmla="*/ 1272540 w 4813300"/>
              <a:gd name="connsiteY49" fmla="*/ 6614160 h 6873161"/>
              <a:gd name="connsiteX50" fmla="*/ 1097280 w 4813300"/>
              <a:gd name="connsiteY50" fmla="*/ 6484620 h 6873161"/>
              <a:gd name="connsiteX51" fmla="*/ 998220 w 4813300"/>
              <a:gd name="connsiteY51" fmla="*/ 6400800 h 6873161"/>
              <a:gd name="connsiteX52" fmla="*/ 906780 w 4813300"/>
              <a:gd name="connsiteY52" fmla="*/ 6332220 h 6873161"/>
              <a:gd name="connsiteX53" fmla="*/ 784860 w 4813300"/>
              <a:gd name="connsiteY53" fmla="*/ 6225540 h 6873161"/>
              <a:gd name="connsiteX54" fmla="*/ 624840 w 4813300"/>
              <a:gd name="connsiteY54" fmla="*/ 6035040 h 6873161"/>
              <a:gd name="connsiteX55" fmla="*/ 449580 w 4813300"/>
              <a:gd name="connsiteY55" fmla="*/ 5798820 h 6873161"/>
              <a:gd name="connsiteX56" fmla="*/ 365760 w 4813300"/>
              <a:gd name="connsiteY56" fmla="*/ 5676900 h 6873161"/>
              <a:gd name="connsiteX57" fmla="*/ 213360 w 4813300"/>
              <a:gd name="connsiteY57" fmla="*/ 5412740 h 6873161"/>
              <a:gd name="connsiteX58" fmla="*/ 111760 w 4813300"/>
              <a:gd name="connsiteY58" fmla="*/ 5097780 h 6873161"/>
              <a:gd name="connsiteX59" fmla="*/ 38100 w 4813300"/>
              <a:gd name="connsiteY59" fmla="*/ 4808220 h 6873161"/>
              <a:gd name="connsiteX60" fmla="*/ 7620 w 4813300"/>
              <a:gd name="connsiteY60" fmla="*/ 4627880 h 6873161"/>
              <a:gd name="connsiteX61" fmla="*/ 0 w 4813300"/>
              <a:gd name="connsiteY61" fmla="*/ 4442460 h 6873161"/>
              <a:gd name="connsiteX62" fmla="*/ 7620 w 4813300"/>
              <a:gd name="connsiteY62" fmla="*/ 4267200 h 6873161"/>
              <a:gd name="connsiteX63" fmla="*/ 30480 w 4813300"/>
              <a:gd name="connsiteY63" fmla="*/ 4030980 h 6873161"/>
              <a:gd name="connsiteX64" fmla="*/ 91440 w 4813300"/>
              <a:gd name="connsiteY64" fmla="*/ 3733800 h 6873161"/>
              <a:gd name="connsiteX65" fmla="*/ 167640 w 4813300"/>
              <a:gd name="connsiteY65" fmla="*/ 3479800 h 6873161"/>
              <a:gd name="connsiteX66" fmla="*/ 266700 w 4813300"/>
              <a:gd name="connsiteY66" fmla="*/ 3261360 h 6873161"/>
              <a:gd name="connsiteX67" fmla="*/ 350520 w 4813300"/>
              <a:gd name="connsiteY67" fmla="*/ 3055620 h 6873161"/>
              <a:gd name="connsiteX68" fmla="*/ 449580 w 4813300"/>
              <a:gd name="connsiteY68" fmla="*/ 2887980 h 6873161"/>
              <a:gd name="connsiteX69" fmla="*/ 525780 w 4813300"/>
              <a:gd name="connsiteY69" fmla="*/ 2758440 h 6873161"/>
              <a:gd name="connsiteX70" fmla="*/ 668020 w 4813300"/>
              <a:gd name="connsiteY70" fmla="*/ 2570480 h 6873161"/>
              <a:gd name="connsiteX71" fmla="*/ 792480 w 4813300"/>
              <a:gd name="connsiteY71" fmla="*/ 2407920 h 6873161"/>
              <a:gd name="connsiteX72" fmla="*/ 914400 w 4813300"/>
              <a:gd name="connsiteY72" fmla="*/ 2247900 h 6873161"/>
              <a:gd name="connsiteX73" fmla="*/ 1059180 w 4813300"/>
              <a:gd name="connsiteY73" fmla="*/ 2103120 h 6873161"/>
              <a:gd name="connsiteX74" fmla="*/ 1193800 w 4813300"/>
              <a:gd name="connsiteY74" fmla="*/ 1943100 h 6873161"/>
              <a:gd name="connsiteX75" fmla="*/ 1358900 w 4813300"/>
              <a:gd name="connsiteY75" fmla="*/ 1783080 h 6873161"/>
              <a:gd name="connsiteX76" fmla="*/ 1470660 w 4813300"/>
              <a:gd name="connsiteY76" fmla="*/ 1699260 h 6873161"/>
              <a:gd name="connsiteX77" fmla="*/ 1630680 w 4813300"/>
              <a:gd name="connsiteY77" fmla="*/ 1569720 h 6873161"/>
              <a:gd name="connsiteX78" fmla="*/ 1752600 w 4813300"/>
              <a:gd name="connsiteY78" fmla="*/ 1455420 h 6873161"/>
              <a:gd name="connsiteX79" fmla="*/ 1889760 w 4813300"/>
              <a:gd name="connsiteY79" fmla="*/ 1356360 h 6873161"/>
              <a:gd name="connsiteX80" fmla="*/ 2098040 w 4813300"/>
              <a:gd name="connsiteY80" fmla="*/ 1203960 h 6873161"/>
              <a:gd name="connsiteX81" fmla="*/ 2286000 w 4813300"/>
              <a:gd name="connsiteY81" fmla="*/ 1074420 h 6873161"/>
              <a:gd name="connsiteX82" fmla="*/ 2456180 w 4813300"/>
              <a:gd name="connsiteY82" fmla="*/ 967740 h 6873161"/>
              <a:gd name="connsiteX83" fmla="*/ 2644140 w 4813300"/>
              <a:gd name="connsiteY83" fmla="*/ 861060 h 6873161"/>
              <a:gd name="connsiteX84" fmla="*/ 2842260 w 4813300"/>
              <a:gd name="connsiteY84" fmla="*/ 762000 h 6873161"/>
              <a:gd name="connsiteX85" fmla="*/ 3055620 w 4813300"/>
              <a:gd name="connsiteY85" fmla="*/ 647700 h 6873161"/>
              <a:gd name="connsiteX86" fmla="*/ 3337560 w 4813300"/>
              <a:gd name="connsiteY86" fmla="*/ 518160 h 6873161"/>
              <a:gd name="connsiteX87" fmla="*/ 3619500 w 4813300"/>
              <a:gd name="connsiteY87" fmla="*/ 388620 h 6873161"/>
              <a:gd name="connsiteX88" fmla="*/ 3843020 w 4813300"/>
              <a:gd name="connsiteY88" fmla="*/ 299720 h 6873161"/>
              <a:gd name="connsiteX89" fmla="*/ 4046220 w 4813300"/>
              <a:gd name="connsiteY89" fmla="*/ 213360 h 6873161"/>
              <a:gd name="connsiteX90" fmla="*/ 4229100 w 4813300"/>
              <a:gd name="connsiteY90" fmla="*/ 152400 h 6873161"/>
              <a:gd name="connsiteX91" fmla="*/ 4358640 w 4813300"/>
              <a:gd name="connsiteY91" fmla="*/ 114300 h 6873161"/>
              <a:gd name="connsiteX92" fmla="*/ 4409440 w 4813300"/>
              <a:gd name="connsiteY92" fmla="*/ 94536 h 6873161"/>
              <a:gd name="connsiteX93" fmla="*/ 4541520 w 4813300"/>
              <a:gd name="connsiteY93" fmla="*/ 55880 h 6873161"/>
              <a:gd name="connsiteX94" fmla="*/ 4699000 w 4813300"/>
              <a:gd name="connsiteY94" fmla="*/ 0 h 6873161"/>
              <a:gd name="connsiteX95" fmla="*/ 4813300 w 4813300"/>
              <a:gd name="connsiteY95" fmla="*/ 0 h 687316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41520 w 4813300"/>
              <a:gd name="connsiteY93" fmla="*/ 7112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09440 w 4813300"/>
              <a:gd name="connsiteY92" fmla="*/ 10977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58640 w 4813300"/>
              <a:gd name="connsiteY91" fmla="*/ 12954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229100 w 4813300"/>
              <a:gd name="connsiteY90" fmla="*/ 16764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4046220 w 4813300"/>
              <a:gd name="connsiteY89" fmla="*/ 22860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843020 w 4813300"/>
              <a:gd name="connsiteY88" fmla="*/ 31496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619500 w 4813300"/>
              <a:gd name="connsiteY87" fmla="*/ 40386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19600 w 4813300"/>
              <a:gd name="connsiteY92" fmla="*/ 9961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26280 w 4813300"/>
              <a:gd name="connsiteY93" fmla="*/ 6096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37560 w 4813300"/>
              <a:gd name="connsiteY86" fmla="*/ 53340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305562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42260 w 4813300"/>
              <a:gd name="connsiteY84" fmla="*/ 77724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4414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5618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860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98040 w 4813300"/>
              <a:gd name="connsiteY80" fmla="*/ 121920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89760 w 4813300"/>
              <a:gd name="connsiteY79" fmla="*/ 137160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52600 w 4813300"/>
              <a:gd name="connsiteY78" fmla="*/ 147066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63068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70660 w 4813300"/>
              <a:gd name="connsiteY76" fmla="*/ 171450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58900 w 4813300"/>
              <a:gd name="connsiteY75" fmla="*/ 179832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9380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10591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914400 w 4813300"/>
              <a:gd name="connsiteY72" fmla="*/ 226314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9248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68020 w 4813300"/>
              <a:gd name="connsiteY70" fmla="*/ 258572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56920 w 4813300"/>
              <a:gd name="connsiteY71" fmla="*/ 242316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17220 w 4813300"/>
              <a:gd name="connsiteY70" fmla="*/ 257556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52578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449580 w 4813300"/>
              <a:gd name="connsiteY68" fmla="*/ 290322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50520 w 4813300"/>
              <a:gd name="connsiteY67" fmla="*/ 307086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66700 w 4813300"/>
              <a:gd name="connsiteY66" fmla="*/ 327660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829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67640 w 4813300"/>
              <a:gd name="connsiteY65" fmla="*/ 349504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91440 w 4813300"/>
              <a:gd name="connsiteY64" fmla="*/ 374904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13300 w 4813300"/>
              <a:gd name="connsiteY0" fmla="*/ 15240 h 6888401"/>
              <a:gd name="connsiteX1" fmla="*/ 4442460 w 4813300"/>
              <a:gd name="connsiteY1" fmla="*/ 144780 h 6888401"/>
              <a:gd name="connsiteX2" fmla="*/ 4117340 w 4813300"/>
              <a:gd name="connsiteY2" fmla="*/ 261620 h 6888401"/>
              <a:gd name="connsiteX3" fmla="*/ 3903980 w 4813300"/>
              <a:gd name="connsiteY3" fmla="*/ 347980 h 6888401"/>
              <a:gd name="connsiteX4" fmla="*/ 3657600 w 4813300"/>
              <a:gd name="connsiteY4" fmla="*/ 457200 h 6888401"/>
              <a:gd name="connsiteX5" fmla="*/ 3253740 w 4813300"/>
              <a:gd name="connsiteY5" fmla="*/ 640080 h 6888401"/>
              <a:gd name="connsiteX6" fmla="*/ 2994660 w 4813300"/>
              <a:gd name="connsiteY6" fmla="*/ 762000 h 6888401"/>
              <a:gd name="connsiteX7" fmla="*/ 2735580 w 4813300"/>
              <a:gd name="connsiteY7" fmla="*/ 906780 h 6888401"/>
              <a:gd name="connsiteX8" fmla="*/ 2491740 w 4813300"/>
              <a:gd name="connsiteY8" fmla="*/ 1059180 h 6888401"/>
              <a:gd name="connsiteX9" fmla="*/ 2199640 w 4813300"/>
              <a:gd name="connsiteY9" fmla="*/ 1252776 h 6888401"/>
              <a:gd name="connsiteX10" fmla="*/ 2161540 w 4813300"/>
              <a:gd name="connsiteY10" fmla="*/ 1277620 h 6888401"/>
              <a:gd name="connsiteX11" fmla="*/ 1965960 w 4813300"/>
              <a:gd name="connsiteY11" fmla="*/ 1424940 h 6888401"/>
              <a:gd name="connsiteX12" fmla="*/ 1752600 w 4813300"/>
              <a:gd name="connsiteY12" fmla="*/ 1592580 h 6888401"/>
              <a:gd name="connsiteX13" fmla="*/ 1478280 w 4813300"/>
              <a:gd name="connsiteY13" fmla="*/ 1823720 h 6888401"/>
              <a:gd name="connsiteX14" fmla="*/ 1249680 w 4813300"/>
              <a:gd name="connsiteY14" fmla="*/ 2042160 h 6888401"/>
              <a:gd name="connsiteX15" fmla="*/ 1066800 w 4813300"/>
              <a:gd name="connsiteY15" fmla="*/ 2240280 h 6888401"/>
              <a:gd name="connsiteX16" fmla="*/ 883920 w 4813300"/>
              <a:gd name="connsiteY16" fmla="*/ 2446020 h 6888401"/>
              <a:gd name="connsiteX17" fmla="*/ 751840 w 4813300"/>
              <a:gd name="connsiteY17" fmla="*/ 2626360 h 6888401"/>
              <a:gd name="connsiteX18" fmla="*/ 617220 w 4813300"/>
              <a:gd name="connsiteY18" fmla="*/ 2819400 h 6888401"/>
              <a:gd name="connsiteX19" fmla="*/ 480060 w 4813300"/>
              <a:gd name="connsiteY19" fmla="*/ 3055620 h 6888401"/>
              <a:gd name="connsiteX20" fmla="*/ 388620 w 4813300"/>
              <a:gd name="connsiteY20" fmla="*/ 3268980 h 6888401"/>
              <a:gd name="connsiteX21" fmla="*/ 312420 w 4813300"/>
              <a:gd name="connsiteY21" fmla="*/ 3451860 h 6888401"/>
              <a:gd name="connsiteX22" fmla="*/ 236220 w 4813300"/>
              <a:gd name="connsiteY22" fmla="*/ 3688080 h 6888401"/>
              <a:gd name="connsiteX23" fmla="*/ 175260 w 4813300"/>
              <a:gd name="connsiteY23" fmla="*/ 3947160 h 6888401"/>
              <a:gd name="connsiteX24" fmla="*/ 137160 w 4813300"/>
              <a:gd name="connsiteY24" fmla="*/ 4175760 h 6888401"/>
              <a:gd name="connsiteX25" fmla="*/ 129540 w 4813300"/>
              <a:gd name="connsiteY25" fmla="*/ 4472940 h 6888401"/>
              <a:gd name="connsiteX26" fmla="*/ 144780 w 4813300"/>
              <a:gd name="connsiteY26" fmla="*/ 4701540 h 6888401"/>
              <a:gd name="connsiteX27" fmla="*/ 175260 w 4813300"/>
              <a:gd name="connsiteY27" fmla="*/ 4876800 h 6888401"/>
              <a:gd name="connsiteX28" fmla="*/ 236220 w 4813300"/>
              <a:gd name="connsiteY28" fmla="*/ 5135880 h 6888401"/>
              <a:gd name="connsiteX29" fmla="*/ 335280 w 4813300"/>
              <a:gd name="connsiteY29" fmla="*/ 5410200 h 6888401"/>
              <a:gd name="connsiteX30" fmla="*/ 464820 w 4813300"/>
              <a:gd name="connsiteY30" fmla="*/ 5651500 h 6888401"/>
              <a:gd name="connsiteX31" fmla="*/ 589280 w 4813300"/>
              <a:gd name="connsiteY31" fmla="*/ 5829300 h 6888401"/>
              <a:gd name="connsiteX32" fmla="*/ 701040 w 4813300"/>
              <a:gd name="connsiteY32" fmla="*/ 5979795 h 6888401"/>
              <a:gd name="connsiteX33" fmla="*/ 830580 w 4813300"/>
              <a:gd name="connsiteY33" fmla="*/ 6134100 h 6888401"/>
              <a:gd name="connsiteX34" fmla="*/ 1003300 w 4813300"/>
              <a:gd name="connsiteY34" fmla="*/ 6306820 h 6888401"/>
              <a:gd name="connsiteX35" fmla="*/ 1203960 w 4813300"/>
              <a:gd name="connsiteY35" fmla="*/ 6477000 h 6888401"/>
              <a:gd name="connsiteX36" fmla="*/ 1358265 w 4813300"/>
              <a:gd name="connsiteY36" fmla="*/ 6587490 h 6888401"/>
              <a:gd name="connsiteX37" fmla="*/ 1503680 w 4813300"/>
              <a:gd name="connsiteY37" fmla="*/ 6677660 h 6888401"/>
              <a:gd name="connsiteX38" fmla="*/ 1594485 w 4813300"/>
              <a:gd name="connsiteY38" fmla="*/ 6729730 h 6888401"/>
              <a:gd name="connsiteX39" fmla="*/ 1636395 w 4813300"/>
              <a:gd name="connsiteY39" fmla="*/ 6754416 h 6888401"/>
              <a:gd name="connsiteX40" fmla="*/ 1681480 w 4813300"/>
              <a:gd name="connsiteY40" fmla="*/ 6784340 h 6888401"/>
              <a:gd name="connsiteX41" fmla="*/ 1737360 w 4813300"/>
              <a:gd name="connsiteY41" fmla="*/ 6811566 h 6888401"/>
              <a:gd name="connsiteX42" fmla="*/ 1781175 w 4813300"/>
              <a:gd name="connsiteY42" fmla="*/ 6840855 h 6888401"/>
              <a:gd name="connsiteX43" fmla="*/ 1871345 w 4813300"/>
              <a:gd name="connsiteY43" fmla="*/ 6886575 h 6888401"/>
              <a:gd name="connsiteX44" fmla="*/ 1863725 w 4813300"/>
              <a:gd name="connsiteY44" fmla="*/ 6888401 h 6888401"/>
              <a:gd name="connsiteX45" fmla="*/ 1812925 w 4813300"/>
              <a:gd name="connsiteY45" fmla="*/ 6883400 h 6888401"/>
              <a:gd name="connsiteX46" fmla="*/ 1704340 w 4813300"/>
              <a:gd name="connsiteY46" fmla="*/ 6878320 h 6888401"/>
              <a:gd name="connsiteX47" fmla="*/ 1592580 w 4813300"/>
              <a:gd name="connsiteY47" fmla="*/ 6812280 h 6888401"/>
              <a:gd name="connsiteX48" fmla="*/ 1440180 w 4813300"/>
              <a:gd name="connsiteY48" fmla="*/ 6726555 h 6888401"/>
              <a:gd name="connsiteX49" fmla="*/ 1272540 w 4813300"/>
              <a:gd name="connsiteY49" fmla="*/ 6629400 h 6888401"/>
              <a:gd name="connsiteX50" fmla="*/ 1097280 w 4813300"/>
              <a:gd name="connsiteY50" fmla="*/ 6499860 h 6888401"/>
              <a:gd name="connsiteX51" fmla="*/ 998220 w 4813300"/>
              <a:gd name="connsiteY51" fmla="*/ 6416040 h 6888401"/>
              <a:gd name="connsiteX52" fmla="*/ 906780 w 4813300"/>
              <a:gd name="connsiteY52" fmla="*/ 6347460 h 6888401"/>
              <a:gd name="connsiteX53" fmla="*/ 784860 w 4813300"/>
              <a:gd name="connsiteY53" fmla="*/ 6240780 h 6888401"/>
              <a:gd name="connsiteX54" fmla="*/ 624840 w 4813300"/>
              <a:gd name="connsiteY54" fmla="*/ 6050280 h 6888401"/>
              <a:gd name="connsiteX55" fmla="*/ 449580 w 4813300"/>
              <a:gd name="connsiteY55" fmla="*/ 5814060 h 6888401"/>
              <a:gd name="connsiteX56" fmla="*/ 365760 w 4813300"/>
              <a:gd name="connsiteY56" fmla="*/ 5692140 h 6888401"/>
              <a:gd name="connsiteX57" fmla="*/ 213360 w 4813300"/>
              <a:gd name="connsiteY57" fmla="*/ 5427980 h 6888401"/>
              <a:gd name="connsiteX58" fmla="*/ 111760 w 4813300"/>
              <a:gd name="connsiteY58" fmla="*/ 5113020 h 6888401"/>
              <a:gd name="connsiteX59" fmla="*/ 38100 w 4813300"/>
              <a:gd name="connsiteY59" fmla="*/ 4823460 h 6888401"/>
              <a:gd name="connsiteX60" fmla="*/ 7620 w 4813300"/>
              <a:gd name="connsiteY60" fmla="*/ 4643120 h 6888401"/>
              <a:gd name="connsiteX61" fmla="*/ 0 w 4813300"/>
              <a:gd name="connsiteY61" fmla="*/ 4457700 h 6888401"/>
              <a:gd name="connsiteX62" fmla="*/ 7620 w 4813300"/>
              <a:gd name="connsiteY62" fmla="*/ 4282440 h 6888401"/>
              <a:gd name="connsiteX63" fmla="*/ 30480 w 4813300"/>
              <a:gd name="connsiteY63" fmla="*/ 4046220 h 6888401"/>
              <a:gd name="connsiteX64" fmla="*/ 50800 w 4813300"/>
              <a:gd name="connsiteY64" fmla="*/ 3764280 h 6888401"/>
              <a:gd name="connsiteX65" fmla="*/ 137160 w 4813300"/>
              <a:gd name="connsiteY65" fmla="*/ 3489960 h 6888401"/>
              <a:gd name="connsiteX66" fmla="*/ 226060 w 4813300"/>
              <a:gd name="connsiteY66" fmla="*/ 3286760 h 6888401"/>
              <a:gd name="connsiteX67" fmla="*/ 314960 w 4813300"/>
              <a:gd name="connsiteY67" fmla="*/ 3081020 h 6888401"/>
              <a:gd name="connsiteX68" fmla="*/ 398780 w 4813300"/>
              <a:gd name="connsiteY68" fmla="*/ 2918460 h 6888401"/>
              <a:gd name="connsiteX69" fmla="*/ 495300 w 4813300"/>
              <a:gd name="connsiteY69" fmla="*/ 2773680 h 6888401"/>
              <a:gd name="connsiteX70" fmla="*/ 622300 w 4813300"/>
              <a:gd name="connsiteY70" fmla="*/ 2595880 h 6888401"/>
              <a:gd name="connsiteX71" fmla="*/ 762000 w 4813300"/>
              <a:gd name="connsiteY71" fmla="*/ 2407920 h 6888401"/>
              <a:gd name="connsiteX72" fmla="*/ 868680 w 4813300"/>
              <a:gd name="connsiteY72" fmla="*/ 2268220 h 6888401"/>
              <a:gd name="connsiteX73" fmla="*/ 982980 w 4813300"/>
              <a:gd name="connsiteY73" fmla="*/ 2118360 h 6888401"/>
              <a:gd name="connsiteX74" fmla="*/ 1163320 w 4813300"/>
              <a:gd name="connsiteY74" fmla="*/ 1958340 h 6888401"/>
              <a:gd name="connsiteX75" fmla="*/ 1303020 w 4813300"/>
              <a:gd name="connsiteY75" fmla="*/ 1818640 h 6888401"/>
              <a:gd name="connsiteX76" fmla="*/ 1430020 w 4813300"/>
              <a:gd name="connsiteY76" fmla="*/ 1699260 h 6888401"/>
              <a:gd name="connsiteX77" fmla="*/ 1590040 w 4813300"/>
              <a:gd name="connsiteY77" fmla="*/ 1584960 h 6888401"/>
              <a:gd name="connsiteX78" fmla="*/ 1717040 w 4813300"/>
              <a:gd name="connsiteY78" fmla="*/ 1460500 h 6888401"/>
              <a:gd name="connsiteX79" fmla="*/ 1833880 w 4813300"/>
              <a:gd name="connsiteY79" fmla="*/ 1381760 h 6888401"/>
              <a:gd name="connsiteX80" fmla="*/ 2067560 w 4813300"/>
              <a:gd name="connsiteY80" fmla="*/ 1203960 h 6888401"/>
              <a:gd name="connsiteX81" fmla="*/ 2260600 w 4813300"/>
              <a:gd name="connsiteY81" fmla="*/ 1089660 h 6888401"/>
              <a:gd name="connsiteX82" fmla="*/ 2435860 w 4813300"/>
              <a:gd name="connsiteY82" fmla="*/ 957580 h 6888401"/>
              <a:gd name="connsiteX83" fmla="*/ 2608580 w 4813300"/>
              <a:gd name="connsiteY83" fmla="*/ 876300 h 6888401"/>
              <a:gd name="connsiteX84" fmla="*/ 2806700 w 4813300"/>
              <a:gd name="connsiteY84" fmla="*/ 762000 h 6888401"/>
              <a:gd name="connsiteX85" fmla="*/ 2999740 w 4813300"/>
              <a:gd name="connsiteY85" fmla="*/ 662940 h 6888401"/>
              <a:gd name="connsiteX86" fmla="*/ 3302000 w 4813300"/>
              <a:gd name="connsiteY86" fmla="*/ 523240 h 6888401"/>
              <a:gd name="connsiteX87" fmla="*/ 3558540 w 4813300"/>
              <a:gd name="connsiteY87" fmla="*/ 398780 h 6888401"/>
              <a:gd name="connsiteX88" fmla="*/ 3776980 w 4813300"/>
              <a:gd name="connsiteY88" fmla="*/ 299720 h 6888401"/>
              <a:gd name="connsiteX89" fmla="*/ 3970020 w 4813300"/>
              <a:gd name="connsiteY89" fmla="*/ 238760 h 6888401"/>
              <a:gd name="connsiteX90" fmla="*/ 4183380 w 4813300"/>
              <a:gd name="connsiteY90" fmla="*/ 157480 h 6888401"/>
              <a:gd name="connsiteX91" fmla="*/ 4318000 w 4813300"/>
              <a:gd name="connsiteY91" fmla="*/ 119380 h 6888401"/>
              <a:gd name="connsiteX92" fmla="*/ 4429760 w 4813300"/>
              <a:gd name="connsiteY92" fmla="*/ 79296 h 6888401"/>
              <a:gd name="connsiteX93" fmla="*/ 4556760 w 4813300"/>
              <a:gd name="connsiteY93" fmla="*/ 30480 h 6888401"/>
              <a:gd name="connsiteX94" fmla="*/ 4688840 w 4813300"/>
              <a:gd name="connsiteY94" fmla="*/ 0 h 6888401"/>
              <a:gd name="connsiteX95" fmla="*/ 4813300 w 4813300"/>
              <a:gd name="connsiteY95" fmla="*/ 15240 h 6888401"/>
              <a:gd name="connsiteX0" fmla="*/ 4823460 w 4823460"/>
              <a:gd name="connsiteY0" fmla="*/ 15240 h 6888401"/>
              <a:gd name="connsiteX1" fmla="*/ 4452620 w 4823460"/>
              <a:gd name="connsiteY1" fmla="*/ 144780 h 6888401"/>
              <a:gd name="connsiteX2" fmla="*/ 4127500 w 4823460"/>
              <a:gd name="connsiteY2" fmla="*/ 261620 h 6888401"/>
              <a:gd name="connsiteX3" fmla="*/ 3914140 w 4823460"/>
              <a:gd name="connsiteY3" fmla="*/ 347980 h 6888401"/>
              <a:gd name="connsiteX4" fmla="*/ 3667760 w 4823460"/>
              <a:gd name="connsiteY4" fmla="*/ 457200 h 6888401"/>
              <a:gd name="connsiteX5" fmla="*/ 3263900 w 4823460"/>
              <a:gd name="connsiteY5" fmla="*/ 640080 h 6888401"/>
              <a:gd name="connsiteX6" fmla="*/ 3004820 w 4823460"/>
              <a:gd name="connsiteY6" fmla="*/ 762000 h 6888401"/>
              <a:gd name="connsiteX7" fmla="*/ 2745740 w 4823460"/>
              <a:gd name="connsiteY7" fmla="*/ 906780 h 6888401"/>
              <a:gd name="connsiteX8" fmla="*/ 2501900 w 4823460"/>
              <a:gd name="connsiteY8" fmla="*/ 1059180 h 6888401"/>
              <a:gd name="connsiteX9" fmla="*/ 2209800 w 4823460"/>
              <a:gd name="connsiteY9" fmla="*/ 1252776 h 6888401"/>
              <a:gd name="connsiteX10" fmla="*/ 2171700 w 4823460"/>
              <a:gd name="connsiteY10" fmla="*/ 1277620 h 6888401"/>
              <a:gd name="connsiteX11" fmla="*/ 1976120 w 4823460"/>
              <a:gd name="connsiteY11" fmla="*/ 1424940 h 6888401"/>
              <a:gd name="connsiteX12" fmla="*/ 1762760 w 4823460"/>
              <a:gd name="connsiteY12" fmla="*/ 1592580 h 6888401"/>
              <a:gd name="connsiteX13" fmla="*/ 1488440 w 4823460"/>
              <a:gd name="connsiteY13" fmla="*/ 1823720 h 6888401"/>
              <a:gd name="connsiteX14" fmla="*/ 1259840 w 4823460"/>
              <a:gd name="connsiteY14" fmla="*/ 2042160 h 6888401"/>
              <a:gd name="connsiteX15" fmla="*/ 1076960 w 4823460"/>
              <a:gd name="connsiteY15" fmla="*/ 2240280 h 6888401"/>
              <a:gd name="connsiteX16" fmla="*/ 894080 w 4823460"/>
              <a:gd name="connsiteY16" fmla="*/ 2446020 h 6888401"/>
              <a:gd name="connsiteX17" fmla="*/ 762000 w 4823460"/>
              <a:gd name="connsiteY17" fmla="*/ 2626360 h 6888401"/>
              <a:gd name="connsiteX18" fmla="*/ 627380 w 4823460"/>
              <a:gd name="connsiteY18" fmla="*/ 2819400 h 6888401"/>
              <a:gd name="connsiteX19" fmla="*/ 490220 w 4823460"/>
              <a:gd name="connsiteY19" fmla="*/ 3055620 h 6888401"/>
              <a:gd name="connsiteX20" fmla="*/ 398780 w 4823460"/>
              <a:gd name="connsiteY20" fmla="*/ 3268980 h 6888401"/>
              <a:gd name="connsiteX21" fmla="*/ 322580 w 4823460"/>
              <a:gd name="connsiteY21" fmla="*/ 3451860 h 6888401"/>
              <a:gd name="connsiteX22" fmla="*/ 246380 w 4823460"/>
              <a:gd name="connsiteY22" fmla="*/ 3688080 h 6888401"/>
              <a:gd name="connsiteX23" fmla="*/ 185420 w 4823460"/>
              <a:gd name="connsiteY23" fmla="*/ 3947160 h 6888401"/>
              <a:gd name="connsiteX24" fmla="*/ 147320 w 4823460"/>
              <a:gd name="connsiteY24" fmla="*/ 4175760 h 6888401"/>
              <a:gd name="connsiteX25" fmla="*/ 139700 w 4823460"/>
              <a:gd name="connsiteY25" fmla="*/ 4472940 h 6888401"/>
              <a:gd name="connsiteX26" fmla="*/ 154940 w 4823460"/>
              <a:gd name="connsiteY26" fmla="*/ 4701540 h 6888401"/>
              <a:gd name="connsiteX27" fmla="*/ 185420 w 4823460"/>
              <a:gd name="connsiteY27" fmla="*/ 4876800 h 6888401"/>
              <a:gd name="connsiteX28" fmla="*/ 246380 w 4823460"/>
              <a:gd name="connsiteY28" fmla="*/ 5135880 h 6888401"/>
              <a:gd name="connsiteX29" fmla="*/ 345440 w 4823460"/>
              <a:gd name="connsiteY29" fmla="*/ 5410200 h 6888401"/>
              <a:gd name="connsiteX30" fmla="*/ 474980 w 4823460"/>
              <a:gd name="connsiteY30" fmla="*/ 5651500 h 6888401"/>
              <a:gd name="connsiteX31" fmla="*/ 599440 w 4823460"/>
              <a:gd name="connsiteY31" fmla="*/ 5829300 h 6888401"/>
              <a:gd name="connsiteX32" fmla="*/ 711200 w 4823460"/>
              <a:gd name="connsiteY32" fmla="*/ 5979795 h 6888401"/>
              <a:gd name="connsiteX33" fmla="*/ 840740 w 4823460"/>
              <a:gd name="connsiteY33" fmla="*/ 6134100 h 6888401"/>
              <a:gd name="connsiteX34" fmla="*/ 1013460 w 4823460"/>
              <a:gd name="connsiteY34" fmla="*/ 6306820 h 6888401"/>
              <a:gd name="connsiteX35" fmla="*/ 1214120 w 4823460"/>
              <a:gd name="connsiteY35" fmla="*/ 6477000 h 6888401"/>
              <a:gd name="connsiteX36" fmla="*/ 1368425 w 4823460"/>
              <a:gd name="connsiteY36" fmla="*/ 6587490 h 6888401"/>
              <a:gd name="connsiteX37" fmla="*/ 1513840 w 4823460"/>
              <a:gd name="connsiteY37" fmla="*/ 6677660 h 6888401"/>
              <a:gd name="connsiteX38" fmla="*/ 1604645 w 4823460"/>
              <a:gd name="connsiteY38" fmla="*/ 6729730 h 6888401"/>
              <a:gd name="connsiteX39" fmla="*/ 1646555 w 4823460"/>
              <a:gd name="connsiteY39" fmla="*/ 6754416 h 6888401"/>
              <a:gd name="connsiteX40" fmla="*/ 1691640 w 4823460"/>
              <a:gd name="connsiteY40" fmla="*/ 6784340 h 6888401"/>
              <a:gd name="connsiteX41" fmla="*/ 1747520 w 4823460"/>
              <a:gd name="connsiteY41" fmla="*/ 6811566 h 6888401"/>
              <a:gd name="connsiteX42" fmla="*/ 1791335 w 4823460"/>
              <a:gd name="connsiteY42" fmla="*/ 6840855 h 6888401"/>
              <a:gd name="connsiteX43" fmla="*/ 1881505 w 4823460"/>
              <a:gd name="connsiteY43" fmla="*/ 6886575 h 6888401"/>
              <a:gd name="connsiteX44" fmla="*/ 1873885 w 4823460"/>
              <a:gd name="connsiteY44" fmla="*/ 6888401 h 6888401"/>
              <a:gd name="connsiteX45" fmla="*/ 1823085 w 4823460"/>
              <a:gd name="connsiteY45" fmla="*/ 6883400 h 6888401"/>
              <a:gd name="connsiteX46" fmla="*/ 1714500 w 4823460"/>
              <a:gd name="connsiteY46" fmla="*/ 6878320 h 6888401"/>
              <a:gd name="connsiteX47" fmla="*/ 1602740 w 4823460"/>
              <a:gd name="connsiteY47" fmla="*/ 6812280 h 6888401"/>
              <a:gd name="connsiteX48" fmla="*/ 1450340 w 4823460"/>
              <a:gd name="connsiteY48" fmla="*/ 6726555 h 6888401"/>
              <a:gd name="connsiteX49" fmla="*/ 1282700 w 4823460"/>
              <a:gd name="connsiteY49" fmla="*/ 6629400 h 6888401"/>
              <a:gd name="connsiteX50" fmla="*/ 1107440 w 4823460"/>
              <a:gd name="connsiteY50" fmla="*/ 6499860 h 6888401"/>
              <a:gd name="connsiteX51" fmla="*/ 1008380 w 4823460"/>
              <a:gd name="connsiteY51" fmla="*/ 6416040 h 6888401"/>
              <a:gd name="connsiteX52" fmla="*/ 916940 w 4823460"/>
              <a:gd name="connsiteY52" fmla="*/ 6347460 h 6888401"/>
              <a:gd name="connsiteX53" fmla="*/ 795020 w 4823460"/>
              <a:gd name="connsiteY53" fmla="*/ 6240780 h 6888401"/>
              <a:gd name="connsiteX54" fmla="*/ 635000 w 4823460"/>
              <a:gd name="connsiteY54" fmla="*/ 6050280 h 6888401"/>
              <a:gd name="connsiteX55" fmla="*/ 459740 w 4823460"/>
              <a:gd name="connsiteY55" fmla="*/ 5814060 h 6888401"/>
              <a:gd name="connsiteX56" fmla="*/ 375920 w 4823460"/>
              <a:gd name="connsiteY56" fmla="*/ 5692140 h 6888401"/>
              <a:gd name="connsiteX57" fmla="*/ 223520 w 4823460"/>
              <a:gd name="connsiteY57" fmla="*/ 5427980 h 6888401"/>
              <a:gd name="connsiteX58" fmla="*/ 121920 w 4823460"/>
              <a:gd name="connsiteY58" fmla="*/ 5113020 h 6888401"/>
              <a:gd name="connsiteX59" fmla="*/ 48260 w 4823460"/>
              <a:gd name="connsiteY59" fmla="*/ 4823460 h 6888401"/>
              <a:gd name="connsiteX60" fmla="*/ 17780 w 4823460"/>
              <a:gd name="connsiteY60" fmla="*/ 4643120 h 6888401"/>
              <a:gd name="connsiteX61" fmla="*/ 10160 w 4823460"/>
              <a:gd name="connsiteY61" fmla="*/ 4457700 h 6888401"/>
              <a:gd name="connsiteX62" fmla="*/ 17780 w 4823460"/>
              <a:gd name="connsiteY62" fmla="*/ 4282440 h 6888401"/>
              <a:gd name="connsiteX63" fmla="*/ 0 w 4823460"/>
              <a:gd name="connsiteY63" fmla="*/ 4051300 h 6888401"/>
              <a:gd name="connsiteX64" fmla="*/ 60960 w 4823460"/>
              <a:gd name="connsiteY64" fmla="*/ 3764280 h 6888401"/>
              <a:gd name="connsiteX65" fmla="*/ 147320 w 4823460"/>
              <a:gd name="connsiteY65" fmla="*/ 3489960 h 6888401"/>
              <a:gd name="connsiteX66" fmla="*/ 236220 w 4823460"/>
              <a:gd name="connsiteY66" fmla="*/ 3286760 h 6888401"/>
              <a:gd name="connsiteX67" fmla="*/ 325120 w 4823460"/>
              <a:gd name="connsiteY67" fmla="*/ 3081020 h 6888401"/>
              <a:gd name="connsiteX68" fmla="*/ 408940 w 4823460"/>
              <a:gd name="connsiteY68" fmla="*/ 2918460 h 6888401"/>
              <a:gd name="connsiteX69" fmla="*/ 505460 w 4823460"/>
              <a:gd name="connsiteY69" fmla="*/ 2773680 h 6888401"/>
              <a:gd name="connsiteX70" fmla="*/ 632460 w 4823460"/>
              <a:gd name="connsiteY70" fmla="*/ 2595880 h 6888401"/>
              <a:gd name="connsiteX71" fmla="*/ 772160 w 4823460"/>
              <a:gd name="connsiteY71" fmla="*/ 2407920 h 6888401"/>
              <a:gd name="connsiteX72" fmla="*/ 878840 w 4823460"/>
              <a:gd name="connsiteY72" fmla="*/ 2268220 h 6888401"/>
              <a:gd name="connsiteX73" fmla="*/ 993140 w 4823460"/>
              <a:gd name="connsiteY73" fmla="*/ 2118360 h 6888401"/>
              <a:gd name="connsiteX74" fmla="*/ 1173480 w 4823460"/>
              <a:gd name="connsiteY74" fmla="*/ 1958340 h 6888401"/>
              <a:gd name="connsiteX75" fmla="*/ 1313180 w 4823460"/>
              <a:gd name="connsiteY75" fmla="*/ 1818640 h 6888401"/>
              <a:gd name="connsiteX76" fmla="*/ 1440180 w 4823460"/>
              <a:gd name="connsiteY76" fmla="*/ 1699260 h 6888401"/>
              <a:gd name="connsiteX77" fmla="*/ 1600200 w 4823460"/>
              <a:gd name="connsiteY77" fmla="*/ 1584960 h 6888401"/>
              <a:gd name="connsiteX78" fmla="*/ 1727200 w 4823460"/>
              <a:gd name="connsiteY78" fmla="*/ 1460500 h 6888401"/>
              <a:gd name="connsiteX79" fmla="*/ 1844040 w 4823460"/>
              <a:gd name="connsiteY79" fmla="*/ 1381760 h 6888401"/>
              <a:gd name="connsiteX80" fmla="*/ 2077720 w 4823460"/>
              <a:gd name="connsiteY80" fmla="*/ 1203960 h 6888401"/>
              <a:gd name="connsiteX81" fmla="*/ 2270760 w 4823460"/>
              <a:gd name="connsiteY81" fmla="*/ 1089660 h 6888401"/>
              <a:gd name="connsiteX82" fmla="*/ 2446020 w 4823460"/>
              <a:gd name="connsiteY82" fmla="*/ 957580 h 6888401"/>
              <a:gd name="connsiteX83" fmla="*/ 2618740 w 4823460"/>
              <a:gd name="connsiteY83" fmla="*/ 876300 h 6888401"/>
              <a:gd name="connsiteX84" fmla="*/ 2816860 w 4823460"/>
              <a:gd name="connsiteY84" fmla="*/ 762000 h 6888401"/>
              <a:gd name="connsiteX85" fmla="*/ 3009900 w 4823460"/>
              <a:gd name="connsiteY85" fmla="*/ 662940 h 6888401"/>
              <a:gd name="connsiteX86" fmla="*/ 3312160 w 4823460"/>
              <a:gd name="connsiteY86" fmla="*/ 523240 h 6888401"/>
              <a:gd name="connsiteX87" fmla="*/ 3568700 w 4823460"/>
              <a:gd name="connsiteY87" fmla="*/ 398780 h 6888401"/>
              <a:gd name="connsiteX88" fmla="*/ 3787140 w 4823460"/>
              <a:gd name="connsiteY88" fmla="*/ 299720 h 6888401"/>
              <a:gd name="connsiteX89" fmla="*/ 3980180 w 4823460"/>
              <a:gd name="connsiteY89" fmla="*/ 238760 h 6888401"/>
              <a:gd name="connsiteX90" fmla="*/ 4193540 w 4823460"/>
              <a:gd name="connsiteY90" fmla="*/ 157480 h 6888401"/>
              <a:gd name="connsiteX91" fmla="*/ 4328160 w 4823460"/>
              <a:gd name="connsiteY91" fmla="*/ 119380 h 6888401"/>
              <a:gd name="connsiteX92" fmla="*/ 4439920 w 4823460"/>
              <a:gd name="connsiteY92" fmla="*/ 79296 h 6888401"/>
              <a:gd name="connsiteX93" fmla="*/ 4566920 w 4823460"/>
              <a:gd name="connsiteY93" fmla="*/ 30480 h 6888401"/>
              <a:gd name="connsiteX94" fmla="*/ 4699000 w 4823460"/>
              <a:gd name="connsiteY94" fmla="*/ 0 h 6888401"/>
              <a:gd name="connsiteX95" fmla="*/ 4823460 w 4823460"/>
              <a:gd name="connsiteY95" fmla="*/ 15240 h 6888401"/>
              <a:gd name="connsiteX0" fmla="*/ 4836160 w 4836160"/>
              <a:gd name="connsiteY0" fmla="*/ 15240 h 6888401"/>
              <a:gd name="connsiteX1" fmla="*/ 4465320 w 4836160"/>
              <a:gd name="connsiteY1" fmla="*/ 144780 h 6888401"/>
              <a:gd name="connsiteX2" fmla="*/ 4140200 w 4836160"/>
              <a:gd name="connsiteY2" fmla="*/ 261620 h 6888401"/>
              <a:gd name="connsiteX3" fmla="*/ 3926840 w 4836160"/>
              <a:gd name="connsiteY3" fmla="*/ 347980 h 6888401"/>
              <a:gd name="connsiteX4" fmla="*/ 3680460 w 4836160"/>
              <a:gd name="connsiteY4" fmla="*/ 457200 h 6888401"/>
              <a:gd name="connsiteX5" fmla="*/ 3276600 w 4836160"/>
              <a:gd name="connsiteY5" fmla="*/ 640080 h 6888401"/>
              <a:gd name="connsiteX6" fmla="*/ 3017520 w 4836160"/>
              <a:gd name="connsiteY6" fmla="*/ 762000 h 6888401"/>
              <a:gd name="connsiteX7" fmla="*/ 2758440 w 4836160"/>
              <a:gd name="connsiteY7" fmla="*/ 906780 h 6888401"/>
              <a:gd name="connsiteX8" fmla="*/ 2514600 w 4836160"/>
              <a:gd name="connsiteY8" fmla="*/ 1059180 h 6888401"/>
              <a:gd name="connsiteX9" fmla="*/ 2222500 w 4836160"/>
              <a:gd name="connsiteY9" fmla="*/ 1252776 h 6888401"/>
              <a:gd name="connsiteX10" fmla="*/ 2184400 w 4836160"/>
              <a:gd name="connsiteY10" fmla="*/ 1277620 h 6888401"/>
              <a:gd name="connsiteX11" fmla="*/ 1988820 w 4836160"/>
              <a:gd name="connsiteY11" fmla="*/ 1424940 h 6888401"/>
              <a:gd name="connsiteX12" fmla="*/ 1775460 w 4836160"/>
              <a:gd name="connsiteY12" fmla="*/ 1592580 h 6888401"/>
              <a:gd name="connsiteX13" fmla="*/ 1501140 w 4836160"/>
              <a:gd name="connsiteY13" fmla="*/ 1823720 h 6888401"/>
              <a:gd name="connsiteX14" fmla="*/ 1272540 w 4836160"/>
              <a:gd name="connsiteY14" fmla="*/ 2042160 h 6888401"/>
              <a:gd name="connsiteX15" fmla="*/ 1089660 w 4836160"/>
              <a:gd name="connsiteY15" fmla="*/ 2240280 h 6888401"/>
              <a:gd name="connsiteX16" fmla="*/ 906780 w 4836160"/>
              <a:gd name="connsiteY16" fmla="*/ 2446020 h 6888401"/>
              <a:gd name="connsiteX17" fmla="*/ 774700 w 4836160"/>
              <a:gd name="connsiteY17" fmla="*/ 2626360 h 6888401"/>
              <a:gd name="connsiteX18" fmla="*/ 640080 w 4836160"/>
              <a:gd name="connsiteY18" fmla="*/ 2819400 h 6888401"/>
              <a:gd name="connsiteX19" fmla="*/ 502920 w 4836160"/>
              <a:gd name="connsiteY19" fmla="*/ 3055620 h 6888401"/>
              <a:gd name="connsiteX20" fmla="*/ 411480 w 4836160"/>
              <a:gd name="connsiteY20" fmla="*/ 3268980 h 6888401"/>
              <a:gd name="connsiteX21" fmla="*/ 335280 w 4836160"/>
              <a:gd name="connsiteY21" fmla="*/ 3451860 h 6888401"/>
              <a:gd name="connsiteX22" fmla="*/ 259080 w 4836160"/>
              <a:gd name="connsiteY22" fmla="*/ 3688080 h 6888401"/>
              <a:gd name="connsiteX23" fmla="*/ 198120 w 4836160"/>
              <a:gd name="connsiteY23" fmla="*/ 3947160 h 6888401"/>
              <a:gd name="connsiteX24" fmla="*/ 160020 w 4836160"/>
              <a:gd name="connsiteY24" fmla="*/ 4175760 h 6888401"/>
              <a:gd name="connsiteX25" fmla="*/ 152400 w 4836160"/>
              <a:gd name="connsiteY25" fmla="*/ 4472940 h 6888401"/>
              <a:gd name="connsiteX26" fmla="*/ 167640 w 4836160"/>
              <a:gd name="connsiteY26" fmla="*/ 4701540 h 6888401"/>
              <a:gd name="connsiteX27" fmla="*/ 198120 w 4836160"/>
              <a:gd name="connsiteY27" fmla="*/ 4876800 h 6888401"/>
              <a:gd name="connsiteX28" fmla="*/ 259080 w 4836160"/>
              <a:gd name="connsiteY28" fmla="*/ 5135880 h 6888401"/>
              <a:gd name="connsiteX29" fmla="*/ 358140 w 4836160"/>
              <a:gd name="connsiteY29" fmla="*/ 5410200 h 6888401"/>
              <a:gd name="connsiteX30" fmla="*/ 487680 w 4836160"/>
              <a:gd name="connsiteY30" fmla="*/ 5651500 h 6888401"/>
              <a:gd name="connsiteX31" fmla="*/ 612140 w 4836160"/>
              <a:gd name="connsiteY31" fmla="*/ 5829300 h 6888401"/>
              <a:gd name="connsiteX32" fmla="*/ 723900 w 4836160"/>
              <a:gd name="connsiteY32" fmla="*/ 5979795 h 6888401"/>
              <a:gd name="connsiteX33" fmla="*/ 853440 w 4836160"/>
              <a:gd name="connsiteY33" fmla="*/ 6134100 h 6888401"/>
              <a:gd name="connsiteX34" fmla="*/ 1026160 w 4836160"/>
              <a:gd name="connsiteY34" fmla="*/ 6306820 h 6888401"/>
              <a:gd name="connsiteX35" fmla="*/ 1226820 w 4836160"/>
              <a:gd name="connsiteY35" fmla="*/ 6477000 h 6888401"/>
              <a:gd name="connsiteX36" fmla="*/ 1381125 w 4836160"/>
              <a:gd name="connsiteY36" fmla="*/ 6587490 h 6888401"/>
              <a:gd name="connsiteX37" fmla="*/ 1526540 w 4836160"/>
              <a:gd name="connsiteY37" fmla="*/ 6677660 h 6888401"/>
              <a:gd name="connsiteX38" fmla="*/ 1617345 w 4836160"/>
              <a:gd name="connsiteY38" fmla="*/ 6729730 h 6888401"/>
              <a:gd name="connsiteX39" fmla="*/ 1659255 w 4836160"/>
              <a:gd name="connsiteY39" fmla="*/ 6754416 h 6888401"/>
              <a:gd name="connsiteX40" fmla="*/ 1704340 w 4836160"/>
              <a:gd name="connsiteY40" fmla="*/ 6784340 h 6888401"/>
              <a:gd name="connsiteX41" fmla="*/ 1760220 w 4836160"/>
              <a:gd name="connsiteY41" fmla="*/ 6811566 h 6888401"/>
              <a:gd name="connsiteX42" fmla="*/ 1804035 w 4836160"/>
              <a:gd name="connsiteY42" fmla="*/ 6840855 h 6888401"/>
              <a:gd name="connsiteX43" fmla="*/ 1894205 w 4836160"/>
              <a:gd name="connsiteY43" fmla="*/ 6886575 h 6888401"/>
              <a:gd name="connsiteX44" fmla="*/ 1886585 w 4836160"/>
              <a:gd name="connsiteY44" fmla="*/ 6888401 h 6888401"/>
              <a:gd name="connsiteX45" fmla="*/ 1835785 w 4836160"/>
              <a:gd name="connsiteY45" fmla="*/ 6883400 h 6888401"/>
              <a:gd name="connsiteX46" fmla="*/ 1727200 w 4836160"/>
              <a:gd name="connsiteY46" fmla="*/ 6878320 h 6888401"/>
              <a:gd name="connsiteX47" fmla="*/ 1615440 w 4836160"/>
              <a:gd name="connsiteY47" fmla="*/ 6812280 h 6888401"/>
              <a:gd name="connsiteX48" fmla="*/ 1463040 w 4836160"/>
              <a:gd name="connsiteY48" fmla="*/ 6726555 h 6888401"/>
              <a:gd name="connsiteX49" fmla="*/ 1295400 w 4836160"/>
              <a:gd name="connsiteY49" fmla="*/ 6629400 h 6888401"/>
              <a:gd name="connsiteX50" fmla="*/ 1120140 w 4836160"/>
              <a:gd name="connsiteY50" fmla="*/ 6499860 h 6888401"/>
              <a:gd name="connsiteX51" fmla="*/ 1021080 w 4836160"/>
              <a:gd name="connsiteY51" fmla="*/ 6416040 h 6888401"/>
              <a:gd name="connsiteX52" fmla="*/ 929640 w 4836160"/>
              <a:gd name="connsiteY52" fmla="*/ 6347460 h 6888401"/>
              <a:gd name="connsiteX53" fmla="*/ 807720 w 4836160"/>
              <a:gd name="connsiteY53" fmla="*/ 6240780 h 6888401"/>
              <a:gd name="connsiteX54" fmla="*/ 647700 w 4836160"/>
              <a:gd name="connsiteY54" fmla="*/ 6050280 h 6888401"/>
              <a:gd name="connsiteX55" fmla="*/ 472440 w 4836160"/>
              <a:gd name="connsiteY55" fmla="*/ 5814060 h 6888401"/>
              <a:gd name="connsiteX56" fmla="*/ 388620 w 4836160"/>
              <a:gd name="connsiteY56" fmla="*/ 5692140 h 6888401"/>
              <a:gd name="connsiteX57" fmla="*/ 236220 w 4836160"/>
              <a:gd name="connsiteY57" fmla="*/ 5427980 h 6888401"/>
              <a:gd name="connsiteX58" fmla="*/ 134620 w 4836160"/>
              <a:gd name="connsiteY58" fmla="*/ 5113020 h 6888401"/>
              <a:gd name="connsiteX59" fmla="*/ 60960 w 4836160"/>
              <a:gd name="connsiteY59" fmla="*/ 4823460 h 6888401"/>
              <a:gd name="connsiteX60" fmla="*/ 30480 w 4836160"/>
              <a:gd name="connsiteY60" fmla="*/ 4643120 h 6888401"/>
              <a:gd name="connsiteX61" fmla="*/ 22860 w 4836160"/>
              <a:gd name="connsiteY61" fmla="*/ 4457700 h 6888401"/>
              <a:gd name="connsiteX62" fmla="*/ 0 w 4836160"/>
              <a:gd name="connsiteY62" fmla="*/ 4302760 h 6888401"/>
              <a:gd name="connsiteX63" fmla="*/ 12700 w 4836160"/>
              <a:gd name="connsiteY63" fmla="*/ 4051300 h 6888401"/>
              <a:gd name="connsiteX64" fmla="*/ 73660 w 4836160"/>
              <a:gd name="connsiteY64" fmla="*/ 3764280 h 6888401"/>
              <a:gd name="connsiteX65" fmla="*/ 160020 w 4836160"/>
              <a:gd name="connsiteY65" fmla="*/ 3489960 h 6888401"/>
              <a:gd name="connsiteX66" fmla="*/ 248920 w 4836160"/>
              <a:gd name="connsiteY66" fmla="*/ 3286760 h 6888401"/>
              <a:gd name="connsiteX67" fmla="*/ 337820 w 4836160"/>
              <a:gd name="connsiteY67" fmla="*/ 3081020 h 6888401"/>
              <a:gd name="connsiteX68" fmla="*/ 421640 w 4836160"/>
              <a:gd name="connsiteY68" fmla="*/ 2918460 h 6888401"/>
              <a:gd name="connsiteX69" fmla="*/ 518160 w 4836160"/>
              <a:gd name="connsiteY69" fmla="*/ 2773680 h 6888401"/>
              <a:gd name="connsiteX70" fmla="*/ 645160 w 4836160"/>
              <a:gd name="connsiteY70" fmla="*/ 2595880 h 6888401"/>
              <a:gd name="connsiteX71" fmla="*/ 784860 w 4836160"/>
              <a:gd name="connsiteY71" fmla="*/ 2407920 h 6888401"/>
              <a:gd name="connsiteX72" fmla="*/ 891540 w 4836160"/>
              <a:gd name="connsiteY72" fmla="*/ 2268220 h 6888401"/>
              <a:gd name="connsiteX73" fmla="*/ 1005840 w 4836160"/>
              <a:gd name="connsiteY73" fmla="*/ 2118360 h 6888401"/>
              <a:gd name="connsiteX74" fmla="*/ 1186180 w 4836160"/>
              <a:gd name="connsiteY74" fmla="*/ 1958340 h 6888401"/>
              <a:gd name="connsiteX75" fmla="*/ 1325880 w 4836160"/>
              <a:gd name="connsiteY75" fmla="*/ 1818640 h 6888401"/>
              <a:gd name="connsiteX76" fmla="*/ 1452880 w 4836160"/>
              <a:gd name="connsiteY76" fmla="*/ 1699260 h 6888401"/>
              <a:gd name="connsiteX77" fmla="*/ 1612900 w 4836160"/>
              <a:gd name="connsiteY77" fmla="*/ 1584960 h 6888401"/>
              <a:gd name="connsiteX78" fmla="*/ 1739900 w 4836160"/>
              <a:gd name="connsiteY78" fmla="*/ 1460500 h 6888401"/>
              <a:gd name="connsiteX79" fmla="*/ 1856740 w 4836160"/>
              <a:gd name="connsiteY79" fmla="*/ 1381760 h 6888401"/>
              <a:gd name="connsiteX80" fmla="*/ 2090420 w 4836160"/>
              <a:gd name="connsiteY80" fmla="*/ 1203960 h 6888401"/>
              <a:gd name="connsiteX81" fmla="*/ 2283460 w 4836160"/>
              <a:gd name="connsiteY81" fmla="*/ 1089660 h 6888401"/>
              <a:gd name="connsiteX82" fmla="*/ 2458720 w 4836160"/>
              <a:gd name="connsiteY82" fmla="*/ 957580 h 6888401"/>
              <a:gd name="connsiteX83" fmla="*/ 2631440 w 4836160"/>
              <a:gd name="connsiteY83" fmla="*/ 876300 h 6888401"/>
              <a:gd name="connsiteX84" fmla="*/ 2829560 w 4836160"/>
              <a:gd name="connsiteY84" fmla="*/ 762000 h 6888401"/>
              <a:gd name="connsiteX85" fmla="*/ 3022600 w 4836160"/>
              <a:gd name="connsiteY85" fmla="*/ 662940 h 6888401"/>
              <a:gd name="connsiteX86" fmla="*/ 3324860 w 4836160"/>
              <a:gd name="connsiteY86" fmla="*/ 523240 h 6888401"/>
              <a:gd name="connsiteX87" fmla="*/ 3581400 w 4836160"/>
              <a:gd name="connsiteY87" fmla="*/ 398780 h 6888401"/>
              <a:gd name="connsiteX88" fmla="*/ 3799840 w 4836160"/>
              <a:gd name="connsiteY88" fmla="*/ 299720 h 6888401"/>
              <a:gd name="connsiteX89" fmla="*/ 3992880 w 4836160"/>
              <a:gd name="connsiteY89" fmla="*/ 238760 h 6888401"/>
              <a:gd name="connsiteX90" fmla="*/ 4206240 w 4836160"/>
              <a:gd name="connsiteY90" fmla="*/ 157480 h 6888401"/>
              <a:gd name="connsiteX91" fmla="*/ 4340860 w 4836160"/>
              <a:gd name="connsiteY91" fmla="*/ 119380 h 6888401"/>
              <a:gd name="connsiteX92" fmla="*/ 4452620 w 4836160"/>
              <a:gd name="connsiteY92" fmla="*/ 79296 h 6888401"/>
              <a:gd name="connsiteX93" fmla="*/ 4579620 w 4836160"/>
              <a:gd name="connsiteY93" fmla="*/ 30480 h 6888401"/>
              <a:gd name="connsiteX94" fmla="*/ 4711700 w 4836160"/>
              <a:gd name="connsiteY94" fmla="*/ 0 h 6888401"/>
              <a:gd name="connsiteX95" fmla="*/ 4836160 w 483616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38100 w 4843780"/>
              <a:gd name="connsiteY60" fmla="*/ 464312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8580 w 4843780"/>
              <a:gd name="connsiteY59" fmla="*/ 482346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42240 w 4843780"/>
              <a:gd name="connsiteY58" fmla="*/ 511302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49530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197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31520 w 4843780"/>
              <a:gd name="connsiteY32" fmla="*/ 597979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61060 w 4843780"/>
              <a:gd name="connsiteY33" fmla="*/ 613410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4440 w 4843780"/>
              <a:gd name="connsiteY35" fmla="*/ 647700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388745 w 4843780"/>
              <a:gd name="connsiteY36" fmla="*/ 65874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24965 w 4843780"/>
              <a:gd name="connsiteY38" fmla="*/ 672973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14145 w 4843780"/>
              <a:gd name="connsiteY36" fmla="*/ 661289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65760 w 4843780"/>
              <a:gd name="connsiteY29" fmla="*/ 541020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66700 w 4843780"/>
              <a:gd name="connsiteY28" fmla="*/ 513588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81940 w 4843780"/>
              <a:gd name="connsiteY28" fmla="*/ 5115560 h 6888401"/>
              <a:gd name="connsiteX29" fmla="*/ 375920 w 4843780"/>
              <a:gd name="connsiteY29" fmla="*/ 5379720 h 6888401"/>
              <a:gd name="connsiteX30" fmla="*/ 535940 w 4843780"/>
              <a:gd name="connsiteY30" fmla="*/ 5651500 h 6888401"/>
              <a:gd name="connsiteX31" fmla="*/ 645160 w 4843780"/>
              <a:gd name="connsiteY31" fmla="*/ 5829300 h 6888401"/>
              <a:gd name="connsiteX32" fmla="*/ 762000 w 4843780"/>
              <a:gd name="connsiteY32" fmla="*/ 5995035 h 6888401"/>
              <a:gd name="connsiteX33" fmla="*/ 876300 w 4843780"/>
              <a:gd name="connsiteY33" fmla="*/ 6139180 h 6888401"/>
              <a:gd name="connsiteX34" fmla="*/ 1033780 w 4843780"/>
              <a:gd name="connsiteY34" fmla="*/ 6306820 h 6888401"/>
              <a:gd name="connsiteX35" fmla="*/ 1239520 w 4843780"/>
              <a:gd name="connsiteY35" fmla="*/ 6456680 h 6888401"/>
              <a:gd name="connsiteX36" fmla="*/ 1429385 w 4843780"/>
              <a:gd name="connsiteY36" fmla="*/ 6602730 h 6888401"/>
              <a:gd name="connsiteX37" fmla="*/ 1534160 w 4843780"/>
              <a:gd name="connsiteY37" fmla="*/ 6677660 h 6888401"/>
              <a:gd name="connsiteX38" fmla="*/ 1614805 w 4843780"/>
              <a:gd name="connsiteY38" fmla="*/ 6714490 h 6888401"/>
              <a:gd name="connsiteX39" fmla="*/ 1666875 w 4843780"/>
              <a:gd name="connsiteY39" fmla="*/ 6754416 h 6888401"/>
              <a:gd name="connsiteX40" fmla="*/ 1711960 w 4843780"/>
              <a:gd name="connsiteY40" fmla="*/ 6784340 h 6888401"/>
              <a:gd name="connsiteX41" fmla="*/ 1767840 w 4843780"/>
              <a:gd name="connsiteY41" fmla="*/ 6811566 h 6888401"/>
              <a:gd name="connsiteX42" fmla="*/ 1811655 w 4843780"/>
              <a:gd name="connsiteY42" fmla="*/ 6840855 h 6888401"/>
              <a:gd name="connsiteX43" fmla="*/ 1901825 w 4843780"/>
              <a:gd name="connsiteY43" fmla="*/ 6886575 h 6888401"/>
              <a:gd name="connsiteX44" fmla="*/ 1894205 w 4843780"/>
              <a:gd name="connsiteY44" fmla="*/ 6888401 h 6888401"/>
              <a:gd name="connsiteX45" fmla="*/ 1843405 w 4843780"/>
              <a:gd name="connsiteY45" fmla="*/ 6883400 h 6888401"/>
              <a:gd name="connsiteX46" fmla="*/ 1734820 w 4843780"/>
              <a:gd name="connsiteY46" fmla="*/ 6878320 h 6888401"/>
              <a:gd name="connsiteX47" fmla="*/ 1623060 w 4843780"/>
              <a:gd name="connsiteY47" fmla="*/ 6812280 h 6888401"/>
              <a:gd name="connsiteX48" fmla="*/ 1470660 w 4843780"/>
              <a:gd name="connsiteY48" fmla="*/ 6726555 h 6888401"/>
              <a:gd name="connsiteX49" fmla="*/ 1303020 w 4843780"/>
              <a:gd name="connsiteY49" fmla="*/ 6629400 h 6888401"/>
              <a:gd name="connsiteX50" fmla="*/ 1127760 w 4843780"/>
              <a:gd name="connsiteY50" fmla="*/ 6499860 h 6888401"/>
              <a:gd name="connsiteX51" fmla="*/ 1028700 w 4843780"/>
              <a:gd name="connsiteY51" fmla="*/ 6416040 h 6888401"/>
              <a:gd name="connsiteX52" fmla="*/ 937260 w 4843780"/>
              <a:gd name="connsiteY52" fmla="*/ 6347460 h 6888401"/>
              <a:gd name="connsiteX53" fmla="*/ 815340 w 4843780"/>
              <a:gd name="connsiteY53" fmla="*/ 6240780 h 6888401"/>
              <a:gd name="connsiteX54" fmla="*/ 655320 w 4843780"/>
              <a:gd name="connsiteY54" fmla="*/ 6050280 h 6888401"/>
              <a:gd name="connsiteX55" fmla="*/ 480060 w 4843780"/>
              <a:gd name="connsiteY55" fmla="*/ 5814060 h 6888401"/>
              <a:gd name="connsiteX56" fmla="*/ 396240 w 4843780"/>
              <a:gd name="connsiteY56" fmla="*/ 5692140 h 6888401"/>
              <a:gd name="connsiteX57" fmla="*/ 243840 w 4843780"/>
              <a:gd name="connsiteY57" fmla="*/ 5427980 h 6888401"/>
              <a:gd name="connsiteX58" fmla="*/ 116840 w 4843780"/>
              <a:gd name="connsiteY58" fmla="*/ 5128260 h 6888401"/>
              <a:gd name="connsiteX59" fmla="*/ 63500 w 4843780"/>
              <a:gd name="connsiteY59" fmla="*/ 4889500 h 6888401"/>
              <a:gd name="connsiteX60" fmla="*/ 22860 w 4843780"/>
              <a:gd name="connsiteY60" fmla="*/ 4688840 h 6888401"/>
              <a:gd name="connsiteX61" fmla="*/ 0 w 4843780"/>
              <a:gd name="connsiteY61" fmla="*/ 4457700 h 6888401"/>
              <a:gd name="connsiteX62" fmla="*/ 7620 w 4843780"/>
              <a:gd name="connsiteY62" fmla="*/ 4302760 h 6888401"/>
              <a:gd name="connsiteX63" fmla="*/ 20320 w 4843780"/>
              <a:gd name="connsiteY63" fmla="*/ 4051300 h 6888401"/>
              <a:gd name="connsiteX64" fmla="*/ 81280 w 4843780"/>
              <a:gd name="connsiteY64" fmla="*/ 3764280 h 6888401"/>
              <a:gd name="connsiteX65" fmla="*/ 167640 w 4843780"/>
              <a:gd name="connsiteY65" fmla="*/ 3489960 h 6888401"/>
              <a:gd name="connsiteX66" fmla="*/ 256540 w 4843780"/>
              <a:gd name="connsiteY66" fmla="*/ 3286760 h 6888401"/>
              <a:gd name="connsiteX67" fmla="*/ 345440 w 4843780"/>
              <a:gd name="connsiteY67" fmla="*/ 3081020 h 6888401"/>
              <a:gd name="connsiteX68" fmla="*/ 429260 w 4843780"/>
              <a:gd name="connsiteY68" fmla="*/ 2918460 h 6888401"/>
              <a:gd name="connsiteX69" fmla="*/ 525780 w 4843780"/>
              <a:gd name="connsiteY69" fmla="*/ 2773680 h 6888401"/>
              <a:gd name="connsiteX70" fmla="*/ 652780 w 4843780"/>
              <a:gd name="connsiteY70" fmla="*/ 2595880 h 6888401"/>
              <a:gd name="connsiteX71" fmla="*/ 792480 w 4843780"/>
              <a:gd name="connsiteY71" fmla="*/ 2407920 h 6888401"/>
              <a:gd name="connsiteX72" fmla="*/ 899160 w 4843780"/>
              <a:gd name="connsiteY72" fmla="*/ 2268220 h 6888401"/>
              <a:gd name="connsiteX73" fmla="*/ 1013460 w 4843780"/>
              <a:gd name="connsiteY73" fmla="*/ 2118360 h 6888401"/>
              <a:gd name="connsiteX74" fmla="*/ 1193800 w 4843780"/>
              <a:gd name="connsiteY74" fmla="*/ 1958340 h 6888401"/>
              <a:gd name="connsiteX75" fmla="*/ 1333500 w 4843780"/>
              <a:gd name="connsiteY75" fmla="*/ 1818640 h 6888401"/>
              <a:gd name="connsiteX76" fmla="*/ 1460500 w 4843780"/>
              <a:gd name="connsiteY76" fmla="*/ 1699260 h 6888401"/>
              <a:gd name="connsiteX77" fmla="*/ 1620520 w 4843780"/>
              <a:gd name="connsiteY77" fmla="*/ 1584960 h 6888401"/>
              <a:gd name="connsiteX78" fmla="*/ 1747520 w 4843780"/>
              <a:gd name="connsiteY78" fmla="*/ 1460500 h 6888401"/>
              <a:gd name="connsiteX79" fmla="*/ 1864360 w 4843780"/>
              <a:gd name="connsiteY79" fmla="*/ 1381760 h 6888401"/>
              <a:gd name="connsiteX80" fmla="*/ 2098040 w 4843780"/>
              <a:gd name="connsiteY80" fmla="*/ 1203960 h 6888401"/>
              <a:gd name="connsiteX81" fmla="*/ 2291080 w 4843780"/>
              <a:gd name="connsiteY81" fmla="*/ 1089660 h 6888401"/>
              <a:gd name="connsiteX82" fmla="*/ 2466340 w 4843780"/>
              <a:gd name="connsiteY82" fmla="*/ 957580 h 6888401"/>
              <a:gd name="connsiteX83" fmla="*/ 2639060 w 4843780"/>
              <a:gd name="connsiteY83" fmla="*/ 876300 h 6888401"/>
              <a:gd name="connsiteX84" fmla="*/ 2837180 w 4843780"/>
              <a:gd name="connsiteY84" fmla="*/ 762000 h 6888401"/>
              <a:gd name="connsiteX85" fmla="*/ 3030220 w 4843780"/>
              <a:gd name="connsiteY85" fmla="*/ 662940 h 6888401"/>
              <a:gd name="connsiteX86" fmla="*/ 3332480 w 4843780"/>
              <a:gd name="connsiteY86" fmla="*/ 523240 h 6888401"/>
              <a:gd name="connsiteX87" fmla="*/ 3589020 w 4843780"/>
              <a:gd name="connsiteY87" fmla="*/ 398780 h 6888401"/>
              <a:gd name="connsiteX88" fmla="*/ 3807460 w 4843780"/>
              <a:gd name="connsiteY88" fmla="*/ 299720 h 6888401"/>
              <a:gd name="connsiteX89" fmla="*/ 4000500 w 4843780"/>
              <a:gd name="connsiteY89" fmla="*/ 238760 h 6888401"/>
              <a:gd name="connsiteX90" fmla="*/ 4213860 w 4843780"/>
              <a:gd name="connsiteY90" fmla="*/ 157480 h 6888401"/>
              <a:gd name="connsiteX91" fmla="*/ 4348480 w 4843780"/>
              <a:gd name="connsiteY91" fmla="*/ 119380 h 6888401"/>
              <a:gd name="connsiteX92" fmla="*/ 4460240 w 4843780"/>
              <a:gd name="connsiteY92" fmla="*/ 79296 h 6888401"/>
              <a:gd name="connsiteX93" fmla="*/ 4587240 w 4843780"/>
              <a:gd name="connsiteY93" fmla="*/ 30480 h 6888401"/>
              <a:gd name="connsiteX94" fmla="*/ 4719320 w 4843780"/>
              <a:gd name="connsiteY94" fmla="*/ 0 h 6888401"/>
              <a:gd name="connsiteX95" fmla="*/ 4843780 w 4843780"/>
              <a:gd name="connsiteY95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05740 w 4843780"/>
              <a:gd name="connsiteY27" fmla="*/ 487680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7015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60020 w 4843780"/>
              <a:gd name="connsiteY25" fmla="*/ 447294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67640 w 4843780"/>
              <a:gd name="connsiteY24" fmla="*/ 417576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0574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7526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1910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10540 w 4843780"/>
              <a:gd name="connsiteY19" fmla="*/ 305562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82320 w 4843780"/>
              <a:gd name="connsiteY17" fmla="*/ 262636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43780 w 4843780"/>
              <a:gd name="connsiteY0" fmla="*/ 15240 h 6888401"/>
              <a:gd name="connsiteX1" fmla="*/ 4472940 w 4843780"/>
              <a:gd name="connsiteY1" fmla="*/ 144780 h 6888401"/>
              <a:gd name="connsiteX2" fmla="*/ 4147820 w 4843780"/>
              <a:gd name="connsiteY2" fmla="*/ 261620 h 6888401"/>
              <a:gd name="connsiteX3" fmla="*/ 3934460 w 4843780"/>
              <a:gd name="connsiteY3" fmla="*/ 347980 h 6888401"/>
              <a:gd name="connsiteX4" fmla="*/ 3688080 w 4843780"/>
              <a:gd name="connsiteY4" fmla="*/ 457200 h 6888401"/>
              <a:gd name="connsiteX5" fmla="*/ 3284220 w 4843780"/>
              <a:gd name="connsiteY5" fmla="*/ 640080 h 6888401"/>
              <a:gd name="connsiteX6" fmla="*/ 3025140 w 4843780"/>
              <a:gd name="connsiteY6" fmla="*/ 762000 h 6888401"/>
              <a:gd name="connsiteX7" fmla="*/ 2766060 w 4843780"/>
              <a:gd name="connsiteY7" fmla="*/ 906780 h 6888401"/>
              <a:gd name="connsiteX8" fmla="*/ 2522220 w 4843780"/>
              <a:gd name="connsiteY8" fmla="*/ 1059180 h 6888401"/>
              <a:gd name="connsiteX9" fmla="*/ 2230120 w 4843780"/>
              <a:gd name="connsiteY9" fmla="*/ 1252776 h 6888401"/>
              <a:gd name="connsiteX10" fmla="*/ 2192020 w 4843780"/>
              <a:gd name="connsiteY10" fmla="*/ 1277620 h 6888401"/>
              <a:gd name="connsiteX11" fmla="*/ 1996440 w 4843780"/>
              <a:gd name="connsiteY11" fmla="*/ 1424940 h 6888401"/>
              <a:gd name="connsiteX12" fmla="*/ 1783080 w 4843780"/>
              <a:gd name="connsiteY12" fmla="*/ 1592580 h 6888401"/>
              <a:gd name="connsiteX13" fmla="*/ 1508760 w 4843780"/>
              <a:gd name="connsiteY13" fmla="*/ 1823720 h 6888401"/>
              <a:gd name="connsiteX14" fmla="*/ 1280160 w 4843780"/>
              <a:gd name="connsiteY14" fmla="*/ 2042160 h 6888401"/>
              <a:gd name="connsiteX15" fmla="*/ 1097280 w 4843780"/>
              <a:gd name="connsiteY15" fmla="*/ 2240280 h 6888401"/>
              <a:gd name="connsiteX16" fmla="*/ 914400 w 4843780"/>
              <a:gd name="connsiteY16" fmla="*/ 2446020 h 6888401"/>
              <a:gd name="connsiteX17" fmla="*/ 797560 w 4843780"/>
              <a:gd name="connsiteY17" fmla="*/ 2616200 h 6888401"/>
              <a:gd name="connsiteX18" fmla="*/ 647700 w 4843780"/>
              <a:gd name="connsiteY18" fmla="*/ 2819400 h 6888401"/>
              <a:gd name="connsiteX19" fmla="*/ 525780 w 4843780"/>
              <a:gd name="connsiteY19" fmla="*/ 3040380 h 6888401"/>
              <a:gd name="connsiteX20" fmla="*/ 434340 w 4843780"/>
              <a:gd name="connsiteY20" fmla="*/ 3268980 h 6888401"/>
              <a:gd name="connsiteX21" fmla="*/ 342900 w 4843780"/>
              <a:gd name="connsiteY21" fmla="*/ 3451860 h 6888401"/>
              <a:gd name="connsiteX22" fmla="*/ 266700 w 4843780"/>
              <a:gd name="connsiteY22" fmla="*/ 3688080 h 6888401"/>
              <a:gd name="connsiteX23" fmla="*/ 226060 w 4843780"/>
              <a:gd name="connsiteY23" fmla="*/ 3947160 h 6888401"/>
              <a:gd name="connsiteX24" fmla="*/ 187960 w 4843780"/>
              <a:gd name="connsiteY24" fmla="*/ 4180840 h 6888401"/>
              <a:gd name="connsiteX25" fmla="*/ 175260 w 4843780"/>
              <a:gd name="connsiteY25" fmla="*/ 4467860 h 6888401"/>
              <a:gd name="connsiteX26" fmla="*/ 195580 w 4843780"/>
              <a:gd name="connsiteY26" fmla="*/ 4650740 h 6888401"/>
              <a:gd name="connsiteX27" fmla="*/ 210820 w 4843780"/>
              <a:gd name="connsiteY27" fmla="*/ 4820920 h 6888401"/>
              <a:gd name="connsiteX28" fmla="*/ 219784 w 4843780"/>
              <a:gd name="connsiteY28" fmla="*/ 4869657 h 6888401"/>
              <a:gd name="connsiteX29" fmla="*/ 281940 w 4843780"/>
              <a:gd name="connsiteY29" fmla="*/ 5115560 h 6888401"/>
              <a:gd name="connsiteX30" fmla="*/ 375920 w 4843780"/>
              <a:gd name="connsiteY30" fmla="*/ 5379720 h 6888401"/>
              <a:gd name="connsiteX31" fmla="*/ 535940 w 4843780"/>
              <a:gd name="connsiteY31" fmla="*/ 5651500 h 6888401"/>
              <a:gd name="connsiteX32" fmla="*/ 645160 w 4843780"/>
              <a:gd name="connsiteY32" fmla="*/ 5829300 h 6888401"/>
              <a:gd name="connsiteX33" fmla="*/ 762000 w 4843780"/>
              <a:gd name="connsiteY33" fmla="*/ 5995035 h 6888401"/>
              <a:gd name="connsiteX34" fmla="*/ 876300 w 4843780"/>
              <a:gd name="connsiteY34" fmla="*/ 6139180 h 6888401"/>
              <a:gd name="connsiteX35" fmla="*/ 1033780 w 4843780"/>
              <a:gd name="connsiteY35" fmla="*/ 6306820 h 6888401"/>
              <a:gd name="connsiteX36" fmla="*/ 1239520 w 4843780"/>
              <a:gd name="connsiteY36" fmla="*/ 6456680 h 6888401"/>
              <a:gd name="connsiteX37" fmla="*/ 1429385 w 4843780"/>
              <a:gd name="connsiteY37" fmla="*/ 6602730 h 6888401"/>
              <a:gd name="connsiteX38" fmla="*/ 1534160 w 4843780"/>
              <a:gd name="connsiteY38" fmla="*/ 6677660 h 6888401"/>
              <a:gd name="connsiteX39" fmla="*/ 1614805 w 4843780"/>
              <a:gd name="connsiteY39" fmla="*/ 6714490 h 6888401"/>
              <a:gd name="connsiteX40" fmla="*/ 1666875 w 4843780"/>
              <a:gd name="connsiteY40" fmla="*/ 6754416 h 6888401"/>
              <a:gd name="connsiteX41" fmla="*/ 1711960 w 4843780"/>
              <a:gd name="connsiteY41" fmla="*/ 6784340 h 6888401"/>
              <a:gd name="connsiteX42" fmla="*/ 1767840 w 4843780"/>
              <a:gd name="connsiteY42" fmla="*/ 6811566 h 6888401"/>
              <a:gd name="connsiteX43" fmla="*/ 1811655 w 4843780"/>
              <a:gd name="connsiteY43" fmla="*/ 6840855 h 6888401"/>
              <a:gd name="connsiteX44" fmla="*/ 1901825 w 4843780"/>
              <a:gd name="connsiteY44" fmla="*/ 6886575 h 6888401"/>
              <a:gd name="connsiteX45" fmla="*/ 1894205 w 4843780"/>
              <a:gd name="connsiteY45" fmla="*/ 6888401 h 6888401"/>
              <a:gd name="connsiteX46" fmla="*/ 1843405 w 4843780"/>
              <a:gd name="connsiteY46" fmla="*/ 6883400 h 6888401"/>
              <a:gd name="connsiteX47" fmla="*/ 1734820 w 4843780"/>
              <a:gd name="connsiteY47" fmla="*/ 6878320 h 6888401"/>
              <a:gd name="connsiteX48" fmla="*/ 1623060 w 4843780"/>
              <a:gd name="connsiteY48" fmla="*/ 6812280 h 6888401"/>
              <a:gd name="connsiteX49" fmla="*/ 1470660 w 4843780"/>
              <a:gd name="connsiteY49" fmla="*/ 6726555 h 6888401"/>
              <a:gd name="connsiteX50" fmla="*/ 1303020 w 4843780"/>
              <a:gd name="connsiteY50" fmla="*/ 6629400 h 6888401"/>
              <a:gd name="connsiteX51" fmla="*/ 1127760 w 4843780"/>
              <a:gd name="connsiteY51" fmla="*/ 6499860 h 6888401"/>
              <a:gd name="connsiteX52" fmla="*/ 1028700 w 4843780"/>
              <a:gd name="connsiteY52" fmla="*/ 6416040 h 6888401"/>
              <a:gd name="connsiteX53" fmla="*/ 937260 w 4843780"/>
              <a:gd name="connsiteY53" fmla="*/ 6347460 h 6888401"/>
              <a:gd name="connsiteX54" fmla="*/ 815340 w 4843780"/>
              <a:gd name="connsiteY54" fmla="*/ 6240780 h 6888401"/>
              <a:gd name="connsiteX55" fmla="*/ 655320 w 4843780"/>
              <a:gd name="connsiteY55" fmla="*/ 6050280 h 6888401"/>
              <a:gd name="connsiteX56" fmla="*/ 480060 w 4843780"/>
              <a:gd name="connsiteY56" fmla="*/ 5814060 h 6888401"/>
              <a:gd name="connsiteX57" fmla="*/ 396240 w 4843780"/>
              <a:gd name="connsiteY57" fmla="*/ 5692140 h 6888401"/>
              <a:gd name="connsiteX58" fmla="*/ 243840 w 4843780"/>
              <a:gd name="connsiteY58" fmla="*/ 5427980 h 6888401"/>
              <a:gd name="connsiteX59" fmla="*/ 116840 w 4843780"/>
              <a:gd name="connsiteY59" fmla="*/ 5128260 h 6888401"/>
              <a:gd name="connsiteX60" fmla="*/ 63500 w 4843780"/>
              <a:gd name="connsiteY60" fmla="*/ 4889500 h 6888401"/>
              <a:gd name="connsiteX61" fmla="*/ 22860 w 4843780"/>
              <a:gd name="connsiteY61" fmla="*/ 4688840 h 6888401"/>
              <a:gd name="connsiteX62" fmla="*/ 0 w 4843780"/>
              <a:gd name="connsiteY62" fmla="*/ 4457700 h 6888401"/>
              <a:gd name="connsiteX63" fmla="*/ 7620 w 4843780"/>
              <a:gd name="connsiteY63" fmla="*/ 4302760 h 6888401"/>
              <a:gd name="connsiteX64" fmla="*/ 20320 w 4843780"/>
              <a:gd name="connsiteY64" fmla="*/ 4051300 h 6888401"/>
              <a:gd name="connsiteX65" fmla="*/ 81280 w 4843780"/>
              <a:gd name="connsiteY65" fmla="*/ 3764280 h 6888401"/>
              <a:gd name="connsiteX66" fmla="*/ 167640 w 4843780"/>
              <a:gd name="connsiteY66" fmla="*/ 3489960 h 6888401"/>
              <a:gd name="connsiteX67" fmla="*/ 256540 w 4843780"/>
              <a:gd name="connsiteY67" fmla="*/ 3286760 h 6888401"/>
              <a:gd name="connsiteX68" fmla="*/ 345440 w 4843780"/>
              <a:gd name="connsiteY68" fmla="*/ 3081020 h 6888401"/>
              <a:gd name="connsiteX69" fmla="*/ 429260 w 4843780"/>
              <a:gd name="connsiteY69" fmla="*/ 2918460 h 6888401"/>
              <a:gd name="connsiteX70" fmla="*/ 525780 w 4843780"/>
              <a:gd name="connsiteY70" fmla="*/ 2773680 h 6888401"/>
              <a:gd name="connsiteX71" fmla="*/ 652780 w 4843780"/>
              <a:gd name="connsiteY71" fmla="*/ 2595880 h 6888401"/>
              <a:gd name="connsiteX72" fmla="*/ 792480 w 4843780"/>
              <a:gd name="connsiteY72" fmla="*/ 2407920 h 6888401"/>
              <a:gd name="connsiteX73" fmla="*/ 899160 w 4843780"/>
              <a:gd name="connsiteY73" fmla="*/ 2268220 h 6888401"/>
              <a:gd name="connsiteX74" fmla="*/ 1013460 w 4843780"/>
              <a:gd name="connsiteY74" fmla="*/ 2118360 h 6888401"/>
              <a:gd name="connsiteX75" fmla="*/ 1193800 w 4843780"/>
              <a:gd name="connsiteY75" fmla="*/ 1958340 h 6888401"/>
              <a:gd name="connsiteX76" fmla="*/ 1333500 w 4843780"/>
              <a:gd name="connsiteY76" fmla="*/ 1818640 h 6888401"/>
              <a:gd name="connsiteX77" fmla="*/ 1460500 w 4843780"/>
              <a:gd name="connsiteY77" fmla="*/ 1699260 h 6888401"/>
              <a:gd name="connsiteX78" fmla="*/ 1620520 w 4843780"/>
              <a:gd name="connsiteY78" fmla="*/ 1584960 h 6888401"/>
              <a:gd name="connsiteX79" fmla="*/ 1747520 w 4843780"/>
              <a:gd name="connsiteY79" fmla="*/ 1460500 h 6888401"/>
              <a:gd name="connsiteX80" fmla="*/ 1864360 w 4843780"/>
              <a:gd name="connsiteY80" fmla="*/ 1381760 h 6888401"/>
              <a:gd name="connsiteX81" fmla="*/ 2098040 w 4843780"/>
              <a:gd name="connsiteY81" fmla="*/ 1203960 h 6888401"/>
              <a:gd name="connsiteX82" fmla="*/ 2291080 w 4843780"/>
              <a:gd name="connsiteY82" fmla="*/ 1089660 h 6888401"/>
              <a:gd name="connsiteX83" fmla="*/ 2466340 w 4843780"/>
              <a:gd name="connsiteY83" fmla="*/ 957580 h 6888401"/>
              <a:gd name="connsiteX84" fmla="*/ 2639060 w 4843780"/>
              <a:gd name="connsiteY84" fmla="*/ 876300 h 6888401"/>
              <a:gd name="connsiteX85" fmla="*/ 2837180 w 4843780"/>
              <a:gd name="connsiteY85" fmla="*/ 762000 h 6888401"/>
              <a:gd name="connsiteX86" fmla="*/ 3030220 w 4843780"/>
              <a:gd name="connsiteY86" fmla="*/ 662940 h 6888401"/>
              <a:gd name="connsiteX87" fmla="*/ 3332480 w 4843780"/>
              <a:gd name="connsiteY87" fmla="*/ 523240 h 6888401"/>
              <a:gd name="connsiteX88" fmla="*/ 3589020 w 4843780"/>
              <a:gd name="connsiteY88" fmla="*/ 398780 h 6888401"/>
              <a:gd name="connsiteX89" fmla="*/ 3807460 w 4843780"/>
              <a:gd name="connsiteY89" fmla="*/ 299720 h 6888401"/>
              <a:gd name="connsiteX90" fmla="*/ 4000500 w 4843780"/>
              <a:gd name="connsiteY90" fmla="*/ 238760 h 6888401"/>
              <a:gd name="connsiteX91" fmla="*/ 4213860 w 4843780"/>
              <a:gd name="connsiteY91" fmla="*/ 157480 h 6888401"/>
              <a:gd name="connsiteX92" fmla="*/ 4348480 w 4843780"/>
              <a:gd name="connsiteY92" fmla="*/ 119380 h 6888401"/>
              <a:gd name="connsiteX93" fmla="*/ 4460240 w 4843780"/>
              <a:gd name="connsiteY93" fmla="*/ 79296 h 6888401"/>
              <a:gd name="connsiteX94" fmla="*/ 4587240 w 4843780"/>
              <a:gd name="connsiteY94" fmla="*/ 30480 h 6888401"/>
              <a:gd name="connsiteX95" fmla="*/ 4719320 w 4843780"/>
              <a:gd name="connsiteY95" fmla="*/ 0 h 6888401"/>
              <a:gd name="connsiteX96" fmla="*/ 4843780 w 4843780"/>
              <a:gd name="connsiteY96" fmla="*/ 1524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2324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91080 w 4879340"/>
              <a:gd name="connsiteY82" fmla="*/ 108966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20520 w 4879340"/>
              <a:gd name="connsiteY78" fmla="*/ 158496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11655 w 4879340"/>
              <a:gd name="connsiteY43" fmla="*/ 684085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711960 w 4879340"/>
              <a:gd name="connsiteY41" fmla="*/ 67843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767840 w 4879340"/>
              <a:gd name="connsiteY42" fmla="*/ 681156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879600 w 4879340"/>
              <a:gd name="connsiteY42" fmla="*/ 6872526 h 6888401"/>
              <a:gd name="connsiteX43" fmla="*/ 1877695 w 4879340"/>
              <a:gd name="connsiteY43" fmla="*/ 6876415 h 6888401"/>
              <a:gd name="connsiteX44" fmla="*/ 1901825 w 4879340"/>
              <a:gd name="connsiteY44" fmla="*/ 6886575 h 6888401"/>
              <a:gd name="connsiteX45" fmla="*/ 1894205 w 4879340"/>
              <a:gd name="connsiteY45" fmla="*/ 6888401 h 6888401"/>
              <a:gd name="connsiteX46" fmla="*/ 1843405 w 4879340"/>
              <a:gd name="connsiteY46" fmla="*/ 6883400 h 6888401"/>
              <a:gd name="connsiteX47" fmla="*/ 1734820 w 4879340"/>
              <a:gd name="connsiteY47" fmla="*/ 6878320 h 6888401"/>
              <a:gd name="connsiteX48" fmla="*/ 1623060 w 4879340"/>
              <a:gd name="connsiteY48" fmla="*/ 6812280 h 6888401"/>
              <a:gd name="connsiteX49" fmla="*/ 1470660 w 4879340"/>
              <a:gd name="connsiteY49" fmla="*/ 6726555 h 6888401"/>
              <a:gd name="connsiteX50" fmla="*/ 1303020 w 4879340"/>
              <a:gd name="connsiteY50" fmla="*/ 6629400 h 6888401"/>
              <a:gd name="connsiteX51" fmla="*/ 1127760 w 4879340"/>
              <a:gd name="connsiteY51" fmla="*/ 6499860 h 6888401"/>
              <a:gd name="connsiteX52" fmla="*/ 1028700 w 4879340"/>
              <a:gd name="connsiteY52" fmla="*/ 6416040 h 6888401"/>
              <a:gd name="connsiteX53" fmla="*/ 937260 w 4879340"/>
              <a:gd name="connsiteY53" fmla="*/ 6347460 h 6888401"/>
              <a:gd name="connsiteX54" fmla="*/ 815340 w 4879340"/>
              <a:gd name="connsiteY54" fmla="*/ 6240780 h 6888401"/>
              <a:gd name="connsiteX55" fmla="*/ 655320 w 4879340"/>
              <a:gd name="connsiteY55" fmla="*/ 6050280 h 6888401"/>
              <a:gd name="connsiteX56" fmla="*/ 480060 w 4879340"/>
              <a:gd name="connsiteY56" fmla="*/ 5814060 h 6888401"/>
              <a:gd name="connsiteX57" fmla="*/ 396240 w 4879340"/>
              <a:gd name="connsiteY57" fmla="*/ 5692140 h 6888401"/>
              <a:gd name="connsiteX58" fmla="*/ 243840 w 4879340"/>
              <a:gd name="connsiteY58" fmla="*/ 5427980 h 6888401"/>
              <a:gd name="connsiteX59" fmla="*/ 116840 w 4879340"/>
              <a:gd name="connsiteY59" fmla="*/ 5128260 h 6888401"/>
              <a:gd name="connsiteX60" fmla="*/ 63500 w 4879340"/>
              <a:gd name="connsiteY60" fmla="*/ 4889500 h 6888401"/>
              <a:gd name="connsiteX61" fmla="*/ 22860 w 4879340"/>
              <a:gd name="connsiteY61" fmla="*/ 4688840 h 6888401"/>
              <a:gd name="connsiteX62" fmla="*/ 0 w 4879340"/>
              <a:gd name="connsiteY62" fmla="*/ 4457700 h 6888401"/>
              <a:gd name="connsiteX63" fmla="*/ 7620 w 4879340"/>
              <a:gd name="connsiteY63" fmla="*/ 4302760 h 6888401"/>
              <a:gd name="connsiteX64" fmla="*/ 20320 w 4879340"/>
              <a:gd name="connsiteY64" fmla="*/ 4051300 h 6888401"/>
              <a:gd name="connsiteX65" fmla="*/ 81280 w 4879340"/>
              <a:gd name="connsiteY65" fmla="*/ 3764280 h 6888401"/>
              <a:gd name="connsiteX66" fmla="*/ 167640 w 4879340"/>
              <a:gd name="connsiteY66" fmla="*/ 3489960 h 6888401"/>
              <a:gd name="connsiteX67" fmla="*/ 256540 w 4879340"/>
              <a:gd name="connsiteY67" fmla="*/ 3286760 h 6888401"/>
              <a:gd name="connsiteX68" fmla="*/ 345440 w 4879340"/>
              <a:gd name="connsiteY68" fmla="*/ 3081020 h 6888401"/>
              <a:gd name="connsiteX69" fmla="*/ 429260 w 4879340"/>
              <a:gd name="connsiteY69" fmla="*/ 2918460 h 6888401"/>
              <a:gd name="connsiteX70" fmla="*/ 525780 w 4879340"/>
              <a:gd name="connsiteY70" fmla="*/ 2773680 h 6888401"/>
              <a:gd name="connsiteX71" fmla="*/ 652780 w 4879340"/>
              <a:gd name="connsiteY71" fmla="*/ 2595880 h 6888401"/>
              <a:gd name="connsiteX72" fmla="*/ 792480 w 4879340"/>
              <a:gd name="connsiteY72" fmla="*/ 2407920 h 6888401"/>
              <a:gd name="connsiteX73" fmla="*/ 899160 w 4879340"/>
              <a:gd name="connsiteY73" fmla="*/ 2268220 h 6888401"/>
              <a:gd name="connsiteX74" fmla="*/ 1013460 w 4879340"/>
              <a:gd name="connsiteY74" fmla="*/ 2118360 h 6888401"/>
              <a:gd name="connsiteX75" fmla="*/ 1193800 w 4879340"/>
              <a:gd name="connsiteY75" fmla="*/ 1958340 h 6888401"/>
              <a:gd name="connsiteX76" fmla="*/ 1333500 w 4879340"/>
              <a:gd name="connsiteY76" fmla="*/ 1818640 h 6888401"/>
              <a:gd name="connsiteX77" fmla="*/ 1460500 w 4879340"/>
              <a:gd name="connsiteY77" fmla="*/ 1699260 h 6888401"/>
              <a:gd name="connsiteX78" fmla="*/ 1610360 w 4879340"/>
              <a:gd name="connsiteY78" fmla="*/ 1590040 h 6888401"/>
              <a:gd name="connsiteX79" fmla="*/ 1747520 w 4879340"/>
              <a:gd name="connsiteY79" fmla="*/ 1460500 h 6888401"/>
              <a:gd name="connsiteX80" fmla="*/ 1864360 w 4879340"/>
              <a:gd name="connsiteY80" fmla="*/ 1381760 h 6888401"/>
              <a:gd name="connsiteX81" fmla="*/ 2098040 w 4879340"/>
              <a:gd name="connsiteY81" fmla="*/ 1203960 h 6888401"/>
              <a:gd name="connsiteX82" fmla="*/ 2275840 w 4879340"/>
              <a:gd name="connsiteY82" fmla="*/ 1084580 h 6888401"/>
              <a:gd name="connsiteX83" fmla="*/ 2466340 w 4879340"/>
              <a:gd name="connsiteY83" fmla="*/ 957580 h 6888401"/>
              <a:gd name="connsiteX84" fmla="*/ 2639060 w 4879340"/>
              <a:gd name="connsiteY84" fmla="*/ 876300 h 6888401"/>
              <a:gd name="connsiteX85" fmla="*/ 2837180 w 4879340"/>
              <a:gd name="connsiteY85" fmla="*/ 762000 h 6888401"/>
              <a:gd name="connsiteX86" fmla="*/ 3030220 w 4879340"/>
              <a:gd name="connsiteY86" fmla="*/ 662940 h 6888401"/>
              <a:gd name="connsiteX87" fmla="*/ 3332480 w 4879340"/>
              <a:gd name="connsiteY87" fmla="*/ 513080 h 6888401"/>
              <a:gd name="connsiteX88" fmla="*/ 3589020 w 4879340"/>
              <a:gd name="connsiteY88" fmla="*/ 398780 h 6888401"/>
              <a:gd name="connsiteX89" fmla="*/ 3807460 w 4879340"/>
              <a:gd name="connsiteY89" fmla="*/ 299720 h 6888401"/>
              <a:gd name="connsiteX90" fmla="*/ 4000500 w 4879340"/>
              <a:gd name="connsiteY90" fmla="*/ 238760 h 6888401"/>
              <a:gd name="connsiteX91" fmla="*/ 4213860 w 4879340"/>
              <a:gd name="connsiteY91" fmla="*/ 157480 h 6888401"/>
              <a:gd name="connsiteX92" fmla="*/ 4348480 w 4879340"/>
              <a:gd name="connsiteY92" fmla="*/ 119380 h 6888401"/>
              <a:gd name="connsiteX93" fmla="*/ 4460240 w 4879340"/>
              <a:gd name="connsiteY93" fmla="*/ 79296 h 6888401"/>
              <a:gd name="connsiteX94" fmla="*/ 4587240 w 4879340"/>
              <a:gd name="connsiteY94" fmla="*/ 30480 h 6888401"/>
              <a:gd name="connsiteX95" fmla="*/ 4719320 w 4879340"/>
              <a:gd name="connsiteY95" fmla="*/ 0 h 6888401"/>
              <a:gd name="connsiteX96" fmla="*/ 4879340 w 4879340"/>
              <a:gd name="connsiteY96" fmla="*/ 0 h 6888401"/>
              <a:gd name="connsiteX0" fmla="*/ 4879340 w 4879340"/>
              <a:gd name="connsiteY0" fmla="*/ 0 h 6888401"/>
              <a:gd name="connsiteX1" fmla="*/ 4472940 w 4879340"/>
              <a:gd name="connsiteY1" fmla="*/ 144780 h 6888401"/>
              <a:gd name="connsiteX2" fmla="*/ 4147820 w 4879340"/>
              <a:gd name="connsiteY2" fmla="*/ 261620 h 6888401"/>
              <a:gd name="connsiteX3" fmla="*/ 3934460 w 4879340"/>
              <a:gd name="connsiteY3" fmla="*/ 347980 h 6888401"/>
              <a:gd name="connsiteX4" fmla="*/ 3688080 w 4879340"/>
              <a:gd name="connsiteY4" fmla="*/ 457200 h 6888401"/>
              <a:gd name="connsiteX5" fmla="*/ 3284220 w 4879340"/>
              <a:gd name="connsiteY5" fmla="*/ 640080 h 6888401"/>
              <a:gd name="connsiteX6" fmla="*/ 3025140 w 4879340"/>
              <a:gd name="connsiteY6" fmla="*/ 762000 h 6888401"/>
              <a:gd name="connsiteX7" fmla="*/ 2766060 w 4879340"/>
              <a:gd name="connsiteY7" fmla="*/ 906780 h 6888401"/>
              <a:gd name="connsiteX8" fmla="*/ 2522220 w 4879340"/>
              <a:gd name="connsiteY8" fmla="*/ 1059180 h 6888401"/>
              <a:gd name="connsiteX9" fmla="*/ 2230120 w 4879340"/>
              <a:gd name="connsiteY9" fmla="*/ 1252776 h 6888401"/>
              <a:gd name="connsiteX10" fmla="*/ 2192020 w 4879340"/>
              <a:gd name="connsiteY10" fmla="*/ 1277620 h 6888401"/>
              <a:gd name="connsiteX11" fmla="*/ 1996440 w 4879340"/>
              <a:gd name="connsiteY11" fmla="*/ 1424940 h 6888401"/>
              <a:gd name="connsiteX12" fmla="*/ 1783080 w 4879340"/>
              <a:gd name="connsiteY12" fmla="*/ 1592580 h 6888401"/>
              <a:gd name="connsiteX13" fmla="*/ 1508760 w 4879340"/>
              <a:gd name="connsiteY13" fmla="*/ 1823720 h 6888401"/>
              <a:gd name="connsiteX14" fmla="*/ 1280160 w 4879340"/>
              <a:gd name="connsiteY14" fmla="*/ 2042160 h 6888401"/>
              <a:gd name="connsiteX15" fmla="*/ 1097280 w 4879340"/>
              <a:gd name="connsiteY15" fmla="*/ 2240280 h 6888401"/>
              <a:gd name="connsiteX16" fmla="*/ 914400 w 4879340"/>
              <a:gd name="connsiteY16" fmla="*/ 2446020 h 6888401"/>
              <a:gd name="connsiteX17" fmla="*/ 797560 w 4879340"/>
              <a:gd name="connsiteY17" fmla="*/ 2616200 h 6888401"/>
              <a:gd name="connsiteX18" fmla="*/ 647700 w 4879340"/>
              <a:gd name="connsiteY18" fmla="*/ 2819400 h 6888401"/>
              <a:gd name="connsiteX19" fmla="*/ 525780 w 4879340"/>
              <a:gd name="connsiteY19" fmla="*/ 3040380 h 6888401"/>
              <a:gd name="connsiteX20" fmla="*/ 434340 w 4879340"/>
              <a:gd name="connsiteY20" fmla="*/ 3268980 h 6888401"/>
              <a:gd name="connsiteX21" fmla="*/ 342900 w 4879340"/>
              <a:gd name="connsiteY21" fmla="*/ 3451860 h 6888401"/>
              <a:gd name="connsiteX22" fmla="*/ 266700 w 4879340"/>
              <a:gd name="connsiteY22" fmla="*/ 3688080 h 6888401"/>
              <a:gd name="connsiteX23" fmla="*/ 226060 w 4879340"/>
              <a:gd name="connsiteY23" fmla="*/ 3947160 h 6888401"/>
              <a:gd name="connsiteX24" fmla="*/ 187960 w 4879340"/>
              <a:gd name="connsiteY24" fmla="*/ 4180840 h 6888401"/>
              <a:gd name="connsiteX25" fmla="*/ 175260 w 4879340"/>
              <a:gd name="connsiteY25" fmla="*/ 4467860 h 6888401"/>
              <a:gd name="connsiteX26" fmla="*/ 195580 w 4879340"/>
              <a:gd name="connsiteY26" fmla="*/ 4650740 h 6888401"/>
              <a:gd name="connsiteX27" fmla="*/ 210820 w 4879340"/>
              <a:gd name="connsiteY27" fmla="*/ 4820920 h 6888401"/>
              <a:gd name="connsiteX28" fmla="*/ 219784 w 4879340"/>
              <a:gd name="connsiteY28" fmla="*/ 4869657 h 6888401"/>
              <a:gd name="connsiteX29" fmla="*/ 281940 w 4879340"/>
              <a:gd name="connsiteY29" fmla="*/ 5115560 h 6888401"/>
              <a:gd name="connsiteX30" fmla="*/ 375920 w 4879340"/>
              <a:gd name="connsiteY30" fmla="*/ 5379720 h 6888401"/>
              <a:gd name="connsiteX31" fmla="*/ 535940 w 4879340"/>
              <a:gd name="connsiteY31" fmla="*/ 5651500 h 6888401"/>
              <a:gd name="connsiteX32" fmla="*/ 645160 w 4879340"/>
              <a:gd name="connsiteY32" fmla="*/ 5829300 h 6888401"/>
              <a:gd name="connsiteX33" fmla="*/ 762000 w 4879340"/>
              <a:gd name="connsiteY33" fmla="*/ 5995035 h 6888401"/>
              <a:gd name="connsiteX34" fmla="*/ 876300 w 4879340"/>
              <a:gd name="connsiteY34" fmla="*/ 6139180 h 6888401"/>
              <a:gd name="connsiteX35" fmla="*/ 1033780 w 4879340"/>
              <a:gd name="connsiteY35" fmla="*/ 6306820 h 6888401"/>
              <a:gd name="connsiteX36" fmla="*/ 1239520 w 4879340"/>
              <a:gd name="connsiteY36" fmla="*/ 6456680 h 6888401"/>
              <a:gd name="connsiteX37" fmla="*/ 1429385 w 4879340"/>
              <a:gd name="connsiteY37" fmla="*/ 6602730 h 6888401"/>
              <a:gd name="connsiteX38" fmla="*/ 1534160 w 4879340"/>
              <a:gd name="connsiteY38" fmla="*/ 6677660 h 6888401"/>
              <a:gd name="connsiteX39" fmla="*/ 1614805 w 4879340"/>
              <a:gd name="connsiteY39" fmla="*/ 6714490 h 6888401"/>
              <a:gd name="connsiteX40" fmla="*/ 1666875 w 4879340"/>
              <a:gd name="connsiteY40" fmla="*/ 6754416 h 6888401"/>
              <a:gd name="connsiteX41" fmla="*/ 1828800 w 4879340"/>
              <a:gd name="connsiteY41" fmla="*/ 6835140 h 6888401"/>
              <a:gd name="connsiteX42" fmla="*/ 1901264 w 4879340"/>
              <a:gd name="connsiteY42" fmla="*/ 6861017 h 6888401"/>
              <a:gd name="connsiteX43" fmla="*/ 1879600 w 4879340"/>
              <a:gd name="connsiteY43" fmla="*/ 6872526 h 6888401"/>
              <a:gd name="connsiteX44" fmla="*/ 1877695 w 4879340"/>
              <a:gd name="connsiteY44" fmla="*/ 6876415 h 6888401"/>
              <a:gd name="connsiteX45" fmla="*/ 1901825 w 4879340"/>
              <a:gd name="connsiteY45" fmla="*/ 6886575 h 6888401"/>
              <a:gd name="connsiteX46" fmla="*/ 1894205 w 4879340"/>
              <a:gd name="connsiteY46" fmla="*/ 6888401 h 6888401"/>
              <a:gd name="connsiteX47" fmla="*/ 1843405 w 4879340"/>
              <a:gd name="connsiteY47" fmla="*/ 6883400 h 6888401"/>
              <a:gd name="connsiteX48" fmla="*/ 1734820 w 4879340"/>
              <a:gd name="connsiteY48" fmla="*/ 6878320 h 6888401"/>
              <a:gd name="connsiteX49" fmla="*/ 1623060 w 4879340"/>
              <a:gd name="connsiteY49" fmla="*/ 6812280 h 6888401"/>
              <a:gd name="connsiteX50" fmla="*/ 1470660 w 4879340"/>
              <a:gd name="connsiteY50" fmla="*/ 6726555 h 6888401"/>
              <a:gd name="connsiteX51" fmla="*/ 1303020 w 4879340"/>
              <a:gd name="connsiteY51" fmla="*/ 6629400 h 6888401"/>
              <a:gd name="connsiteX52" fmla="*/ 1127760 w 4879340"/>
              <a:gd name="connsiteY52" fmla="*/ 6499860 h 6888401"/>
              <a:gd name="connsiteX53" fmla="*/ 1028700 w 4879340"/>
              <a:gd name="connsiteY53" fmla="*/ 6416040 h 6888401"/>
              <a:gd name="connsiteX54" fmla="*/ 937260 w 4879340"/>
              <a:gd name="connsiteY54" fmla="*/ 6347460 h 6888401"/>
              <a:gd name="connsiteX55" fmla="*/ 815340 w 4879340"/>
              <a:gd name="connsiteY55" fmla="*/ 6240780 h 6888401"/>
              <a:gd name="connsiteX56" fmla="*/ 655320 w 4879340"/>
              <a:gd name="connsiteY56" fmla="*/ 6050280 h 6888401"/>
              <a:gd name="connsiteX57" fmla="*/ 480060 w 4879340"/>
              <a:gd name="connsiteY57" fmla="*/ 5814060 h 6888401"/>
              <a:gd name="connsiteX58" fmla="*/ 396240 w 4879340"/>
              <a:gd name="connsiteY58" fmla="*/ 5692140 h 6888401"/>
              <a:gd name="connsiteX59" fmla="*/ 243840 w 4879340"/>
              <a:gd name="connsiteY59" fmla="*/ 5427980 h 6888401"/>
              <a:gd name="connsiteX60" fmla="*/ 116840 w 4879340"/>
              <a:gd name="connsiteY60" fmla="*/ 5128260 h 6888401"/>
              <a:gd name="connsiteX61" fmla="*/ 63500 w 4879340"/>
              <a:gd name="connsiteY61" fmla="*/ 4889500 h 6888401"/>
              <a:gd name="connsiteX62" fmla="*/ 22860 w 4879340"/>
              <a:gd name="connsiteY62" fmla="*/ 4688840 h 6888401"/>
              <a:gd name="connsiteX63" fmla="*/ 0 w 4879340"/>
              <a:gd name="connsiteY63" fmla="*/ 4457700 h 6888401"/>
              <a:gd name="connsiteX64" fmla="*/ 7620 w 4879340"/>
              <a:gd name="connsiteY64" fmla="*/ 4302760 h 6888401"/>
              <a:gd name="connsiteX65" fmla="*/ 20320 w 4879340"/>
              <a:gd name="connsiteY65" fmla="*/ 4051300 h 6888401"/>
              <a:gd name="connsiteX66" fmla="*/ 81280 w 4879340"/>
              <a:gd name="connsiteY66" fmla="*/ 3764280 h 6888401"/>
              <a:gd name="connsiteX67" fmla="*/ 167640 w 4879340"/>
              <a:gd name="connsiteY67" fmla="*/ 3489960 h 6888401"/>
              <a:gd name="connsiteX68" fmla="*/ 256540 w 4879340"/>
              <a:gd name="connsiteY68" fmla="*/ 3286760 h 6888401"/>
              <a:gd name="connsiteX69" fmla="*/ 345440 w 4879340"/>
              <a:gd name="connsiteY69" fmla="*/ 3081020 h 6888401"/>
              <a:gd name="connsiteX70" fmla="*/ 429260 w 4879340"/>
              <a:gd name="connsiteY70" fmla="*/ 2918460 h 6888401"/>
              <a:gd name="connsiteX71" fmla="*/ 525780 w 4879340"/>
              <a:gd name="connsiteY71" fmla="*/ 2773680 h 6888401"/>
              <a:gd name="connsiteX72" fmla="*/ 652780 w 4879340"/>
              <a:gd name="connsiteY72" fmla="*/ 2595880 h 6888401"/>
              <a:gd name="connsiteX73" fmla="*/ 792480 w 4879340"/>
              <a:gd name="connsiteY73" fmla="*/ 2407920 h 6888401"/>
              <a:gd name="connsiteX74" fmla="*/ 899160 w 4879340"/>
              <a:gd name="connsiteY74" fmla="*/ 2268220 h 6888401"/>
              <a:gd name="connsiteX75" fmla="*/ 1013460 w 4879340"/>
              <a:gd name="connsiteY75" fmla="*/ 2118360 h 6888401"/>
              <a:gd name="connsiteX76" fmla="*/ 1193800 w 4879340"/>
              <a:gd name="connsiteY76" fmla="*/ 1958340 h 6888401"/>
              <a:gd name="connsiteX77" fmla="*/ 1333500 w 4879340"/>
              <a:gd name="connsiteY77" fmla="*/ 1818640 h 6888401"/>
              <a:gd name="connsiteX78" fmla="*/ 1460500 w 4879340"/>
              <a:gd name="connsiteY78" fmla="*/ 1699260 h 6888401"/>
              <a:gd name="connsiteX79" fmla="*/ 1610360 w 4879340"/>
              <a:gd name="connsiteY79" fmla="*/ 1590040 h 6888401"/>
              <a:gd name="connsiteX80" fmla="*/ 1747520 w 4879340"/>
              <a:gd name="connsiteY80" fmla="*/ 1460500 h 6888401"/>
              <a:gd name="connsiteX81" fmla="*/ 1864360 w 4879340"/>
              <a:gd name="connsiteY81" fmla="*/ 1381760 h 6888401"/>
              <a:gd name="connsiteX82" fmla="*/ 2098040 w 4879340"/>
              <a:gd name="connsiteY82" fmla="*/ 1203960 h 6888401"/>
              <a:gd name="connsiteX83" fmla="*/ 2275840 w 4879340"/>
              <a:gd name="connsiteY83" fmla="*/ 1084580 h 6888401"/>
              <a:gd name="connsiteX84" fmla="*/ 2466340 w 4879340"/>
              <a:gd name="connsiteY84" fmla="*/ 957580 h 6888401"/>
              <a:gd name="connsiteX85" fmla="*/ 2639060 w 4879340"/>
              <a:gd name="connsiteY85" fmla="*/ 876300 h 6888401"/>
              <a:gd name="connsiteX86" fmla="*/ 2837180 w 4879340"/>
              <a:gd name="connsiteY86" fmla="*/ 762000 h 6888401"/>
              <a:gd name="connsiteX87" fmla="*/ 3030220 w 4879340"/>
              <a:gd name="connsiteY87" fmla="*/ 662940 h 6888401"/>
              <a:gd name="connsiteX88" fmla="*/ 3332480 w 4879340"/>
              <a:gd name="connsiteY88" fmla="*/ 513080 h 6888401"/>
              <a:gd name="connsiteX89" fmla="*/ 3589020 w 4879340"/>
              <a:gd name="connsiteY89" fmla="*/ 398780 h 6888401"/>
              <a:gd name="connsiteX90" fmla="*/ 3807460 w 4879340"/>
              <a:gd name="connsiteY90" fmla="*/ 299720 h 6888401"/>
              <a:gd name="connsiteX91" fmla="*/ 4000500 w 4879340"/>
              <a:gd name="connsiteY91" fmla="*/ 238760 h 6888401"/>
              <a:gd name="connsiteX92" fmla="*/ 4213860 w 4879340"/>
              <a:gd name="connsiteY92" fmla="*/ 157480 h 6888401"/>
              <a:gd name="connsiteX93" fmla="*/ 4348480 w 4879340"/>
              <a:gd name="connsiteY93" fmla="*/ 119380 h 6888401"/>
              <a:gd name="connsiteX94" fmla="*/ 4460240 w 4879340"/>
              <a:gd name="connsiteY94" fmla="*/ 79296 h 6888401"/>
              <a:gd name="connsiteX95" fmla="*/ 4587240 w 4879340"/>
              <a:gd name="connsiteY95" fmla="*/ 30480 h 6888401"/>
              <a:gd name="connsiteX96" fmla="*/ 4719320 w 4879340"/>
              <a:gd name="connsiteY96" fmla="*/ 0 h 6888401"/>
              <a:gd name="connsiteX97" fmla="*/ 4879340 w 4879340"/>
              <a:gd name="connsiteY97" fmla="*/ 0 h 6888401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666875 w 4879340"/>
              <a:gd name="connsiteY40" fmla="*/ 67544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34160 w 4879340"/>
              <a:gd name="connsiteY38" fmla="*/ 667766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7110"/>
              <a:gd name="connsiteX1" fmla="*/ 4472940 w 4879340"/>
              <a:gd name="connsiteY1" fmla="*/ 144780 h 6887110"/>
              <a:gd name="connsiteX2" fmla="*/ 4147820 w 4879340"/>
              <a:gd name="connsiteY2" fmla="*/ 261620 h 6887110"/>
              <a:gd name="connsiteX3" fmla="*/ 3934460 w 4879340"/>
              <a:gd name="connsiteY3" fmla="*/ 347980 h 6887110"/>
              <a:gd name="connsiteX4" fmla="*/ 3688080 w 4879340"/>
              <a:gd name="connsiteY4" fmla="*/ 457200 h 6887110"/>
              <a:gd name="connsiteX5" fmla="*/ 3284220 w 4879340"/>
              <a:gd name="connsiteY5" fmla="*/ 640080 h 6887110"/>
              <a:gd name="connsiteX6" fmla="*/ 3025140 w 4879340"/>
              <a:gd name="connsiteY6" fmla="*/ 762000 h 6887110"/>
              <a:gd name="connsiteX7" fmla="*/ 2766060 w 4879340"/>
              <a:gd name="connsiteY7" fmla="*/ 906780 h 6887110"/>
              <a:gd name="connsiteX8" fmla="*/ 2522220 w 4879340"/>
              <a:gd name="connsiteY8" fmla="*/ 1059180 h 6887110"/>
              <a:gd name="connsiteX9" fmla="*/ 2230120 w 4879340"/>
              <a:gd name="connsiteY9" fmla="*/ 1252776 h 6887110"/>
              <a:gd name="connsiteX10" fmla="*/ 2192020 w 4879340"/>
              <a:gd name="connsiteY10" fmla="*/ 1277620 h 6887110"/>
              <a:gd name="connsiteX11" fmla="*/ 1996440 w 4879340"/>
              <a:gd name="connsiteY11" fmla="*/ 1424940 h 6887110"/>
              <a:gd name="connsiteX12" fmla="*/ 1783080 w 4879340"/>
              <a:gd name="connsiteY12" fmla="*/ 1592580 h 6887110"/>
              <a:gd name="connsiteX13" fmla="*/ 1508760 w 4879340"/>
              <a:gd name="connsiteY13" fmla="*/ 1823720 h 6887110"/>
              <a:gd name="connsiteX14" fmla="*/ 1280160 w 4879340"/>
              <a:gd name="connsiteY14" fmla="*/ 2042160 h 6887110"/>
              <a:gd name="connsiteX15" fmla="*/ 1097280 w 4879340"/>
              <a:gd name="connsiteY15" fmla="*/ 2240280 h 6887110"/>
              <a:gd name="connsiteX16" fmla="*/ 914400 w 4879340"/>
              <a:gd name="connsiteY16" fmla="*/ 2446020 h 6887110"/>
              <a:gd name="connsiteX17" fmla="*/ 797560 w 4879340"/>
              <a:gd name="connsiteY17" fmla="*/ 2616200 h 6887110"/>
              <a:gd name="connsiteX18" fmla="*/ 647700 w 4879340"/>
              <a:gd name="connsiteY18" fmla="*/ 2819400 h 6887110"/>
              <a:gd name="connsiteX19" fmla="*/ 525780 w 4879340"/>
              <a:gd name="connsiteY19" fmla="*/ 3040380 h 6887110"/>
              <a:gd name="connsiteX20" fmla="*/ 434340 w 4879340"/>
              <a:gd name="connsiteY20" fmla="*/ 3268980 h 6887110"/>
              <a:gd name="connsiteX21" fmla="*/ 342900 w 4879340"/>
              <a:gd name="connsiteY21" fmla="*/ 3451860 h 6887110"/>
              <a:gd name="connsiteX22" fmla="*/ 266700 w 4879340"/>
              <a:gd name="connsiteY22" fmla="*/ 3688080 h 6887110"/>
              <a:gd name="connsiteX23" fmla="*/ 226060 w 4879340"/>
              <a:gd name="connsiteY23" fmla="*/ 3947160 h 6887110"/>
              <a:gd name="connsiteX24" fmla="*/ 187960 w 4879340"/>
              <a:gd name="connsiteY24" fmla="*/ 4180840 h 6887110"/>
              <a:gd name="connsiteX25" fmla="*/ 175260 w 4879340"/>
              <a:gd name="connsiteY25" fmla="*/ 4467860 h 6887110"/>
              <a:gd name="connsiteX26" fmla="*/ 195580 w 4879340"/>
              <a:gd name="connsiteY26" fmla="*/ 4650740 h 6887110"/>
              <a:gd name="connsiteX27" fmla="*/ 210820 w 4879340"/>
              <a:gd name="connsiteY27" fmla="*/ 4820920 h 6887110"/>
              <a:gd name="connsiteX28" fmla="*/ 219784 w 4879340"/>
              <a:gd name="connsiteY28" fmla="*/ 4869657 h 6887110"/>
              <a:gd name="connsiteX29" fmla="*/ 281940 w 4879340"/>
              <a:gd name="connsiteY29" fmla="*/ 5115560 h 6887110"/>
              <a:gd name="connsiteX30" fmla="*/ 375920 w 4879340"/>
              <a:gd name="connsiteY30" fmla="*/ 5379720 h 6887110"/>
              <a:gd name="connsiteX31" fmla="*/ 535940 w 4879340"/>
              <a:gd name="connsiteY31" fmla="*/ 5651500 h 6887110"/>
              <a:gd name="connsiteX32" fmla="*/ 645160 w 4879340"/>
              <a:gd name="connsiteY32" fmla="*/ 5829300 h 6887110"/>
              <a:gd name="connsiteX33" fmla="*/ 762000 w 4879340"/>
              <a:gd name="connsiteY33" fmla="*/ 5995035 h 6887110"/>
              <a:gd name="connsiteX34" fmla="*/ 876300 w 4879340"/>
              <a:gd name="connsiteY34" fmla="*/ 6139180 h 6887110"/>
              <a:gd name="connsiteX35" fmla="*/ 1033780 w 4879340"/>
              <a:gd name="connsiteY35" fmla="*/ 6306820 h 6887110"/>
              <a:gd name="connsiteX36" fmla="*/ 1239520 w 4879340"/>
              <a:gd name="connsiteY36" fmla="*/ 6456680 h 6887110"/>
              <a:gd name="connsiteX37" fmla="*/ 1429385 w 4879340"/>
              <a:gd name="connsiteY37" fmla="*/ 6602730 h 6887110"/>
              <a:gd name="connsiteX38" fmla="*/ 1551940 w 4879340"/>
              <a:gd name="connsiteY38" fmla="*/ 6680200 h 6887110"/>
              <a:gd name="connsiteX39" fmla="*/ 1614805 w 4879340"/>
              <a:gd name="connsiteY39" fmla="*/ 6714490 h 6887110"/>
              <a:gd name="connsiteX40" fmla="*/ 1710055 w 4879340"/>
              <a:gd name="connsiteY40" fmla="*/ 6767116 h 6887110"/>
              <a:gd name="connsiteX41" fmla="*/ 1828800 w 4879340"/>
              <a:gd name="connsiteY41" fmla="*/ 6835140 h 6887110"/>
              <a:gd name="connsiteX42" fmla="*/ 1901264 w 4879340"/>
              <a:gd name="connsiteY42" fmla="*/ 6861017 h 6887110"/>
              <a:gd name="connsiteX43" fmla="*/ 1879600 w 4879340"/>
              <a:gd name="connsiteY43" fmla="*/ 6872526 h 6887110"/>
              <a:gd name="connsiteX44" fmla="*/ 1877695 w 4879340"/>
              <a:gd name="connsiteY44" fmla="*/ 6876415 h 6887110"/>
              <a:gd name="connsiteX45" fmla="*/ 1901825 w 4879340"/>
              <a:gd name="connsiteY45" fmla="*/ 6886575 h 6887110"/>
              <a:gd name="connsiteX46" fmla="*/ 1889125 w 4879340"/>
              <a:gd name="connsiteY46" fmla="*/ 6883321 h 6887110"/>
              <a:gd name="connsiteX47" fmla="*/ 1843405 w 4879340"/>
              <a:gd name="connsiteY47" fmla="*/ 6883400 h 6887110"/>
              <a:gd name="connsiteX48" fmla="*/ 1734820 w 4879340"/>
              <a:gd name="connsiteY48" fmla="*/ 6878320 h 6887110"/>
              <a:gd name="connsiteX49" fmla="*/ 1623060 w 4879340"/>
              <a:gd name="connsiteY49" fmla="*/ 6812280 h 6887110"/>
              <a:gd name="connsiteX50" fmla="*/ 1470660 w 4879340"/>
              <a:gd name="connsiteY50" fmla="*/ 6726555 h 6887110"/>
              <a:gd name="connsiteX51" fmla="*/ 1303020 w 4879340"/>
              <a:gd name="connsiteY51" fmla="*/ 6629400 h 6887110"/>
              <a:gd name="connsiteX52" fmla="*/ 1127760 w 4879340"/>
              <a:gd name="connsiteY52" fmla="*/ 6499860 h 6887110"/>
              <a:gd name="connsiteX53" fmla="*/ 1028700 w 4879340"/>
              <a:gd name="connsiteY53" fmla="*/ 6416040 h 6887110"/>
              <a:gd name="connsiteX54" fmla="*/ 937260 w 4879340"/>
              <a:gd name="connsiteY54" fmla="*/ 6347460 h 6887110"/>
              <a:gd name="connsiteX55" fmla="*/ 815340 w 4879340"/>
              <a:gd name="connsiteY55" fmla="*/ 6240780 h 6887110"/>
              <a:gd name="connsiteX56" fmla="*/ 655320 w 4879340"/>
              <a:gd name="connsiteY56" fmla="*/ 6050280 h 6887110"/>
              <a:gd name="connsiteX57" fmla="*/ 480060 w 4879340"/>
              <a:gd name="connsiteY57" fmla="*/ 5814060 h 6887110"/>
              <a:gd name="connsiteX58" fmla="*/ 396240 w 4879340"/>
              <a:gd name="connsiteY58" fmla="*/ 5692140 h 6887110"/>
              <a:gd name="connsiteX59" fmla="*/ 243840 w 4879340"/>
              <a:gd name="connsiteY59" fmla="*/ 5427980 h 6887110"/>
              <a:gd name="connsiteX60" fmla="*/ 116840 w 4879340"/>
              <a:gd name="connsiteY60" fmla="*/ 5128260 h 6887110"/>
              <a:gd name="connsiteX61" fmla="*/ 63500 w 4879340"/>
              <a:gd name="connsiteY61" fmla="*/ 4889500 h 6887110"/>
              <a:gd name="connsiteX62" fmla="*/ 22860 w 4879340"/>
              <a:gd name="connsiteY62" fmla="*/ 4688840 h 6887110"/>
              <a:gd name="connsiteX63" fmla="*/ 0 w 4879340"/>
              <a:gd name="connsiteY63" fmla="*/ 4457700 h 6887110"/>
              <a:gd name="connsiteX64" fmla="*/ 7620 w 4879340"/>
              <a:gd name="connsiteY64" fmla="*/ 4302760 h 6887110"/>
              <a:gd name="connsiteX65" fmla="*/ 20320 w 4879340"/>
              <a:gd name="connsiteY65" fmla="*/ 4051300 h 6887110"/>
              <a:gd name="connsiteX66" fmla="*/ 81280 w 4879340"/>
              <a:gd name="connsiteY66" fmla="*/ 3764280 h 6887110"/>
              <a:gd name="connsiteX67" fmla="*/ 167640 w 4879340"/>
              <a:gd name="connsiteY67" fmla="*/ 3489960 h 6887110"/>
              <a:gd name="connsiteX68" fmla="*/ 256540 w 4879340"/>
              <a:gd name="connsiteY68" fmla="*/ 3286760 h 6887110"/>
              <a:gd name="connsiteX69" fmla="*/ 345440 w 4879340"/>
              <a:gd name="connsiteY69" fmla="*/ 3081020 h 6887110"/>
              <a:gd name="connsiteX70" fmla="*/ 429260 w 4879340"/>
              <a:gd name="connsiteY70" fmla="*/ 2918460 h 6887110"/>
              <a:gd name="connsiteX71" fmla="*/ 525780 w 4879340"/>
              <a:gd name="connsiteY71" fmla="*/ 2773680 h 6887110"/>
              <a:gd name="connsiteX72" fmla="*/ 652780 w 4879340"/>
              <a:gd name="connsiteY72" fmla="*/ 2595880 h 6887110"/>
              <a:gd name="connsiteX73" fmla="*/ 792480 w 4879340"/>
              <a:gd name="connsiteY73" fmla="*/ 2407920 h 6887110"/>
              <a:gd name="connsiteX74" fmla="*/ 899160 w 4879340"/>
              <a:gd name="connsiteY74" fmla="*/ 2268220 h 6887110"/>
              <a:gd name="connsiteX75" fmla="*/ 1013460 w 4879340"/>
              <a:gd name="connsiteY75" fmla="*/ 2118360 h 6887110"/>
              <a:gd name="connsiteX76" fmla="*/ 1193800 w 4879340"/>
              <a:gd name="connsiteY76" fmla="*/ 1958340 h 6887110"/>
              <a:gd name="connsiteX77" fmla="*/ 1333500 w 4879340"/>
              <a:gd name="connsiteY77" fmla="*/ 1818640 h 6887110"/>
              <a:gd name="connsiteX78" fmla="*/ 1460500 w 4879340"/>
              <a:gd name="connsiteY78" fmla="*/ 1699260 h 6887110"/>
              <a:gd name="connsiteX79" fmla="*/ 1610360 w 4879340"/>
              <a:gd name="connsiteY79" fmla="*/ 1590040 h 6887110"/>
              <a:gd name="connsiteX80" fmla="*/ 1747520 w 4879340"/>
              <a:gd name="connsiteY80" fmla="*/ 1460500 h 6887110"/>
              <a:gd name="connsiteX81" fmla="*/ 1864360 w 4879340"/>
              <a:gd name="connsiteY81" fmla="*/ 1381760 h 6887110"/>
              <a:gd name="connsiteX82" fmla="*/ 2098040 w 4879340"/>
              <a:gd name="connsiteY82" fmla="*/ 1203960 h 6887110"/>
              <a:gd name="connsiteX83" fmla="*/ 2275840 w 4879340"/>
              <a:gd name="connsiteY83" fmla="*/ 1084580 h 6887110"/>
              <a:gd name="connsiteX84" fmla="*/ 2466340 w 4879340"/>
              <a:gd name="connsiteY84" fmla="*/ 957580 h 6887110"/>
              <a:gd name="connsiteX85" fmla="*/ 2639060 w 4879340"/>
              <a:gd name="connsiteY85" fmla="*/ 876300 h 6887110"/>
              <a:gd name="connsiteX86" fmla="*/ 2837180 w 4879340"/>
              <a:gd name="connsiteY86" fmla="*/ 762000 h 6887110"/>
              <a:gd name="connsiteX87" fmla="*/ 3030220 w 4879340"/>
              <a:gd name="connsiteY87" fmla="*/ 662940 h 6887110"/>
              <a:gd name="connsiteX88" fmla="*/ 3332480 w 4879340"/>
              <a:gd name="connsiteY88" fmla="*/ 513080 h 6887110"/>
              <a:gd name="connsiteX89" fmla="*/ 3589020 w 4879340"/>
              <a:gd name="connsiteY89" fmla="*/ 398780 h 6887110"/>
              <a:gd name="connsiteX90" fmla="*/ 3807460 w 4879340"/>
              <a:gd name="connsiteY90" fmla="*/ 299720 h 6887110"/>
              <a:gd name="connsiteX91" fmla="*/ 4000500 w 4879340"/>
              <a:gd name="connsiteY91" fmla="*/ 238760 h 6887110"/>
              <a:gd name="connsiteX92" fmla="*/ 4213860 w 4879340"/>
              <a:gd name="connsiteY92" fmla="*/ 157480 h 6887110"/>
              <a:gd name="connsiteX93" fmla="*/ 4348480 w 4879340"/>
              <a:gd name="connsiteY93" fmla="*/ 119380 h 6887110"/>
              <a:gd name="connsiteX94" fmla="*/ 4460240 w 4879340"/>
              <a:gd name="connsiteY94" fmla="*/ 79296 h 6887110"/>
              <a:gd name="connsiteX95" fmla="*/ 4587240 w 4879340"/>
              <a:gd name="connsiteY95" fmla="*/ 30480 h 6887110"/>
              <a:gd name="connsiteX96" fmla="*/ 4719320 w 4879340"/>
              <a:gd name="connsiteY96" fmla="*/ 0 h 6887110"/>
              <a:gd name="connsiteX97" fmla="*/ 4879340 w 4879340"/>
              <a:gd name="connsiteY97" fmla="*/ 0 h 6887110"/>
              <a:gd name="connsiteX0" fmla="*/ 4879340 w 4879340"/>
              <a:gd name="connsiteY0" fmla="*/ 0 h 6886755"/>
              <a:gd name="connsiteX1" fmla="*/ 4472940 w 4879340"/>
              <a:gd name="connsiteY1" fmla="*/ 144780 h 6886755"/>
              <a:gd name="connsiteX2" fmla="*/ 4147820 w 4879340"/>
              <a:gd name="connsiteY2" fmla="*/ 261620 h 6886755"/>
              <a:gd name="connsiteX3" fmla="*/ 3934460 w 4879340"/>
              <a:gd name="connsiteY3" fmla="*/ 347980 h 6886755"/>
              <a:gd name="connsiteX4" fmla="*/ 3688080 w 4879340"/>
              <a:gd name="connsiteY4" fmla="*/ 457200 h 6886755"/>
              <a:gd name="connsiteX5" fmla="*/ 3284220 w 4879340"/>
              <a:gd name="connsiteY5" fmla="*/ 640080 h 6886755"/>
              <a:gd name="connsiteX6" fmla="*/ 3025140 w 4879340"/>
              <a:gd name="connsiteY6" fmla="*/ 762000 h 6886755"/>
              <a:gd name="connsiteX7" fmla="*/ 2766060 w 4879340"/>
              <a:gd name="connsiteY7" fmla="*/ 906780 h 6886755"/>
              <a:gd name="connsiteX8" fmla="*/ 2522220 w 4879340"/>
              <a:gd name="connsiteY8" fmla="*/ 1059180 h 6886755"/>
              <a:gd name="connsiteX9" fmla="*/ 2230120 w 4879340"/>
              <a:gd name="connsiteY9" fmla="*/ 1252776 h 6886755"/>
              <a:gd name="connsiteX10" fmla="*/ 2192020 w 4879340"/>
              <a:gd name="connsiteY10" fmla="*/ 1277620 h 6886755"/>
              <a:gd name="connsiteX11" fmla="*/ 1996440 w 4879340"/>
              <a:gd name="connsiteY11" fmla="*/ 1424940 h 6886755"/>
              <a:gd name="connsiteX12" fmla="*/ 1783080 w 4879340"/>
              <a:gd name="connsiteY12" fmla="*/ 1592580 h 6886755"/>
              <a:gd name="connsiteX13" fmla="*/ 1508760 w 4879340"/>
              <a:gd name="connsiteY13" fmla="*/ 1823720 h 6886755"/>
              <a:gd name="connsiteX14" fmla="*/ 1280160 w 4879340"/>
              <a:gd name="connsiteY14" fmla="*/ 2042160 h 6886755"/>
              <a:gd name="connsiteX15" fmla="*/ 1097280 w 4879340"/>
              <a:gd name="connsiteY15" fmla="*/ 2240280 h 6886755"/>
              <a:gd name="connsiteX16" fmla="*/ 914400 w 4879340"/>
              <a:gd name="connsiteY16" fmla="*/ 2446020 h 6886755"/>
              <a:gd name="connsiteX17" fmla="*/ 797560 w 4879340"/>
              <a:gd name="connsiteY17" fmla="*/ 2616200 h 6886755"/>
              <a:gd name="connsiteX18" fmla="*/ 647700 w 4879340"/>
              <a:gd name="connsiteY18" fmla="*/ 2819400 h 6886755"/>
              <a:gd name="connsiteX19" fmla="*/ 525780 w 4879340"/>
              <a:gd name="connsiteY19" fmla="*/ 3040380 h 6886755"/>
              <a:gd name="connsiteX20" fmla="*/ 434340 w 4879340"/>
              <a:gd name="connsiteY20" fmla="*/ 3268980 h 6886755"/>
              <a:gd name="connsiteX21" fmla="*/ 342900 w 4879340"/>
              <a:gd name="connsiteY21" fmla="*/ 3451860 h 6886755"/>
              <a:gd name="connsiteX22" fmla="*/ 266700 w 4879340"/>
              <a:gd name="connsiteY22" fmla="*/ 3688080 h 6886755"/>
              <a:gd name="connsiteX23" fmla="*/ 226060 w 4879340"/>
              <a:gd name="connsiteY23" fmla="*/ 3947160 h 6886755"/>
              <a:gd name="connsiteX24" fmla="*/ 187960 w 4879340"/>
              <a:gd name="connsiteY24" fmla="*/ 4180840 h 6886755"/>
              <a:gd name="connsiteX25" fmla="*/ 175260 w 4879340"/>
              <a:gd name="connsiteY25" fmla="*/ 4467860 h 6886755"/>
              <a:gd name="connsiteX26" fmla="*/ 195580 w 4879340"/>
              <a:gd name="connsiteY26" fmla="*/ 4650740 h 6886755"/>
              <a:gd name="connsiteX27" fmla="*/ 210820 w 4879340"/>
              <a:gd name="connsiteY27" fmla="*/ 4820920 h 6886755"/>
              <a:gd name="connsiteX28" fmla="*/ 219784 w 4879340"/>
              <a:gd name="connsiteY28" fmla="*/ 4869657 h 6886755"/>
              <a:gd name="connsiteX29" fmla="*/ 281940 w 4879340"/>
              <a:gd name="connsiteY29" fmla="*/ 5115560 h 6886755"/>
              <a:gd name="connsiteX30" fmla="*/ 375920 w 4879340"/>
              <a:gd name="connsiteY30" fmla="*/ 5379720 h 6886755"/>
              <a:gd name="connsiteX31" fmla="*/ 535940 w 4879340"/>
              <a:gd name="connsiteY31" fmla="*/ 5651500 h 6886755"/>
              <a:gd name="connsiteX32" fmla="*/ 645160 w 4879340"/>
              <a:gd name="connsiteY32" fmla="*/ 5829300 h 6886755"/>
              <a:gd name="connsiteX33" fmla="*/ 762000 w 4879340"/>
              <a:gd name="connsiteY33" fmla="*/ 5995035 h 6886755"/>
              <a:gd name="connsiteX34" fmla="*/ 876300 w 4879340"/>
              <a:gd name="connsiteY34" fmla="*/ 6139180 h 6886755"/>
              <a:gd name="connsiteX35" fmla="*/ 1033780 w 4879340"/>
              <a:gd name="connsiteY35" fmla="*/ 6306820 h 6886755"/>
              <a:gd name="connsiteX36" fmla="*/ 1239520 w 4879340"/>
              <a:gd name="connsiteY36" fmla="*/ 6456680 h 6886755"/>
              <a:gd name="connsiteX37" fmla="*/ 1429385 w 4879340"/>
              <a:gd name="connsiteY37" fmla="*/ 6602730 h 6886755"/>
              <a:gd name="connsiteX38" fmla="*/ 1551940 w 4879340"/>
              <a:gd name="connsiteY38" fmla="*/ 6680200 h 6886755"/>
              <a:gd name="connsiteX39" fmla="*/ 1614805 w 4879340"/>
              <a:gd name="connsiteY39" fmla="*/ 6714490 h 6886755"/>
              <a:gd name="connsiteX40" fmla="*/ 1710055 w 4879340"/>
              <a:gd name="connsiteY40" fmla="*/ 6767116 h 6886755"/>
              <a:gd name="connsiteX41" fmla="*/ 1828800 w 4879340"/>
              <a:gd name="connsiteY41" fmla="*/ 6835140 h 6886755"/>
              <a:gd name="connsiteX42" fmla="*/ 1901264 w 4879340"/>
              <a:gd name="connsiteY42" fmla="*/ 6861017 h 6886755"/>
              <a:gd name="connsiteX43" fmla="*/ 1879600 w 4879340"/>
              <a:gd name="connsiteY43" fmla="*/ 6872526 h 6886755"/>
              <a:gd name="connsiteX44" fmla="*/ 1877695 w 4879340"/>
              <a:gd name="connsiteY44" fmla="*/ 6876415 h 6886755"/>
              <a:gd name="connsiteX45" fmla="*/ 1901825 w 4879340"/>
              <a:gd name="connsiteY45" fmla="*/ 6886575 h 6886755"/>
              <a:gd name="connsiteX46" fmla="*/ 1873885 w 4879340"/>
              <a:gd name="connsiteY46" fmla="*/ 6863001 h 6886755"/>
              <a:gd name="connsiteX47" fmla="*/ 1843405 w 4879340"/>
              <a:gd name="connsiteY47" fmla="*/ 6883400 h 6886755"/>
              <a:gd name="connsiteX48" fmla="*/ 1734820 w 4879340"/>
              <a:gd name="connsiteY48" fmla="*/ 6878320 h 6886755"/>
              <a:gd name="connsiteX49" fmla="*/ 1623060 w 4879340"/>
              <a:gd name="connsiteY49" fmla="*/ 6812280 h 6886755"/>
              <a:gd name="connsiteX50" fmla="*/ 1470660 w 4879340"/>
              <a:gd name="connsiteY50" fmla="*/ 6726555 h 6886755"/>
              <a:gd name="connsiteX51" fmla="*/ 1303020 w 4879340"/>
              <a:gd name="connsiteY51" fmla="*/ 6629400 h 6886755"/>
              <a:gd name="connsiteX52" fmla="*/ 1127760 w 4879340"/>
              <a:gd name="connsiteY52" fmla="*/ 6499860 h 6886755"/>
              <a:gd name="connsiteX53" fmla="*/ 1028700 w 4879340"/>
              <a:gd name="connsiteY53" fmla="*/ 6416040 h 6886755"/>
              <a:gd name="connsiteX54" fmla="*/ 937260 w 4879340"/>
              <a:gd name="connsiteY54" fmla="*/ 6347460 h 6886755"/>
              <a:gd name="connsiteX55" fmla="*/ 815340 w 4879340"/>
              <a:gd name="connsiteY55" fmla="*/ 6240780 h 6886755"/>
              <a:gd name="connsiteX56" fmla="*/ 655320 w 4879340"/>
              <a:gd name="connsiteY56" fmla="*/ 6050280 h 6886755"/>
              <a:gd name="connsiteX57" fmla="*/ 480060 w 4879340"/>
              <a:gd name="connsiteY57" fmla="*/ 5814060 h 6886755"/>
              <a:gd name="connsiteX58" fmla="*/ 396240 w 4879340"/>
              <a:gd name="connsiteY58" fmla="*/ 5692140 h 6886755"/>
              <a:gd name="connsiteX59" fmla="*/ 243840 w 4879340"/>
              <a:gd name="connsiteY59" fmla="*/ 5427980 h 6886755"/>
              <a:gd name="connsiteX60" fmla="*/ 116840 w 4879340"/>
              <a:gd name="connsiteY60" fmla="*/ 5128260 h 6886755"/>
              <a:gd name="connsiteX61" fmla="*/ 63500 w 4879340"/>
              <a:gd name="connsiteY61" fmla="*/ 4889500 h 6886755"/>
              <a:gd name="connsiteX62" fmla="*/ 22860 w 4879340"/>
              <a:gd name="connsiteY62" fmla="*/ 4688840 h 6886755"/>
              <a:gd name="connsiteX63" fmla="*/ 0 w 4879340"/>
              <a:gd name="connsiteY63" fmla="*/ 4457700 h 6886755"/>
              <a:gd name="connsiteX64" fmla="*/ 7620 w 4879340"/>
              <a:gd name="connsiteY64" fmla="*/ 4302760 h 6886755"/>
              <a:gd name="connsiteX65" fmla="*/ 20320 w 4879340"/>
              <a:gd name="connsiteY65" fmla="*/ 4051300 h 6886755"/>
              <a:gd name="connsiteX66" fmla="*/ 81280 w 4879340"/>
              <a:gd name="connsiteY66" fmla="*/ 3764280 h 6886755"/>
              <a:gd name="connsiteX67" fmla="*/ 167640 w 4879340"/>
              <a:gd name="connsiteY67" fmla="*/ 3489960 h 6886755"/>
              <a:gd name="connsiteX68" fmla="*/ 256540 w 4879340"/>
              <a:gd name="connsiteY68" fmla="*/ 3286760 h 6886755"/>
              <a:gd name="connsiteX69" fmla="*/ 345440 w 4879340"/>
              <a:gd name="connsiteY69" fmla="*/ 3081020 h 6886755"/>
              <a:gd name="connsiteX70" fmla="*/ 429260 w 4879340"/>
              <a:gd name="connsiteY70" fmla="*/ 2918460 h 6886755"/>
              <a:gd name="connsiteX71" fmla="*/ 525780 w 4879340"/>
              <a:gd name="connsiteY71" fmla="*/ 2773680 h 6886755"/>
              <a:gd name="connsiteX72" fmla="*/ 652780 w 4879340"/>
              <a:gd name="connsiteY72" fmla="*/ 2595880 h 6886755"/>
              <a:gd name="connsiteX73" fmla="*/ 792480 w 4879340"/>
              <a:gd name="connsiteY73" fmla="*/ 2407920 h 6886755"/>
              <a:gd name="connsiteX74" fmla="*/ 899160 w 4879340"/>
              <a:gd name="connsiteY74" fmla="*/ 2268220 h 6886755"/>
              <a:gd name="connsiteX75" fmla="*/ 1013460 w 4879340"/>
              <a:gd name="connsiteY75" fmla="*/ 2118360 h 6886755"/>
              <a:gd name="connsiteX76" fmla="*/ 1193800 w 4879340"/>
              <a:gd name="connsiteY76" fmla="*/ 1958340 h 6886755"/>
              <a:gd name="connsiteX77" fmla="*/ 1333500 w 4879340"/>
              <a:gd name="connsiteY77" fmla="*/ 1818640 h 6886755"/>
              <a:gd name="connsiteX78" fmla="*/ 1460500 w 4879340"/>
              <a:gd name="connsiteY78" fmla="*/ 1699260 h 6886755"/>
              <a:gd name="connsiteX79" fmla="*/ 1610360 w 4879340"/>
              <a:gd name="connsiteY79" fmla="*/ 1590040 h 6886755"/>
              <a:gd name="connsiteX80" fmla="*/ 1747520 w 4879340"/>
              <a:gd name="connsiteY80" fmla="*/ 1460500 h 6886755"/>
              <a:gd name="connsiteX81" fmla="*/ 1864360 w 4879340"/>
              <a:gd name="connsiteY81" fmla="*/ 1381760 h 6886755"/>
              <a:gd name="connsiteX82" fmla="*/ 2098040 w 4879340"/>
              <a:gd name="connsiteY82" fmla="*/ 1203960 h 6886755"/>
              <a:gd name="connsiteX83" fmla="*/ 2275840 w 4879340"/>
              <a:gd name="connsiteY83" fmla="*/ 1084580 h 6886755"/>
              <a:gd name="connsiteX84" fmla="*/ 2466340 w 4879340"/>
              <a:gd name="connsiteY84" fmla="*/ 957580 h 6886755"/>
              <a:gd name="connsiteX85" fmla="*/ 2639060 w 4879340"/>
              <a:gd name="connsiteY85" fmla="*/ 876300 h 6886755"/>
              <a:gd name="connsiteX86" fmla="*/ 2837180 w 4879340"/>
              <a:gd name="connsiteY86" fmla="*/ 762000 h 6886755"/>
              <a:gd name="connsiteX87" fmla="*/ 3030220 w 4879340"/>
              <a:gd name="connsiteY87" fmla="*/ 662940 h 6886755"/>
              <a:gd name="connsiteX88" fmla="*/ 3332480 w 4879340"/>
              <a:gd name="connsiteY88" fmla="*/ 513080 h 6886755"/>
              <a:gd name="connsiteX89" fmla="*/ 3589020 w 4879340"/>
              <a:gd name="connsiteY89" fmla="*/ 398780 h 6886755"/>
              <a:gd name="connsiteX90" fmla="*/ 3807460 w 4879340"/>
              <a:gd name="connsiteY90" fmla="*/ 299720 h 6886755"/>
              <a:gd name="connsiteX91" fmla="*/ 4000500 w 4879340"/>
              <a:gd name="connsiteY91" fmla="*/ 238760 h 6886755"/>
              <a:gd name="connsiteX92" fmla="*/ 4213860 w 4879340"/>
              <a:gd name="connsiteY92" fmla="*/ 157480 h 6886755"/>
              <a:gd name="connsiteX93" fmla="*/ 4348480 w 4879340"/>
              <a:gd name="connsiteY93" fmla="*/ 119380 h 6886755"/>
              <a:gd name="connsiteX94" fmla="*/ 4460240 w 4879340"/>
              <a:gd name="connsiteY94" fmla="*/ 79296 h 6886755"/>
              <a:gd name="connsiteX95" fmla="*/ 4587240 w 4879340"/>
              <a:gd name="connsiteY95" fmla="*/ 30480 h 6886755"/>
              <a:gd name="connsiteX96" fmla="*/ 4719320 w 4879340"/>
              <a:gd name="connsiteY96" fmla="*/ 0 h 6886755"/>
              <a:gd name="connsiteX97" fmla="*/ 4879340 w 4879340"/>
              <a:gd name="connsiteY97" fmla="*/ 0 h 6886755"/>
              <a:gd name="connsiteX0" fmla="*/ 4879340 w 4879340"/>
              <a:gd name="connsiteY0" fmla="*/ 0 h 6883400"/>
              <a:gd name="connsiteX1" fmla="*/ 4472940 w 4879340"/>
              <a:gd name="connsiteY1" fmla="*/ 144780 h 6883400"/>
              <a:gd name="connsiteX2" fmla="*/ 4147820 w 4879340"/>
              <a:gd name="connsiteY2" fmla="*/ 261620 h 6883400"/>
              <a:gd name="connsiteX3" fmla="*/ 3934460 w 4879340"/>
              <a:gd name="connsiteY3" fmla="*/ 347980 h 6883400"/>
              <a:gd name="connsiteX4" fmla="*/ 3688080 w 4879340"/>
              <a:gd name="connsiteY4" fmla="*/ 457200 h 6883400"/>
              <a:gd name="connsiteX5" fmla="*/ 3284220 w 4879340"/>
              <a:gd name="connsiteY5" fmla="*/ 640080 h 6883400"/>
              <a:gd name="connsiteX6" fmla="*/ 3025140 w 4879340"/>
              <a:gd name="connsiteY6" fmla="*/ 762000 h 6883400"/>
              <a:gd name="connsiteX7" fmla="*/ 2766060 w 4879340"/>
              <a:gd name="connsiteY7" fmla="*/ 906780 h 6883400"/>
              <a:gd name="connsiteX8" fmla="*/ 2522220 w 4879340"/>
              <a:gd name="connsiteY8" fmla="*/ 1059180 h 6883400"/>
              <a:gd name="connsiteX9" fmla="*/ 2230120 w 4879340"/>
              <a:gd name="connsiteY9" fmla="*/ 1252776 h 6883400"/>
              <a:gd name="connsiteX10" fmla="*/ 2192020 w 4879340"/>
              <a:gd name="connsiteY10" fmla="*/ 1277620 h 6883400"/>
              <a:gd name="connsiteX11" fmla="*/ 1996440 w 4879340"/>
              <a:gd name="connsiteY11" fmla="*/ 1424940 h 6883400"/>
              <a:gd name="connsiteX12" fmla="*/ 1783080 w 4879340"/>
              <a:gd name="connsiteY12" fmla="*/ 1592580 h 6883400"/>
              <a:gd name="connsiteX13" fmla="*/ 1508760 w 4879340"/>
              <a:gd name="connsiteY13" fmla="*/ 1823720 h 6883400"/>
              <a:gd name="connsiteX14" fmla="*/ 1280160 w 4879340"/>
              <a:gd name="connsiteY14" fmla="*/ 2042160 h 6883400"/>
              <a:gd name="connsiteX15" fmla="*/ 1097280 w 4879340"/>
              <a:gd name="connsiteY15" fmla="*/ 2240280 h 6883400"/>
              <a:gd name="connsiteX16" fmla="*/ 914400 w 4879340"/>
              <a:gd name="connsiteY16" fmla="*/ 2446020 h 6883400"/>
              <a:gd name="connsiteX17" fmla="*/ 797560 w 4879340"/>
              <a:gd name="connsiteY17" fmla="*/ 2616200 h 6883400"/>
              <a:gd name="connsiteX18" fmla="*/ 647700 w 4879340"/>
              <a:gd name="connsiteY18" fmla="*/ 2819400 h 6883400"/>
              <a:gd name="connsiteX19" fmla="*/ 525780 w 4879340"/>
              <a:gd name="connsiteY19" fmla="*/ 3040380 h 6883400"/>
              <a:gd name="connsiteX20" fmla="*/ 434340 w 4879340"/>
              <a:gd name="connsiteY20" fmla="*/ 3268980 h 6883400"/>
              <a:gd name="connsiteX21" fmla="*/ 342900 w 4879340"/>
              <a:gd name="connsiteY21" fmla="*/ 3451860 h 6883400"/>
              <a:gd name="connsiteX22" fmla="*/ 266700 w 4879340"/>
              <a:gd name="connsiteY22" fmla="*/ 3688080 h 6883400"/>
              <a:gd name="connsiteX23" fmla="*/ 226060 w 4879340"/>
              <a:gd name="connsiteY23" fmla="*/ 3947160 h 6883400"/>
              <a:gd name="connsiteX24" fmla="*/ 187960 w 4879340"/>
              <a:gd name="connsiteY24" fmla="*/ 4180840 h 6883400"/>
              <a:gd name="connsiteX25" fmla="*/ 175260 w 4879340"/>
              <a:gd name="connsiteY25" fmla="*/ 4467860 h 6883400"/>
              <a:gd name="connsiteX26" fmla="*/ 195580 w 4879340"/>
              <a:gd name="connsiteY26" fmla="*/ 4650740 h 6883400"/>
              <a:gd name="connsiteX27" fmla="*/ 210820 w 4879340"/>
              <a:gd name="connsiteY27" fmla="*/ 4820920 h 6883400"/>
              <a:gd name="connsiteX28" fmla="*/ 219784 w 4879340"/>
              <a:gd name="connsiteY28" fmla="*/ 4869657 h 6883400"/>
              <a:gd name="connsiteX29" fmla="*/ 281940 w 4879340"/>
              <a:gd name="connsiteY29" fmla="*/ 5115560 h 6883400"/>
              <a:gd name="connsiteX30" fmla="*/ 375920 w 4879340"/>
              <a:gd name="connsiteY30" fmla="*/ 5379720 h 6883400"/>
              <a:gd name="connsiteX31" fmla="*/ 535940 w 4879340"/>
              <a:gd name="connsiteY31" fmla="*/ 5651500 h 6883400"/>
              <a:gd name="connsiteX32" fmla="*/ 645160 w 4879340"/>
              <a:gd name="connsiteY32" fmla="*/ 5829300 h 6883400"/>
              <a:gd name="connsiteX33" fmla="*/ 762000 w 4879340"/>
              <a:gd name="connsiteY33" fmla="*/ 5995035 h 6883400"/>
              <a:gd name="connsiteX34" fmla="*/ 876300 w 4879340"/>
              <a:gd name="connsiteY34" fmla="*/ 6139180 h 6883400"/>
              <a:gd name="connsiteX35" fmla="*/ 1033780 w 4879340"/>
              <a:gd name="connsiteY35" fmla="*/ 6306820 h 6883400"/>
              <a:gd name="connsiteX36" fmla="*/ 1239520 w 4879340"/>
              <a:gd name="connsiteY36" fmla="*/ 6456680 h 6883400"/>
              <a:gd name="connsiteX37" fmla="*/ 1429385 w 4879340"/>
              <a:gd name="connsiteY37" fmla="*/ 6602730 h 6883400"/>
              <a:gd name="connsiteX38" fmla="*/ 1551940 w 4879340"/>
              <a:gd name="connsiteY38" fmla="*/ 6680200 h 6883400"/>
              <a:gd name="connsiteX39" fmla="*/ 1614805 w 4879340"/>
              <a:gd name="connsiteY39" fmla="*/ 6714490 h 6883400"/>
              <a:gd name="connsiteX40" fmla="*/ 1710055 w 4879340"/>
              <a:gd name="connsiteY40" fmla="*/ 6767116 h 6883400"/>
              <a:gd name="connsiteX41" fmla="*/ 1828800 w 4879340"/>
              <a:gd name="connsiteY41" fmla="*/ 6835140 h 6883400"/>
              <a:gd name="connsiteX42" fmla="*/ 1901264 w 4879340"/>
              <a:gd name="connsiteY42" fmla="*/ 6861017 h 6883400"/>
              <a:gd name="connsiteX43" fmla="*/ 1879600 w 4879340"/>
              <a:gd name="connsiteY43" fmla="*/ 6872526 h 6883400"/>
              <a:gd name="connsiteX44" fmla="*/ 1877695 w 4879340"/>
              <a:gd name="connsiteY44" fmla="*/ 6876415 h 6883400"/>
              <a:gd name="connsiteX45" fmla="*/ 1853565 w 4879340"/>
              <a:gd name="connsiteY45" fmla="*/ 6866255 h 6883400"/>
              <a:gd name="connsiteX46" fmla="*/ 1873885 w 4879340"/>
              <a:gd name="connsiteY46" fmla="*/ 6863001 h 6883400"/>
              <a:gd name="connsiteX47" fmla="*/ 1843405 w 4879340"/>
              <a:gd name="connsiteY47" fmla="*/ 6883400 h 6883400"/>
              <a:gd name="connsiteX48" fmla="*/ 1734820 w 4879340"/>
              <a:gd name="connsiteY48" fmla="*/ 6878320 h 6883400"/>
              <a:gd name="connsiteX49" fmla="*/ 1623060 w 4879340"/>
              <a:gd name="connsiteY49" fmla="*/ 6812280 h 6883400"/>
              <a:gd name="connsiteX50" fmla="*/ 1470660 w 4879340"/>
              <a:gd name="connsiteY50" fmla="*/ 6726555 h 6883400"/>
              <a:gd name="connsiteX51" fmla="*/ 1303020 w 4879340"/>
              <a:gd name="connsiteY51" fmla="*/ 6629400 h 6883400"/>
              <a:gd name="connsiteX52" fmla="*/ 1127760 w 4879340"/>
              <a:gd name="connsiteY52" fmla="*/ 6499860 h 6883400"/>
              <a:gd name="connsiteX53" fmla="*/ 1028700 w 4879340"/>
              <a:gd name="connsiteY53" fmla="*/ 6416040 h 6883400"/>
              <a:gd name="connsiteX54" fmla="*/ 937260 w 4879340"/>
              <a:gd name="connsiteY54" fmla="*/ 6347460 h 6883400"/>
              <a:gd name="connsiteX55" fmla="*/ 815340 w 4879340"/>
              <a:gd name="connsiteY55" fmla="*/ 6240780 h 6883400"/>
              <a:gd name="connsiteX56" fmla="*/ 655320 w 4879340"/>
              <a:gd name="connsiteY56" fmla="*/ 6050280 h 6883400"/>
              <a:gd name="connsiteX57" fmla="*/ 480060 w 4879340"/>
              <a:gd name="connsiteY57" fmla="*/ 5814060 h 6883400"/>
              <a:gd name="connsiteX58" fmla="*/ 396240 w 4879340"/>
              <a:gd name="connsiteY58" fmla="*/ 5692140 h 6883400"/>
              <a:gd name="connsiteX59" fmla="*/ 243840 w 4879340"/>
              <a:gd name="connsiteY59" fmla="*/ 5427980 h 6883400"/>
              <a:gd name="connsiteX60" fmla="*/ 116840 w 4879340"/>
              <a:gd name="connsiteY60" fmla="*/ 5128260 h 6883400"/>
              <a:gd name="connsiteX61" fmla="*/ 63500 w 4879340"/>
              <a:gd name="connsiteY61" fmla="*/ 4889500 h 6883400"/>
              <a:gd name="connsiteX62" fmla="*/ 22860 w 4879340"/>
              <a:gd name="connsiteY62" fmla="*/ 4688840 h 6883400"/>
              <a:gd name="connsiteX63" fmla="*/ 0 w 4879340"/>
              <a:gd name="connsiteY63" fmla="*/ 4457700 h 6883400"/>
              <a:gd name="connsiteX64" fmla="*/ 7620 w 4879340"/>
              <a:gd name="connsiteY64" fmla="*/ 4302760 h 6883400"/>
              <a:gd name="connsiteX65" fmla="*/ 20320 w 4879340"/>
              <a:gd name="connsiteY65" fmla="*/ 4051300 h 6883400"/>
              <a:gd name="connsiteX66" fmla="*/ 81280 w 4879340"/>
              <a:gd name="connsiteY66" fmla="*/ 3764280 h 6883400"/>
              <a:gd name="connsiteX67" fmla="*/ 167640 w 4879340"/>
              <a:gd name="connsiteY67" fmla="*/ 3489960 h 6883400"/>
              <a:gd name="connsiteX68" fmla="*/ 256540 w 4879340"/>
              <a:gd name="connsiteY68" fmla="*/ 3286760 h 6883400"/>
              <a:gd name="connsiteX69" fmla="*/ 345440 w 4879340"/>
              <a:gd name="connsiteY69" fmla="*/ 3081020 h 6883400"/>
              <a:gd name="connsiteX70" fmla="*/ 429260 w 4879340"/>
              <a:gd name="connsiteY70" fmla="*/ 2918460 h 6883400"/>
              <a:gd name="connsiteX71" fmla="*/ 525780 w 4879340"/>
              <a:gd name="connsiteY71" fmla="*/ 2773680 h 6883400"/>
              <a:gd name="connsiteX72" fmla="*/ 652780 w 4879340"/>
              <a:gd name="connsiteY72" fmla="*/ 2595880 h 6883400"/>
              <a:gd name="connsiteX73" fmla="*/ 792480 w 4879340"/>
              <a:gd name="connsiteY73" fmla="*/ 2407920 h 6883400"/>
              <a:gd name="connsiteX74" fmla="*/ 899160 w 4879340"/>
              <a:gd name="connsiteY74" fmla="*/ 2268220 h 6883400"/>
              <a:gd name="connsiteX75" fmla="*/ 1013460 w 4879340"/>
              <a:gd name="connsiteY75" fmla="*/ 2118360 h 6883400"/>
              <a:gd name="connsiteX76" fmla="*/ 1193800 w 4879340"/>
              <a:gd name="connsiteY76" fmla="*/ 1958340 h 6883400"/>
              <a:gd name="connsiteX77" fmla="*/ 1333500 w 4879340"/>
              <a:gd name="connsiteY77" fmla="*/ 1818640 h 6883400"/>
              <a:gd name="connsiteX78" fmla="*/ 1460500 w 4879340"/>
              <a:gd name="connsiteY78" fmla="*/ 1699260 h 6883400"/>
              <a:gd name="connsiteX79" fmla="*/ 1610360 w 4879340"/>
              <a:gd name="connsiteY79" fmla="*/ 1590040 h 6883400"/>
              <a:gd name="connsiteX80" fmla="*/ 1747520 w 4879340"/>
              <a:gd name="connsiteY80" fmla="*/ 1460500 h 6883400"/>
              <a:gd name="connsiteX81" fmla="*/ 1864360 w 4879340"/>
              <a:gd name="connsiteY81" fmla="*/ 1381760 h 6883400"/>
              <a:gd name="connsiteX82" fmla="*/ 2098040 w 4879340"/>
              <a:gd name="connsiteY82" fmla="*/ 1203960 h 6883400"/>
              <a:gd name="connsiteX83" fmla="*/ 2275840 w 4879340"/>
              <a:gd name="connsiteY83" fmla="*/ 1084580 h 6883400"/>
              <a:gd name="connsiteX84" fmla="*/ 2466340 w 4879340"/>
              <a:gd name="connsiteY84" fmla="*/ 957580 h 6883400"/>
              <a:gd name="connsiteX85" fmla="*/ 2639060 w 4879340"/>
              <a:gd name="connsiteY85" fmla="*/ 876300 h 6883400"/>
              <a:gd name="connsiteX86" fmla="*/ 2837180 w 4879340"/>
              <a:gd name="connsiteY86" fmla="*/ 762000 h 6883400"/>
              <a:gd name="connsiteX87" fmla="*/ 3030220 w 4879340"/>
              <a:gd name="connsiteY87" fmla="*/ 662940 h 6883400"/>
              <a:gd name="connsiteX88" fmla="*/ 3332480 w 4879340"/>
              <a:gd name="connsiteY88" fmla="*/ 513080 h 6883400"/>
              <a:gd name="connsiteX89" fmla="*/ 3589020 w 4879340"/>
              <a:gd name="connsiteY89" fmla="*/ 398780 h 6883400"/>
              <a:gd name="connsiteX90" fmla="*/ 3807460 w 4879340"/>
              <a:gd name="connsiteY90" fmla="*/ 299720 h 6883400"/>
              <a:gd name="connsiteX91" fmla="*/ 4000500 w 4879340"/>
              <a:gd name="connsiteY91" fmla="*/ 238760 h 6883400"/>
              <a:gd name="connsiteX92" fmla="*/ 4213860 w 4879340"/>
              <a:gd name="connsiteY92" fmla="*/ 157480 h 6883400"/>
              <a:gd name="connsiteX93" fmla="*/ 4348480 w 4879340"/>
              <a:gd name="connsiteY93" fmla="*/ 119380 h 6883400"/>
              <a:gd name="connsiteX94" fmla="*/ 4460240 w 4879340"/>
              <a:gd name="connsiteY94" fmla="*/ 79296 h 6883400"/>
              <a:gd name="connsiteX95" fmla="*/ 4587240 w 4879340"/>
              <a:gd name="connsiteY95" fmla="*/ 30480 h 6883400"/>
              <a:gd name="connsiteX96" fmla="*/ 4719320 w 4879340"/>
              <a:gd name="connsiteY96" fmla="*/ 0 h 6883400"/>
              <a:gd name="connsiteX97" fmla="*/ 4879340 w 4879340"/>
              <a:gd name="connsiteY97" fmla="*/ 0 h 6883400"/>
              <a:gd name="connsiteX0" fmla="*/ 4879340 w 4879340"/>
              <a:gd name="connsiteY0" fmla="*/ 0 h 6878320"/>
              <a:gd name="connsiteX1" fmla="*/ 4472940 w 4879340"/>
              <a:gd name="connsiteY1" fmla="*/ 144780 h 6878320"/>
              <a:gd name="connsiteX2" fmla="*/ 4147820 w 4879340"/>
              <a:gd name="connsiteY2" fmla="*/ 261620 h 6878320"/>
              <a:gd name="connsiteX3" fmla="*/ 3934460 w 4879340"/>
              <a:gd name="connsiteY3" fmla="*/ 347980 h 6878320"/>
              <a:gd name="connsiteX4" fmla="*/ 3688080 w 4879340"/>
              <a:gd name="connsiteY4" fmla="*/ 457200 h 6878320"/>
              <a:gd name="connsiteX5" fmla="*/ 3284220 w 4879340"/>
              <a:gd name="connsiteY5" fmla="*/ 640080 h 6878320"/>
              <a:gd name="connsiteX6" fmla="*/ 3025140 w 4879340"/>
              <a:gd name="connsiteY6" fmla="*/ 762000 h 6878320"/>
              <a:gd name="connsiteX7" fmla="*/ 2766060 w 4879340"/>
              <a:gd name="connsiteY7" fmla="*/ 906780 h 6878320"/>
              <a:gd name="connsiteX8" fmla="*/ 2522220 w 4879340"/>
              <a:gd name="connsiteY8" fmla="*/ 1059180 h 6878320"/>
              <a:gd name="connsiteX9" fmla="*/ 2230120 w 4879340"/>
              <a:gd name="connsiteY9" fmla="*/ 1252776 h 6878320"/>
              <a:gd name="connsiteX10" fmla="*/ 2192020 w 4879340"/>
              <a:gd name="connsiteY10" fmla="*/ 1277620 h 6878320"/>
              <a:gd name="connsiteX11" fmla="*/ 1996440 w 4879340"/>
              <a:gd name="connsiteY11" fmla="*/ 1424940 h 6878320"/>
              <a:gd name="connsiteX12" fmla="*/ 1783080 w 4879340"/>
              <a:gd name="connsiteY12" fmla="*/ 1592580 h 6878320"/>
              <a:gd name="connsiteX13" fmla="*/ 1508760 w 4879340"/>
              <a:gd name="connsiteY13" fmla="*/ 1823720 h 6878320"/>
              <a:gd name="connsiteX14" fmla="*/ 1280160 w 4879340"/>
              <a:gd name="connsiteY14" fmla="*/ 2042160 h 6878320"/>
              <a:gd name="connsiteX15" fmla="*/ 1097280 w 4879340"/>
              <a:gd name="connsiteY15" fmla="*/ 2240280 h 6878320"/>
              <a:gd name="connsiteX16" fmla="*/ 914400 w 4879340"/>
              <a:gd name="connsiteY16" fmla="*/ 2446020 h 6878320"/>
              <a:gd name="connsiteX17" fmla="*/ 797560 w 4879340"/>
              <a:gd name="connsiteY17" fmla="*/ 2616200 h 6878320"/>
              <a:gd name="connsiteX18" fmla="*/ 647700 w 4879340"/>
              <a:gd name="connsiteY18" fmla="*/ 2819400 h 6878320"/>
              <a:gd name="connsiteX19" fmla="*/ 525780 w 4879340"/>
              <a:gd name="connsiteY19" fmla="*/ 3040380 h 6878320"/>
              <a:gd name="connsiteX20" fmla="*/ 434340 w 4879340"/>
              <a:gd name="connsiteY20" fmla="*/ 3268980 h 6878320"/>
              <a:gd name="connsiteX21" fmla="*/ 342900 w 4879340"/>
              <a:gd name="connsiteY21" fmla="*/ 3451860 h 6878320"/>
              <a:gd name="connsiteX22" fmla="*/ 266700 w 4879340"/>
              <a:gd name="connsiteY22" fmla="*/ 3688080 h 6878320"/>
              <a:gd name="connsiteX23" fmla="*/ 226060 w 4879340"/>
              <a:gd name="connsiteY23" fmla="*/ 3947160 h 6878320"/>
              <a:gd name="connsiteX24" fmla="*/ 187960 w 4879340"/>
              <a:gd name="connsiteY24" fmla="*/ 4180840 h 6878320"/>
              <a:gd name="connsiteX25" fmla="*/ 175260 w 4879340"/>
              <a:gd name="connsiteY25" fmla="*/ 4467860 h 6878320"/>
              <a:gd name="connsiteX26" fmla="*/ 195580 w 4879340"/>
              <a:gd name="connsiteY26" fmla="*/ 4650740 h 6878320"/>
              <a:gd name="connsiteX27" fmla="*/ 210820 w 4879340"/>
              <a:gd name="connsiteY27" fmla="*/ 4820920 h 6878320"/>
              <a:gd name="connsiteX28" fmla="*/ 219784 w 4879340"/>
              <a:gd name="connsiteY28" fmla="*/ 4869657 h 6878320"/>
              <a:gd name="connsiteX29" fmla="*/ 281940 w 4879340"/>
              <a:gd name="connsiteY29" fmla="*/ 5115560 h 6878320"/>
              <a:gd name="connsiteX30" fmla="*/ 375920 w 4879340"/>
              <a:gd name="connsiteY30" fmla="*/ 5379720 h 6878320"/>
              <a:gd name="connsiteX31" fmla="*/ 535940 w 4879340"/>
              <a:gd name="connsiteY31" fmla="*/ 5651500 h 6878320"/>
              <a:gd name="connsiteX32" fmla="*/ 645160 w 4879340"/>
              <a:gd name="connsiteY32" fmla="*/ 5829300 h 6878320"/>
              <a:gd name="connsiteX33" fmla="*/ 762000 w 4879340"/>
              <a:gd name="connsiteY33" fmla="*/ 5995035 h 6878320"/>
              <a:gd name="connsiteX34" fmla="*/ 876300 w 4879340"/>
              <a:gd name="connsiteY34" fmla="*/ 6139180 h 6878320"/>
              <a:gd name="connsiteX35" fmla="*/ 1033780 w 4879340"/>
              <a:gd name="connsiteY35" fmla="*/ 6306820 h 6878320"/>
              <a:gd name="connsiteX36" fmla="*/ 1239520 w 4879340"/>
              <a:gd name="connsiteY36" fmla="*/ 6456680 h 6878320"/>
              <a:gd name="connsiteX37" fmla="*/ 1429385 w 4879340"/>
              <a:gd name="connsiteY37" fmla="*/ 6602730 h 6878320"/>
              <a:gd name="connsiteX38" fmla="*/ 1551940 w 4879340"/>
              <a:gd name="connsiteY38" fmla="*/ 6680200 h 6878320"/>
              <a:gd name="connsiteX39" fmla="*/ 1614805 w 4879340"/>
              <a:gd name="connsiteY39" fmla="*/ 6714490 h 6878320"/>
              <a:gd name="connsiteX40" fmla="*/ 1710055 w 4879340"/>
              <a:gd name="connsiteY40" fmla="*/ 6767116 h 6878320"/>
              <a:gd name="connsiteX41" fmla="*/ 1828800 w 4879340"/>
              <a:gd name="connsiteY41" fmla="*/ 6835140 h 6878320"/>
              <a:gd name="connsiteX42" fmla="*/ 1901264 w 4879340"/>
              <a:gd name="connsiteY42" fmla="*/ 6861017 h 6878320"/>
              <a:gd name="connsiteX43" fmla="*/ 1879600 w 4879340"/>
              <a:gd name="connsiteY43" fmla="*/ 6872526 h 6878320"/>
              <a:gd name="connsiteX44" fmla="*/ 1877695 w 4879340"/>
              <a:gd name="connsiteY44" fmla="*/ 6876415 h 6878320"/>
              <a:gd name="connsiteX45" fmla="*/ 1853565 w 4879340"/>
              <a:gd name="connsiteY45" fmla="*/ 6866255 h 6878320"/>
              <a:gd name="connsiteX46" fmla="*/ 1873885 w 4879340"/>
              <a:gd name="connsiteY46" fmla="*/ 6863001 h 6878320"/>
              <a:gd name="connsiteX47" fmla="*/ 1840865 w 4879340"/>
              <a:gd name="connsiteY47" fmla="*/ 6873240 h 6878320"/>
              <a:gd name="connsiteX48" fmla="*/ 1734820 w 4879340"/>
              <a:gd name="connsiteY48" fmla="*/ 6878320 h 6878320"/>
              <a:gd name="connsiteX49" fmla="*/ 1623060 w 4879340"/>
              <a:gd name="connsiteY49" fmla="*/ 6812280 h 6878320"/>
              <a:gd name="connsiteX50" fmla="*/ 1470660 w 4879340"/>
              <a:gd name="connsiteY50" fmla="*/ 6726555 h 6878320"/>
              <a:gd name="connsiteX51" fmla="*/ 1303020 w 4879340"/>
              <a:gd name="connsiteY51" fmla="*/ 6629400 h 6878320"/>
              <a:gd name="connsiteX52" fmla="*/ 1127760 w 4879340"/>
              <a:gd name="connsiteY52" fmla="*/ 6499860 h 6878320"/>
              <a:gd name="connsiteX53" fmla="*/ 1028700 w 4879340"/>
              <a:gd name="connsiteY53" fmla="*/ 6416040 h 6878320"/>
              <a:gd name="connsiteX54" fmla="*/ 937260 w 4879340"/>
              <a:gd name="connsiteY54" fmla="*/ 6347460 h 6878320"/>
              <a:gd name="connsiteX55" fmla="*/ 815340 w 4879340"/>
              <a:gd name="connsiteY55" fmla="*/ 6240780 h 6878320"/>
              <a:gd name="connsiteX56" fmla="*/ 655320 w 4879340"/>
              <a:gd name="connsiteY56" fmla="*/ 6050280 h 6878320"/>
              <a:gd name="connsiteX57" fmla="*/ 480060 w 4879340"/>
              <a:gd name="connsiteY57" fmla="*/ 5814060 h 6878320"/>
              <a:gd name="connsiteX58" fmla="*/ 396240 w 4879340"/>
              <a:gd name="connsiteY58" fmla="*/ 5692140 h 6878320"/>
              <a:gd name="connsiteX59" fmla="*/ 243840 w 4879340"/>
              <a:gd name="connsiteY59" fmla="*/ 5427980 h 6878320"/>
              <a:gd name="connsiteX60" fmla="*/ 116840 w 4879340"/>
              <a:gd name="connsiteY60" fmla="*/ 5128260 h 6878320"/>
              <a:gd name="connsiteX61" fmla="*/ 63500 w 4879340"/>
              <a:gd name="connsiteY61" fmla="*/ 4889500 h 6878320"/>
              <a:gd name="connsiteX62" fmla="*/ 22860 w 4879340"/>
              <a:gd name="connsiteY62" fmla="*/ 4688840 h 6878320"/>
              <a:gd name="connsiteX63" fmla="*/ 0 w 4879340"/>
              <a:gd name="connsiteY63" fmla="*/ 4457700 h 6878320"/>
              <a:gd name="connsiteX64" fmla="*/ 7620 w 4879340"/>
              <a:gd name="connsiteY64" fmla="*/ 4302760 h 6878320"/>
              <a:gd name="connsiteX65" fmla="*/ 20320 w 4879340"/>
              <a:gd name="connsiteY65" fmla="*/ 4051300 h 6878320"/>
              <a:gd name="connsiteX66" fmla="*/ 81280 w 4879340"/>
              <a:gd name="connsiteY66" fmla="*/ 3764280 h 6878320"/>
              <a:gd name="connsiteX67" fmla="*/ 167640 w 4879340"/>
              <a:gd name="connsiteY67" fmla="*/ 3489960 h 6878320"/>
              <a:gd name="connsiteX68" fmla="*/ 256540 w 4879340"/>
              <a:gd name="connsiteY68" fmla="*/ 3286760 h 6878320"/>
              <a:gd name="connsiteX69" fmla="*/ 345440 w 4879340"/>
              <a:gd name="connsiteY69" fmla="*/ 3081020 h 6878320"/>
              <a:gd name="connsiteX70" fmla="*/ 429260 w 4879340"/>
              <a:gd name="connsiteY70" fmla="*/ 2918460 h 6878320"/>
              <a:gd name="connsiteX71" fmla="*/ 525780 w 4879340"/>
              <a:gd name="connsiteY71" fmla="*/ 2773680 h 6878320"/>
              <a:gd name="connsiteX72" fmla="*/ 652780 w 4879340"/>
              <a:gd name="connsiteY72" fmla="*/ 2595880 h 6878320"/>
              <a:gd name="connsiteX73" fmla="*/ 792480 w 4879340"/>
              <a:gd name="connsiteY73" fmla="*/ 2407920 h 6878320"/>
              <a:gd name="connsiteX74" fmla="*/ 899160 w 4879340"/>
              <a:gd name="connsiteY74" fmla="*/ 2268220 h 6878320"/>
              <a:gd name="connsiteX75" fmla="*/ 1013460 w 4879340"/>
              <a:gd name="connsiteY75" fmla="*/ 2118360 h 6878320"/>
              <a:gd name="connsiteX76" fmla="*/ 1193800 w 4879340"/>
              <a:gd name="connsiteY76" fmla="*/ 1958340 h 6878320"/>
              <a:gd name="connsiteX77" fmla="*/ 1333500 w 4879340"/>
              <a:gd name="connsiteY77" fmla="*/ 1818640 h 6878320"/>
              <a:gd name="connsiteX78" fmla="*/ 1460500 w 4879340"/>
              <a:gd name="connsiteY78" fmla="*/ 1699260 h 6878320"/>
              <a:gd name="connsiteX79" fmla="*/ 1610360 w 4879340"/>
              <a:gd name="connsiteY79" fmla="*/ 1590040 h 6878320"/>
              <a:gd name="connsiteX80" fmla="*/ 1747520 w 4879340"/>
              <a:gd name="connsiteY80" fmla="*/ 1460500 h 6878320"/>
              <a:gd name="connsiteX81" fmla="*/ 1864360 w 4879340"/>
              <a:gd name="connsiteY81" fmla="*/ 1381760 h 6878320"/>
              <a:gd name="connsiteX82" fmla="*/ 2098040 w 4879340"/>
              <a:gd name="connsiteY82" fmla="*/ 1203960 h 6878320"/>
              <a:gd name="connsiteX83" fmla="*/ 2275840 w 4879340"/>
              <a:gd name="connsiteY83" fmla="*/ 1084580 h 6878320"/>
              <a:gd name="connsiteX84" fmla="*/ 2466340 w 4879340"/>
              <a:gd name="connsiteY84" fmla="*/ 957580 h 6878320"/>
              <a:gd name="connsiteX85" fmla="*/ 2639060 w 4879340"/>
              <a:gd name="connsiteY85" fmla="*/ 876300 h 6878320"/>
              <a:gd name="connsiteX86" fmla="*/ 2837180 w 4879340"/>
              <a:gd name="connsiteY86" fmla="*/ 762000 h 6878320"/>
              <a:gd name="connsiteX87" fmla="*/ 3030220 w 4879340"/>
              <a:gd name="connsiteY87" fmla="*/ 662940 h 6878320"/>
              <a:gd name="connsiteX88" fmla="*/ 3332480 w 4879340"/>
              <a:gd name="connsiteY88" fmla="*/ 513080 h 6878320"/>
              <a:gd name="connsiteX89" fmla="*/ 3589020 w 4879340"/>
              <a:gd name="connsiteY89" fmla="*/ 398780 h 6878320"/>
              <a:gd name="connsiteX90" fmla="*/ 3807460 w 4879340"/>
              <a:gd name="connsiteY90" fmla="*/ 299720 h 6878320"/>
              <a:gd name="connsiteX91" fmla="*/ 4000500 w 4879340"/>
              <a:gd name="connsiteY91" fmla="*/ 238760 h 6878320"/>
              <a:gd name="connsiteX92" fmla="*/ 4213860 w 4879340"/>
              <a:gd name="connsiteY92" fmla="*/ 157480 h 6878320"/>
              <a:gd name="connsiteX93" fmla="*/ 4348480 w 4879340"/>
              <a:gd name="connsiteY93" fmla="*/ 119380 h 6878320"/>
              <a:gd name="connsiteX94" fmla="*/ 4460240 w 4879340"/>
              <a:gd name="connsiteY94" fmla="*/ 79296 h 6878320"/>
              <a:gd name="connsiteX95" fmla="*/ 4587240 w 4879340"/>
              <a:gd name="connsiteY95" fmla="*/ 30480 h 6878320"/>
              <a:gd name="connsiteX96" fmla="*/ 4719320 w 4879340"/>
              <a:gd name="connsiteY96" fmla="*/ 0 h 6878320"/>
              <a:gd name="connsiteX97" fmla="*/ 4879340 w 4879340"/>
              <a:gd name="connsiteY97" fmla="*/ 0 h 6878320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73885 w 4879340"/>
              <a:gd name="connsiteY46" fmla="*/ 68630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894205 w 4879340"/>
              <a:gd name="connsiteY46" fmla="*/ 686554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6415"/>
              <a:gd name="connsiteX1" fmla="*/ 4472940 w 4879340"/>
              <a:gd name="connsiteY1" fmla="*/ 144780 h 6876415"/>
              <a:gd name="connsiteX2" fmla="*/ 4147820 w 4879340"/>
              <a:gd name="connsiteY2" fmla="*/ 261620 h 6876415"/>
              <a:gd name="connsiteX3" fmla="*/ 3934460 w 4879340"/>
              <a:gd name="connsiteY3" fmla="*/ 347980 h 6876415"/>
              <a:gd name="connsiteX4" fmla="*/ 3688080 w 4879340"/>
              <a:gd name="connsiteY4" fmla="*/ 457200 h 6876415"/>
              <a:gd name="connsiteX5" fmla="*/ 3284220 w 4879340"/>
              <a:gd name="connsiteY5" fmla="*/ 640080 h 6876415"/>
              <a:gd name="connsiteX6" fmla="*/ 3025140 w 4879340"/>
              <a:gd name="connsiteY6" fmla="*/ 762000 h 6876415"/>
              <a:gd name="connsiteX7" fmla="*/ 2766060 w 4879340"/>
              <a:gd name="connsiteY7" fmla="*/ 906780 h 6876415"/>
              <a:gd name="connsiteX8" fmla="*/ 2522220 w 4879340"/>
              <a:gd name="connsiteY8" fmla="*/ 1059180 h 6876415"/>
              <a:gd name="connsiteX9" fmla="*/ 2230120 w 4879340"/>
              <a:gd name="connsiteY9" fmla="*/ 1252776 h 6876415"/>
              <a:gd name="connsiteX10" fmla="*/ 2192020 w 4879340"/>
              <a:gd name="connsiteY10" fmla="*/ 1277620 h 6876415"/>
              <a:gd name="connsiteX11" fmla="*/ 1996440 w 4879340"/>
              <a:gd name="connsiteY11" fmla="*/ 1424940 h 6876415"/>
              <a:gd name="connsiteX12" fmla="*/ 1783080 w 4879340"/>
              <a:gd name="connsiteY12" fmla="*/ 1592580 h 6876415"/>
              <a:gd name="connsiteX13" fmla="*/ 1508760 w 4879340"/>
              <a:gd name="connsiteY13" fmla="*/ 1823720 h 6876415"/>
              <a:gd name="connsiteX14" fmla="*/ 1280160 w 4879340"/>
              <a:gd name="connsiteY14" fmla="*/ 2042160 h 6876415"/>
              <a:gd name="connsiteX15" fmla="*/ 1097280 w 4879340"/>
              <a:gd name="connsiteY15" fmla="*/ 2240280 h 6876415"/>
              <a:gd name="connsiteX16" fmla="*/ 914400 w 4879340"/>
              <a:gd name="connsiteY16" fmla="*/ 2446020 h 6876415"/>
              <a:gd name="connsiteX17" fmla="*/ 797560 w 4879340"/>
              <a:gd name="connsiteY17" fmla="*/ 2616200 h 6876415"/>
              <a:gd name="connsiteX18" fmla="*/ 647700 w 4879340"/>
              <a:gd name="connsiteY18" fmla="*/ 2819400 h 6876415"/>
              <a:gd name="connsiteX19" fmla="*/ 525780 w 4879340"/>
              <a:gd name="connsiteY19" fmla="*/ 3040380 h 6876415"/>
              <a:gd name="connsiteX20" fmla="*/ 434340 w 4879340"/>
              <a:gd name="connsiteY20" fmla="*/ 3268980 h 6876415"/>
              <a:gd name="connsiteX21" fmla="*/ 342900 w 4879340"/>
              <a:gd name="connsiteY21" fmla="*/ 3451860 h 6876415"/>
              <a:gd name="connsiteX22" fmla="*/ 266700 w 4879340"/>
              <a:gd name="connsiteY22" fmla="*/ 3688080 h 6876415"/>
              <a:gd name="connsiteX23" fmla="*/ 226060 w 4879340"/>
              <a:gd name="connsiteY23" fmla="*/ 3947160 h 6876415"/>
              <a:gd name="connsiteX24" fmla="*/ 187960 w 4879340"/>
              <a:gd name="connsiteY24" fmla="*/ 4180840 h 6876415"/>
              <a:gd name="connsiteX25" fmla="*/ 175260 w 4879340"/>
              <a:gd name="connsiteY25" fmla="*/ 4467860 h 6876415"/>
              <a:gd name="connsiteX26" fmla="*/ 195580 w 4879340"/>
              <a:gd name="connsiteY26" fmla="*/ 4650740 h 6876415"/>
              <a:gd name="connsiteX27" fmla="*/ 210820 w 4879340"/>
              <a:gd name="connsiteY27" fmla="*/ 4820920 h 6876415"/>
              <a:gd name="connsiteX28" fmla="*/ 219784 w 4879340"/>
              <a:gd name="connsiteY28" fmla="*/ 4869657 h 6876415"/>
              <a:gd name="connsiteX29" fmla="*/ 281940 w 4879340"/>
              <a:gd name="connsiteY29" fmla="*/ 5115560 h 6876415"/>
              <a:gd name="connsiteX30" fmla="*/ 375920 w 4879340"/>
              <a:gd name="connsiteY30" fmla="*/ 5379720 h 6876415"/>
              <a:gd name="connsiteX31" fmla="*/ 535940 w 4879340"/>
              <a:gd name="connsiteY31" fmla="*/ 5651500 h 6876415"/>
              <a:gd name="connsiteX32" fmla="*/ 645160 w 4879340"/>
              <a:gd name="connsiteY32" fmla="*/ 5829300 h 6876415"/>
              <a:gd name="connsiteX33" fmla="*/ 762000 w 4879340"/>
              <a:gd name="connsiteY33" fmla="*/ 5995035 h 6876415"/>
              <a:gd name="connsiteX34" fmla="*/ 876300 w 4879340"/>
              <a:gd name="connsiteY34" fmla="*/ 6139180 h 6876415"/>
              <a:gd name="connsiteX35" fmla="*/ 1033780 w 4879340"/>
              <a:gd name="connsiteY35" fmla="*/ 6306820 h 6876415"/>
              <a:gd name="connsiteX36" fmla="*/ 1239520 w 4879340"/>
              <a:gd name="connsiteY36" fmla="*/ 6456680 h 6876415"/>
              <a:gd name="connsiteX37" fmla="*/ 1429385 w 4879340"/>
              <a:gd name="connsiteY37" fmla="*/ 6602730 h 6876415"/>
              <a:gd name="connsiteX38" fmla="*/ 1551940 w 4879340"/>
              <a:gd name="connsiteY38" fmla="*/ 6680200 h 6876415"/>
              <a:gd name="connsiteX39" fmla="*/ 1614805 w 4879340"/>
              <a:gd name="connsiteY39" fmla="*/ 6714490 h 6876415"/>
              <a:gd name="connsiteX40" fmla="*/ 1710055 w 4879340"/>
              <a:gd name="connsiteY40" fmla="*/ 6767116 h 6876415"/>
              <a:gd name="connsiteX41" fmla="*/ 1828800 w 4879340"/>
              <a:gd name="connsiteY41" fmla="*/ 6835140 h 6876415"/>
              <a:gd name="connsiteX42" fmla="*/ 1901264 w 4879340"/>
              <a:gd name="connsiteY42" fmla="*/ 6861017 h 6876415"/>
              <a:gd name="connsiteX43" fmla="*/ 1879600 w 4879340"/>
              <a:gd name="connsiteY43" fmla="*/ 6872526 h 6876415"/>
              <a:gd name="connsiteX44" fmla="*/ 1877695 w 4879340"/>
              <a:gd name="connsiteY44" fmla="*/ 6876415 h 6876415"/>
              <a:gd name="connsiteX45" fmla="*/ 1853565 w 4879340"/>
              <a:gd name="connsiteY45" fmla="*/ 6866255 h 6876415"/>
              <a:gd name="connsiteX46" fmla="*/ 1904365 w 4879340"/>
              <a:gd name="connsiteY46" fmla="*/ 6875701 h 6876415"/>
              <a:gd name="connsiteX47" fmla="*/ 1840865 w 4879340"/>
              <a:gd name="connsiteY47" fmla="*/ 6873240 h 6876415"/>
              <a:gd name="connsiteX48" fmla="*/ 1727200 w 4879340"/>
              <a:gd name="connsiteY48" fmla="*/ 6865620 h 6876415"/>
              <a:gd name="connsiteX49" fmla="*/ 1623060 w 4879340"/>
              <a:gd name="connsiteY49" fmla="*/ 6812280 h 6876415"/>
              <a:gd name="connsiteX50" fmla="*/ 1470660 w 4879340"/>
              <a:gd name="connsiteY50" fmla="*/ 6726555 h 6876415"/>
              <a:gd name="connsiteX51" fmla="*/ 1303020 w 4879340"/>
              <a:gd name="connsiteY51" fmla="*/ 6629400 h 6876415"/>
              <a:gd name="connsiteX52" fmla="*/ 1127760 w 4879340"/>
              <a:gd name="connsiteY52" fmla="*/ 6499860 h 6876415"/>
              <a:gd name="connsiteX53" fmla="*/ 1028700 w 4879340"/>
              <a:gd name="connsiteY53" fmla="*/ 6416040 h 6876415"/>
              <a:gd name="connsiteX54" fmla="*/ 937260 w 4879340"/>
              <a:gd name="connsiteY54" fmla="*/ 6347460 h 6876415"/>
              <a:gd name="connsiteX55" fmla="*/ 815340 w 4879340"/>
              <a:gd name="connsiteY55" fmla="*/ 6240780 h 6876415"/>
              <a:gd name="connsiteX56" fmla="*/ 655320 w 4879340"/>
              <a:gd name="connsiteY56" fmla="*/ 6050280 h 6876415"/>
              <a:gd name="connsiteX57" fmla="*/ 480060 w 4879340"/>
              <a:gd name="connsiteY57" fmla="*/ 5814060 h 6876415"/>
              <a:gd name="connsiteX58" fmla="*/ 396240 w 4879340"/>
              <a:gd name="connsiteY58" fmla="*/ 5692140 h 6876415"/>
              <a:gd name="connsiteX59" fmla="*/ 243840 w 4879340"/>
              <a:gd name="connsiteY59" fmla="*/ 5427980 h 6876415"/>
              <a:gd name="connsiteX60" fmla="*/ 116840 w 4879340"/>
              <a:gd name="connsiteY60" fmla="*/ 5128260 h 6876415"/>
              <a:gd name="connsiteX61" fmla="*/ 63500 w 4879340"/>
              <a:gd name="connsiteY61" fmla="*/ 4889500 h 6876415"/>
              <a:gd name="connsiteX62" fmla="*/ 22860 w 4879340"/>
              <a:gd name="connsiteY62" fmla="*/ 4688840 h 6876415"/>
              <a:gd name="connsiteX63" fmla="*/ 0 w 4879340"/>
              <a:gd name="connsiteY63" fmla="*/ 4457700 h 6876415"/>
              <a:gd name="connsiteX64" fmla="*/ 7620 w 4879340"/>
              <a:gd name="connsiteY64" fmla="*/ 4302760 h 6876415"/>
              <a:gd name="connsiteX65" fmla="*/ 20320 w 4879340"/>
              <a:gd name="connsiteY65" fmla="*/ 4051300 h 6876415"/>
              <a:gd name="connsiteX66" fmla="*/ 81280 w 4879340"/>
              <a:gd name="connsiteY66" fmla="*/ 3764280 h 6876415"/>
              <a:gd name="connsiteX67" fmla="*/ 167640 w 4879340"/>
              <a:gd name="connsiteY67" fmla="*/ 3489960 h 6876415"/>
              <a:gd name="connsiteX68" fmla="*/ 256540 w 4879340"/>
              <a:gd name="connsiteY68" fmla="*/ 3286760 h 6876415"/>
              <a:gd name="connsiteX69" fmla="*/ 345440 w 4879340"/>
              <a:gd name="connsiteY69" fmla="*/ 3081020 h 6876415"/>
              <a:gd name="connsiteX70" fmla="*/ 429260 w 4879340"/>
              <a:gd name="connsiteY70" fmla="*/ 2918460 h 6876415"/>
              <a:gd name="connsiteX71" fmla="*/ 525780 w 4879340"/>
              <a:gd name="connsiteY71" fmla="*/ 2773680 h 6876415"/>
              <a:gd name="connsiteX72" fmla="*/ 652780 w 4879340"/>
              <a:gd name="connsiteY72" fmla="*/ 2595880 h 6876415"/>
              <a:gd name="connsiteX73" fmla="*/ 792480 w 4879340"/>
              <a:gd name="connsiteY73" fmla="*/ 2407920 h 6876415"/>
              <a:gd name="connsiteX74" fmla="*/ 899160 w 4879340"/>
              <a:gd name="connsiteY74" fmla="*/ 2268220 h 6876415"/>
              <a:gd name="connsiteX75" fmla="*/ 1013460 w 4879340"/>
              <a:gd name="connsiteY75" fmla="*/ 2118360 h 6876415"/>
              <a:gd name="connsiteX76" fmla="*/ 1193800 w 4879340"/>
              <a:gd name="connsiteY76" fmla="*/ 1958340 h 6876415"/>
              <a:gd name="connsiteX77" fmla="*/ 1333500 w 4879340"/>
              <a:gd name="connsiteY77" fmla="*/ 1818640 h 6876415"/>
              <a:gd name="connsiteX78" fmla="*/ 1460500 w 4879340"/>
              <a:gd name="connsiteY78" fmla="*/ 1699260 h 6876415"/>
              <a:gd name="connsiteX79" fmla="*/ 1610360 w 4879340"/>
              <a:gd name="connsiteY79" fmla="*/ 1590040 h 6876415"/>
              <a:gd name="connsiteX80" fmla="*/ 1747520 w 4879340"/>
              <a:gd name="connsiteY80" fmla="*/ 1460500 h 6876415"/>
              <a:gd name="connsiteX81" fmla="*/ 1864360 w 4879340"/>
              <a:gd name="connsiteY81" fmla="*/ 1381760 h 6876415"/>
              <a:gd name="connsiteX82" fmla="*/ 2098040 w 4879340"/>
              <a:gd name="connsiteY82" fmla="*/ 1203960 h 6876415"/>
              <a:gd name="connsiteX83" fmla="*/ 2275840 w 4879340"/>
              <a:gd name="connsiteY83" fmla="*/ 1084580 h 6876415"/>
              <a:gd name="connsiteX84" fmla="*/ 2466340 w 4879340"/>
              <a:gd name="connsiteY84" fmla="*/ 957580 h 6876415"/>
              <a:gd name="connsiteX85" fmla="*/ 2639060 w 4879340"/>
              <a:gd name="connsiteY85" fmla="*/ 876300 h 6876415"/>
              <a:gd name="connsiteX86" fmla="*/ 2837180 w 4879340"/>
              <a:gd name="connsiteY86" fmla="*/ 762000 h 6876415"/>
              <a:gd name="connsiteX87" fmla="*/ 3030220 w 4879340"/>
              <a:gd name="connsiteY87" fmla="*/ 662940 h 6876415"/>
              <a:gd name="connsiteX88" fmla="*/ 3332480 w 4879340"/>
              <a:gd name="connsiteY88" fmla="*/ 513080 h 6876415"/>
              <a:gd name="connsiteX89" fmla="*/ 3589020 w 4879340"/>
              <a:gd name="connsiteY89" fmla="*/ 398780 h 6876415"/>
              <a:gd name="connsiteX90" fmla="*/ 3807460 w 4879340"/>
              <a:gd name="connsiteY90" fmla="*/ 299720 h 6876415"/>
              <a:gd name="connsiteX91" fmla="*/ 4000500 w 4879340"/>
              <a:gd name="connsiteY91" fmla="*/ 238760 h 6876415"/>
              <a:gd name="connsiteX92" fmla="*/ 4213860 w 4879340"/>
              <a:gd name="connsiteY92" fmla="*/ 157480 h 6876415"/>
              <a:gd name="connsiteX93" fmla="*/ 4348480 w 4879340"/>
              <a:gd name="connsiteY93" fmla="*/ 119380 h 6876415"/>
              <a:gd name="connsiteX94" fmla="*/ 4460240 w 4879340"/>
              <a:gd name="connsiteY94" fmla="*/ 79296 h 6876415"/>
              <a:gd name="connsiteX95" fmla="*/ 4587240 w 4879340"/>
              <a:gd name="connsiteY95" fmla="*/ 30480 h 6876415"/>
              <a:gd name="connsiteX96" fmla="*/ 4719320 w 4879340"/>
              <a:gd name="connsiteY96" fmla="*/ 0 h 6876415"/>
              <a:gd name="connsiteX97" fmla="*/ 4879340 w 4879340"/>
              <a:gd name="connsiteY97" fmla="*/ 0 h 6876415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40865 w 4879340"/>
              <a:gd name="connsiteY47" fmla="*/ 687324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5701"/>
              <a:gd name="connsiteX1" fmla="*/ 4472940 w 4879340"/>
              <a:gd name="connsiteY1" fmla="*/ 144780 h 6875701"/>
              <a:gd name="connsiteX2" fmla="*/ 4147820 w 4879340"/>
              <a:gd name="connsiteY2" fmla="*/ 261620 h 6875701"/>
              <a:gd name="connsiteX3" fmla="*/ 3934460 w 4879340"/>
              <a:gd name="connsiteY3" fmla="*/ 347980 h 6875701"/>
              <a:gd name="connsiteX4" fmla="*/ 3688080 w 4879340"/>
              <a:gd name="connsiteY4" fmla="*/ 457200 h 6875701"/>
              <a:gd name="connsiteX5" fmla="*/ 3284220 w 4879340"/>
              <a:gd name="connsiteY5" fmla="*/ 640080 h 6875701"/>
              <a:gd name="connsiteX6" fmla="*/ 3025140 w 4879340"/>
              <a:gd name="connsiteY6" fmla="*/ 762000 h 6875701"/>
              <a:gd name="connsiteX7" fmla="*/ 2766060 w 4879340"/>
              <a:gd name="connsiteY7" fmla="*/ 906780 h 6875701"/>
              <a:gd name="connsiteX8" fmla="*/ 2522220 w 4879340"/>
              <a:gd name="connsiteY8" fmla="*/ 1059180 h 6875701"/>
              <a:gd name="connsiteX9" fmla="*/ 2230120 w 4879340"/>
              <a:gd name="connsiteY9" fmla="*/ 1252776 h 6875701"/>
              <a:gd name="connsiteX10" fmla="*/ 2192020 w 4879340"/>
              <a:gd name="connsiteY10" fmla="*/ 1277620 h 6875701"/>
              <a:gd name="connsiteX11" fmla="*/ 1996440 w 4879340"/>
              <a:gd name="connsiteY11" fmla="*/ 1424940 h 6875701"/>
              <a:gd name="connsiteX12" fmla="*/ 1783080 w 4879340"/>
              <a:gd name="connsiteY12" fmla="*/ 1592580 h 6875701"/>
              <a:gd name="connsiteX13" fmla="*/ 1508760 w 4879340"/>
              <a:gd name="connsiteY13" fmla="*/ 1823720 h 6875701"/>
              <a:gd name="connsiteX14" fmla="*/ 1280160 w 4879340"/>
              <a:gd name="connsiteY14" fmla="*/ 2042160 h 6875701"/>
              <a:gd name="connsiteX15" fmla="*/ 1097280 w 4879340"/>
              <a:gd name="connsiteY15" fmla="*/ 2240280 h 6875701"/>
              <a:gd name="connsiteX16" fmla="*/ 914400 w 4879340"/>
              <a:gd name="connsiteY16" fmla="*/ 2446020 h 6875701"/>
              <a:gd name="connsiteX17" fmla="*/ 797560 w 4879340"/>
              <a:gd name="connsiteY17" fmla="*/ 2616200 h 6875701"/>
              <a:gd name="connsiteX18" fmla="*/ 647700 w 4879340"/>
              <a:gd name="connsiteY18" fmla="*/ 2819400 h 6875701"/>
              <a:gd name="connsiteX19" fmla="*/ 525780 w 4879340"/>
              <a:gd name="connsiteY19" fmla="*/ 3040380 h 6875701"/>
              <a:gd name="connsiteX20" fmla="*/ 434340 w 4879340"/>
              <a:gd name="connsiteY20" fmla="*/ 3268980 h 6875701"/>
              <a:gd name="connsiteX21" fmla="*/ 342900 w 4879340"/>
              <a:gd name="connsiteY21" fmla="*/ 3451860 h 6875701"/>
              <a:gd name="connsiteX22" fmla="*/ 266700 w 4879340"/>
              <a:gd name="connsiteY22" fmla="*/ 3688080 h 6875701"/>
              <a:gd name="connsiteX23" fmla="*/ 226060 w 4879340"/>
              <a:gd name="connsiteY23" fmla="*/ 3947160 h 6875701"/>
              <a:gd name="connsiteX24" fmla="*/ 187960 w 4879340"/>
              <a:gd name="connsiteY24" fmla="*/ 4180840 h 6875701"/>
              <a:gd name="connsiteX25" fmla="*/ 175260 w 4879340"/>
              <a:gd name="connsiteY25" fmla="*/ 4467860 h 6875701"/>
              <a:gd name="connsiteX26" fmla="*/ 195580 w 4879340"/>
              <a:gd name="connsiteY26" fmla="*/ 4650740 h 6875701"/>
              <a:gd name="connsiteX27" fmla="*/ 210820 w 4879340"/>
              <a:gd name="connsiteY27" fmla="*/ 4820920 h 6875701"/>
              <a:gd name="connsiteX28" fmla="*/ 219784 w 4879340"/>
              <a:gd name="connsiteY28" fmla="*/ 4869657 h 6875701"/>
              <a:gd name="connsiteX29" fmla="*/ 281940 w 4879340"/>
              <a:gd name="connsiteY29" fmla="*/ 5115560 h 6875701"/>
              <a:gd name="connsiteX30" fmla="*/ 375920 w 4879340"/>
              <a:gd name="connsiteY30" fmla="*/ 5379720 h 6875701"/>
              <a:gd name="connsiteX31" fmla="*/ 535940 w 4879340"/>
              <a:gd name="connsiteY31" fmla="*/ 5651500 h 6875701"/>
              <a:gd name="connsiteX32" fmla="*/ 645160 w 4879340"/>
              <a:gd name="connsiteY32" fmla="*/ 5829300 h 6875701"/>
              <a:gd name="connsiteX33" fmla="*/ 762000 w 4879340"/>
              <a:gd name="connsiteY33" fmla="*/ 5995035 h 6875701"/>
              <a:gd name="connsiteX34" fmla="*/ 876300 w 4879340"/>
              <a:gd name="connsiteY34" fmla="*/ 6139180 h 6875701"/>
              <a:gd name="connsiteX35" fmla="*/ 1033780 w 4879340"/>
              <a:gd name="connsiteY35" fmla="*/ 6306820 h 6875701"/>
              <a:gd name="connsiteX36" fmla="*/ 1239520 w 4879340"/>
              <a:gd name="connsiteY36" fmla="*/ 6456680 h 6875701"/>
              <a:gd name="connsiteX37" fmla="*/ 1429385 w 4879340"/>
              <a:gd name="connsiteY37" fmla="*/ 6602730 h 6875701"/>
              <a:gd name="connsiteX38" fmla="*/ 1551940 w 4879340"/>
              <a:gd name="connsiteY38" fmla="*/ 6680200 h 6875701"/>
              <a:gd name="connsiteX39" fmla="*/ 1614805 w 4879340"/>
              <a:gd name="connsiteY39" fmla="*/ 6714490 h 6875701"/>
              <a:gd name="connsiteX40" fmla="*/ 1710055 w 4879340"/>
              <a:gd name="connsiteY40" fmla="*/ 6767116 h 6875701"/>
              <a:gd name="connsiteX41" fmla="*/ 1828800 w 4879340"/>
              <a:gd name="connsiteY41" fmla="*/ 6835140 h 6875701"/>
              <a:gd name="connsiteX42" fmla="*/ 1901264 w 4879340"/>
              <a:gd name="connsiteY42" fmla="*/ 6861017 h 6875701"/>
              <a:gd name="connsiteX43" fmla="*/ 1879600 w 4879340"/>
              <a:gd name="connsiteY43" fmla="*/ 6872526 h 6875701"/>
              <a:gd name="connsiteX44" fmla="*/ 1877695 w 4879340"/>
              <a:gd name="connsiteY44" fmla="*/ 6866255 h 6875701"/>
              <a:gd name="connsiteX45" fmla="*/ 1853565 w 4879340"/>
              <a:gd name="connsiteY45" fmla="*/ 6866255 h 6875701"/>
              <a:gd name="connsiteX46" fmla="*/ 1904365 w 4879340"/>
              <a:gd name="connsiteY46" fmla="*/ 6875701 h 6875701"/>
              <a:gd name="connsiteX47" fmla="*/ 1828165 w 4879340"/>
              <a:gd name="connsiteY47" fmla="*/ 6870700 h 6875701"/>
              <a:gd name="connsiteX48" fmla="*/ 1727200 w 4879340"/>
              <a:gd name="connsiteY48" fmla="*/ 6865620 h 6875701"/>
              <a:gd name="connsiteX49" fmla="*/ 1623060 w 4879340"/>
              <a:gd name="connsiteY49" fmla="*/ 6812280 h 6875701"/>
              <a:gd name="connsiteX50" fmla="*/ 1470660 w 4879340"/>
              <a:gd name="connsiteY50" fmla="*/ 6726555 h 6875701"/>
              <a:gd name="connsiteX51" fmla="*/ 1303020 w 4879340"/>
              <a:gd name="connsiteY51" fmla="*/ 6629400 h 6875701"/>
              <a:gd name="connsiteX52" fmla="*/ 1127760 w 4879340"/>
              <a:gd name="connsiteY52" fmla="*/ 6499860 h 6875701"/>
              <a:gd name="connsiteX53" fmla="*/ 1028700 w 4879340"/>
              <a:gd name="connsiteY53" fmla="*/ 6416040 h 6875701"/>
              <a:gd name="connsiteX54" fmla="*/ 937260 w 4879340"/>
              <a:gd name="connsiteY54" fmla="*/ 6347460 h 6875701"/>
              <a:gd name="connsiteX55" fmla="*/ 815340 w 4879340"/>
              <a:gd name="connsiteY55" fmla="*/ 6240780 h 6875701"/>
              <a:gd name="connsiteX56" fmla="*/ 655320 w 4879340"/>
              <a:gd name="connsiteY56" fmla="*/ 6050280 h 6875701"/>
              <a:gd name="connsiteX57" fmla="*/ 480060 w 4879340"/>
              <a:gd name="connsiteY57" fmla="*/ 5814060 h 6875701"/>
              <a:gd name="connsiteX58" fmla="*/ 396240 w 4879340"/>
              <a:gd name="connsiteY58" fmla="*/ 5692140 h 6875701"/>
              <a:gd name="connsiteX59" fmla="*/ 243840 w 4879340"/>
              <a:gd name="connsiteY59" fmla="*/ 5427980 h 6875701"/>
              <a:gd name="connsiteX60" fmla="*/ 116840 w 4879340"/>
              <a:gd name="connsiteY60" fmla="*/ 5128260 h 6875701"/>
              <a:gd name="connsiteX61" fmla="*/ 63500 w 4879340"/>
              <a:gd name="connsiteY61" fmla="*/ 4889500 h 6875701"/>
              <a:gd name="connsiteX62" fmla="*/ 22860 w 4879340"/>
              <a:gd name="connsiteY62" fmla="*/ 4688840 h 6875701"/>
              <a:gd name="connsiteX63" fmla="*/ 0 w 4879340"/>
              <a:gd name="connsiteY63" fmla="*/ 4457700 h 6875701"/>
              <a:gd name="connsiteX64" fmla="*/ 7620 w 4879340"/>
              <a:gd name="connsiteY64" fmla="*/ 4302760 h 6875701"/>
              <a:gd name="connsiteX65" fmla="*/ 20320 w 4879340"/>
              <a:gd name="connsiteY65" fmla="*/ 4051300 h 6875701"/>
              <a:gd name="connsiteX66" fmla="*/ 81280 w 4879340"/>
              <a:gd name="connsiteY66" fmla="*/ 3764280 h 6875701"/>
              <a:gd name="connsiteX67" fmla="*/ 167640 w 4879340"/>
              <a:gd name="connsiteY67" fmla="*/ 3489960 h 6875701"/>
              <a:gd name="connsiteX68" fmla="*/ 256540 w 4879340"/>
              <a:gd name="connsiteY68" fmla="*/ 3286760 h 6875701"/>
              <a:gd name="connsiteX69" fmla="*/ 345440 w 4879340"/>
              <a:gd name="connsiteY69" fmla="*/ 3081020 h 6875701"/>
              <a:gd name="connsiteX70" fmla="*/ 429260 w 4879340"/>
              <a:gd name="connsiteY70" fmla="*/ 2918460 h 6875701"/>
              <a:gd name="connsiteX71" fmla="*/ 525780 w 4879340"/>
              <a:gd name="connsiteY71" fmla="*/ 2773680 h 6875701"/>
              <a:gd name="connsiteX72" fmla="*/ 652780 w 4879340"/>
              <a:gd name="connsiteY72" fmla="*/ 2595880 h 6875701"/>
              <a:gd name="connsiteX73" fmla="*/ 792480 w 4879340"/>
              <a:gd name="connsiteY73" fmla="*/ 2407920 h 6875701"/>
              <a:gd name="connsiteX74" fmla="*/ 899160 w 4879340"/>
              <a:gd name="connsiteY74" fmla="*/ 2268220 h 6875701"/>
              <a:gd name="connsiteX75" fmla="*/ 1013460 w 4879340"/>
              <a:gd name="connsiteY75" fmla="*/ 2118360 h 6875701"/>
              <a:gd name="connsiteX76" fmla="*/ 1193800 w 4879340"/>
              <a:gd name="connsiteY76" fmla="*/ 1958340 h 6875701"/>
              <a:gd name="connsiteX77" fmla="*/ 1333500 w 4879340"/>
              <a:gd name="connsiteY77" fmla="*/ 1818640 h 6875701"/>
              <a:gd name="connsiteX78" fmla="*/ 1460500 w 4879340"/>
              <a:gd name="connsiteY78" fmla="*/ 1699260 h 6875701"/>
              <a:gd name="connsiteX79" fmla="*/ 1610360 w 4879340"/>
              <a:gd name="connsiteY79" fmla="*/ 1590040 h 6875701"/>
              <a:gd name="connsiteX80" fmla="*/ 1747520 w 4879340"/>
              <a:gd name="connsiteY80" fmla="*/ 1460500 h 6875701"/>
              <a:gd name="connsiteX81" fmla="*/ 1864360 w 4879340"/>
              <a:gd name="connsiteY81" fmla="*/ 1381760 h 6875701"/>
              <a:gd name="connsiteX82" fmla="*/ 2098040 w 4879340"/>
              <a:gd name="connsiteY82" fmla="*/ 1203960 h 6875701"/>
              <a:gd name="connsiteX83" fmla="*/ 2275840 w 4879340"/>
              <a:gd name="connsiteY83" fmla="*/ 1084580 h 6875701"/>
              <a:gd name="connsiteX84" fmla="*/ 2466340 w 4879340"/>
              <a:gd name="connsiteY84" fmla="*/ 957580 h 6875701"/>
              <a:gd name="connsiteX85" fmla="*/ 2639060 w 4879340"/>
              <a:gd name="connsiteY85" fmla="*/ 876300 h 6875701"/>
              <a:gd name="connsiteX86" fmla="*/ 2837180 w 4879340"/>
              <a:gd name="connsiteY86" fmla="*/ 762000 h 6875701"/>
              <a:gd name="connsiteX87" fmla="*/ 3030220 w 4879340"/>
              <a:gd name="connsiteY87" fmla="*/ 662940 h 6875701"/>
              <a:gd name="connsiteX88" fmla="*/ 3332480 w 4879340"/>
              <a:gd name="connsiteY88" fmla="*/ 513080 h 6875701"/>
              <a:gd name="connsiteX89" fmla="*/ 3589020 w 4879340"/>
              <a:gd name="connsiteY89" fmla="*/ 398780 h 6875701"/>
              <a:gd name="connsiteX90" fmla="*/ 3807460 w 4879340"/>
              <a:gd name="connsiteY90" fmla="*/ 299720 h 6875701"/>
              <a:gd name="connsiteX91" fmla="*/ 4000500 w 4879340"/>
              <a:gd name="connsiteY91" fmla="*/ 238760 h 6875701"/>
              <a:gd name="connsiteX92" fmla="*/ 4213860 w 4879340"/>
              <a:gd name="connsiteY92" fmla="*/ 157480 h 6875701"/>
              <a:gd name="connsiteX93" fmla="*/ 4348480 w 4879340"/>
              <a:gd name="connsiteY93" fmla="*/ 119380 h 6875701"/>
              <a:gd name="connsiteX94" fmla="*/ 4460240 w 4879340"/>
              <a:gd name="connsiteY94" fmla="*/ 79296 h 6875701"/>
              <a:gd name="connsiteX95" fmla="*/ 4587240 w 4879340"/>
              <a:gd name="connsiteY95" fmla="*/ 30480 h 6875701"/>
              <a:gd name="connsiteX96" fmla="*/ 4719320 w 4879340"/>
              <a:gd name="connsiteY96" fmla="*/ 0 h 6875701"/>
              <a:gd name="connsiteX97" fmla="*/ 4879340 w 4879340"/>
              <a:gd name="connsiteY97" fmla="*/ 0 h 6875701"/>
              <a:gd name="connsiteX0" fmla="*/ 4879340 w 4879340"/>
              <a:gd name="connsiteY0" fmla="*/ 0 h 6872526"/>
              <a:gd name="connsiteX1" fmla="*/ 4472940 w 4879340"/>
              <a:gd name="connsiteY1" fmla="*/ 144780 h 6872526"/>
              <a:gd name="connsiteX2" fmla="*/ 4147820 w 4879340"/>
              <a:gd name="connsiteY2" fmla="*/ 261620 h 6872526"/>
              <a:gd name="connsiteX3" fmla="*/ 3934460 w 4879340"/>
              <a:gd name="connsiteY3" fmla="*/ 347980 h 6872526"/>
              <a:gd name="connsiteX4" fmla="*/ 3688080 w 4879340"/>
              <a:gd name="connsiteY4" fmla="*/ 457200 h 6872526"/>
              <a:gd name="connsiteX5" fmla="*/ 3284220 w 4879340"/>
              <a:gd name="connsiteY5" fmla="*/ 640080 h 6872526"/>
              <a:gd name="connsiteX6" fmla="*/ 3025140 w 4879340"/>
              <a:gd name="connsiteY6" fmla="*/ 762000 h 6872526"/>
              <a:gd name="connsiteX7" fmla="*/ 2766060 w 4879340"/>
              <a:gd name="connsiteY7" fmla="*/ 906780 h 6872526"/>
              <a:gd name="connsiteX8" fmla="*/ 2522220 w 4879340"/>
              <a:gd name="connsiteY8" fmla="*/ 1059180 h 6872526"/>
              <a:gd name="connsiteX9" fmla="*/ 2230120 w 4879340"/>
              <a:gd name="connsiteY9" fmla="*/ 1252776 h 6872526"/>
              <a:gd name="connsiteX10" fmla="*/ 2192020 w 4879340"/>
              <a:gd name="connsiteY10" fmla="*/ 1277620 h 6872526"/>
              <a:gd name="connsiteX11" fmla="*/ 1996440 w 4879340"/>
              <a:gd name="connsiteY11" fmla="*/ 1424940 h 6872526"/>
              <a:gd name="connsiteX12" fmla="*/ 1783080 w 4879340"/>
              <a:gd name="connsiteY12" fmla="*/ 1592580 h 6872526"/>
              <a:gd name="connsiteX13" fmla="*/ 1508760 w 4879340"/>
              <a:gd name="connsiteY13" fmla="*/ 1823720 h 6872526"/>
              <a:gd name="connsiteX14" fmla="*/ 1280160 w 4879340"/>
              <a:gd name="connsiteY14" fmla="*/ 2042160 h 6872526"/>
              <a:gd name="connsiteX15" fmla="*/ 1097280 w 4879340"/>
              <a:gd name="connsiteY15" fmla="*/ 2240280 h 6872526"/>
              <a:gd name="connsiteX16" fmla="*/ 914400 w 4879340"/>
              <a:gd name="connsiteY16" fmla="*/ 2446020 h 6872526"/>
              <a:gd name="connsiteX17" fmla="*/ 797560 w 4879340"/>
              <a:gd name="connsiteY17" fmla="*/ 2616200 h 6872526"/>
              <a:gd name="connsiteX18" fmla="*/ 647700 w 4879340"/>
              <a:gd name="connsiteY18" fmla="*/ 2819400 h 6872526"/>
              <a:gd name="connsiteX19" fmla="*/ 525780 w 4879340"/>
              <a:gd name="connsiteY19" fmla="*/ 3040380 h 6872526"/>
              <a:gd name="connsiteX20" fmla="*/ 434340 w 4879340"/>
              <a:gd name="connsiteY20" fmla="*/ 3268980 h 6872526"/>
              <a:gd name="connsiteX21" fmla="*/ 342900 w 4879340"/>
              <a:gd name="connsiteY21" fmla="*/ 3451860 h 6872526"/>
              <a:gd name="connsiteX22" fmla="*/ 266700 w 4879340"/>
              <a:gd name="connsiteY22" fmla="*/ 3688080 h 6872526"/>
              <a:gd name="connsiteX23" fmla="*/ 226060 w 4879340"/>
              <a:gd name="connsiteY23" fmla="*/ 3947160 h 6872526"/>
              <a:gd name="connsiteX24" fmla="*/ 187960 w 4879340"/>
              <a:gd name="connsiteY24" fmla="*/ 4180840 h 6872526"/>
              <a:gd name="connsiteX25" fmla="*/ 175260 w 4879340"/>
              <a:gd name="connsiteY25" fmla="*/ 4467860 h 6872526"/>
              <a:gd name="connsiteX26" fmla="*/ 195580 w 4879340"/>
              <a:gd name="connsiteY26" fmla="*/ 4650740 h 6872526"/>
              <a:gd name="connsiteX27" fmla="*/ 210820 w 4879340"/>
              <a:gd name="connsiteY27" fmla="*/ 4820920 h 6872526"/>
              <a:gd name="connsiteX28" fmla="*/ 219784 w 4879340"/>
              <a:gd name="connsiteY28" fmla="*/ 4869657 h 6872526"/>
              <a:gd name="connsiteX29" fmla="*/ 281940 w 4879340"/>
              <a:gd name="connsiteY29" fmla="*/ 5115560 h 6872526"/>
              <a:gd name="connsiteX30" fmla="*/ 375920 w 4879340"/>
              <a:gd name="connsiteY30" fmla="*/ 5379720 h 6872526"/>
              <a:gd name="connsiteX31" fmla="*/ 535940 w 4879340"/>
              <a:gd name="connsiteY31" fmla="*/ 5651500 h 6872526"/>
              <a:gd name="connsiteX32" fmla="*/ 645160 w 4879340"/>
              <a:gd name="connsiteY32" fmla="*/ 5829300 h 6872526"/>
              <a:gd name="connsiteX33" fmla="*/ 762000 w 4879340"/>
              <a:gd name="connsiteY33" fmla="*/ 5995035 h 6872526"/>
              <a:gd name="connsiteX34" fmla="*/ 876300 w 4879340"/>
              <a:gd name="connsiteY34" fmla="*/ 6139180 h 6872526"/>
              <a:gd name="connsiteX35" fmla="*/ 1033780 w 4879340"/>
              <a:gd name="connsiteY35" fmla="*/ 6306820 h 6872526"/>
              <a:gd name="connsiteX36" fmla="*/ 1239520 w 4879340"/>
              <a:gd name="connsiteY36" fmla="*/ 6456680 h 6872526"/>
              <a:gd name="connsiteX37" fmla="*/ 1429385 w 4879340"/>
              <a:gd name="connsiteY37" fmla="*/ 6602730 h 6872526"/>
              <a:gd name="connsiteX38" fmla="*/ 1551940 w 4879340"/>
              <a:gd name="connsiteY38" fmla="*/ 6680200 h 6872526"/>
              <a:gd name="connsiteX39" fmla="*/ 1614805 w 4879340"/>
              <a:gd name="connsiteY39" fmla="*/ 6714490 h 6872526"/>
              <a:gd name="connsiteX40" fmla="*/ 1710055 w 4879340"/>
              <a:gd name="connsiteY40" fmla="*/ 6767116 h 6872526"/>
              <a:gd name="connsiteX41" fmla="*/ 1828800 w 4879340"/>
              <a:gd name="connsiteY41" fmla="*/ 6835140 h 6872526"/>
              <a:gd name="connsiteX42" fmla="*/ 1901264 w 4879340"/>
              <a:gd name="connsiteY42" fmla="*/ 6861017 h 6872526"/>
              <a:gd name="connsiteX43" fmla="*/ 1879600 w 4879340"/>
              <a:gd name="connsiteY43" fmla="*/ 6872526 h 6872526"/>
              <a:gd name="connsiteX44" fmla="*/ 1877695 w 4879340"/>
              <a:gd name="connsiteY44" fmla="*/ 6866255 h 6872526"/>
              <a:gd name="connsiteX45" fmla="*/ 1853565 w 4879340"/>
              <a:gd name="connsiteY45" fmla="*/ 6866255 h 6872526"/>
              <a:gd name="connsiteX46" fmla="*/ 1901825 w 4879340"/>
              <a:gd name="connsiteY46" fmla="*/ 6868081 h 6872526"/>
              <a:gd name="connsiteX47" fmla="*/ 1828165 w 4879340"/>
              <a:gd name="connsiteY47" fmla="*/ 6870700 h 6872526"/>
              <a:gd name="connsiteX48" fmla="*/ 1727200 w 4879340"/>
              <a:gd name="connsiteY48" fmla="*/ 6865620 h 6872526"/>
              <a:gd name="connsiteX49" fmla="*/ 1623060 w 4879340"/>
              <a:gd name="connsiteY49" fmla="*/ 6812280 h 6872526"/>
              <a:gd name="connsiteX50" fmla="*/ 1470660 w 4879340"/>
              <a:gd name="connsiteY50" fmla="*/ 6726555 h 6872526"/>
              <a:gd name="connsiteX51" fmla="*/ 1303020 w 4879340"/>
              <a:gd name="connsiteY51" fmla="*/ 6629400 h 6872526"/>
              <a:gd name="connsiteX52" fmla="*/ 1127760 w 4879340"/>
              <a:gd name="connsiteY52" fmla="*/ 6499860 h 6872526"/>
              <a:gd name="connsiteX53" fmla="*/ 1028700 w 4879340"/>
              <a:gd name="connsiteY53" fmla="*/ 6416040 h 6872526"/>
              <a:gd name="connsiteX54" fmla="*/ 937260 w 4879340"/>
              <a:gd name="connsiteY54" fmla="*/ 6347460 h 6872526"/>
              <a:gd name="connsiteX55" fmla="*/ 815340 w 4879340"/>
              <a:gd name="connsiteY55" fmla="*/ 6240780 h 6872526"/>
              <a:gd name="connsiteX56" fmla="*/ 655320 w 4879340"/>
              <a:gd name="connsiteY56" fmla="*/ 6050280 h 6872526"/>
              <a:gd name="connsiteX57" fmla="*/ 480060 w 4879340"/>
              <a:gd name="connsiteY57" fmla="*/ 5814060 h 6872526"/>
              <a:gd name="connsiteX58" fmla="*/ 396240 w 4879340"/>
              <a:gd name="connsiteY58" fmla="*/ 5692140 h 6872526"/>
              <a:gd name="connsiteX59" fmla="*/ 243840 w 4879340"/>
              <a:gd name="connsiteY59" fmla="*/ 5427980 h 6872526"/>
              <a:gd name="connsiteX60" fmla="*/ 116840 w 4879340"/>
              <a:gd name="connsiteY60" fmla="*/ 5128260 h 6872526"/>
              <a:gd name="connsiteX61" fmla="*/ 63500 w 4879340"/>
              <a:gd name="connsiteY61" fmla="*/ 4889500 h 6872526"/>
              <a:gd name="connsiteX62" fmla="*/ 22860 w 4879340"/>
              <a:gd name="connsiteY62" fmla="*/ 4688840 h 6872526"/>
              <a:gd name="connsiteX63" fmla="*/ 0 w 4879340"/>
              <a:gd name="connsiteY63" fmla="*/ 4457700 h 6872526"/>
              <a:gd name="connsiteX64" fmla="*/ 7620 w 4879340"/>
              <a:gd name="connsiteY64" fmla="*/ 4302760 h 6872526"/>
              <a:gd name="connsiteX65" fmla="*/ 20320 w 4879340"/>
              <a:gd name="connsiteY65" fmla="*/ 4051300 h 6872526"/>
              <a:gd name="connsiteX66" fmla="*/ 81280 w 4879340"/>
              <a:gd name="connsiteY66" fmla="*/ 3764280 h 6872526"/>
              <a:gd name="connsiteX67" fmla="*/ 167640 w 4879340"/>
              <a:gd name="connsiteY67" fmla="*/ 3489960 h 6872526"/>
              <a:gd name="connsiteX68" fmla="*/ 256540 w 4879340"/>
              <a:gd name="connsiteY68" fmla="*/ 3286760 h 6872526"/>
              <a:gd name="connsiteX69" fmla="*/ 345440 w 4879340"/>
              <a:gd name="connsiteY69" fmla="*/ 3081020 h 6872526"/>
              <a:gd name="connsiteX70" fmla="*/ 429260 w 4879340"/>
              <a:gd name="connsiteY70" fmla="*/ 2918460 h 6872526"/>
              <a:gd name="connsiteX71" fmla="*/ 525780 w 4879340"/>
              <a:gd name="connsiteY71" fmla="*/ 2773680 h 6872526"/>
              <a:gd name="connsiteX72" fmla="*/ 652780 w 4879340"/>
              <a:gd name="connsiteY72" fmla="*/ 2595880 h 6872526"/>
              <a:gd name="connsiteX73" fmla="*/ 792480 w 4879340"/>
              <a:gd name="connsiteY73" fmla="*/ 2407920 h 6872526"/>
              <a:gd name="connsiteX74" fmla="*/ 899160 w 4879340"/>
              <a:gd name="connsiteY74" fmla="*/ 2268220 h 6872526"/>
              <a:gd name="connsiteX75" fmla="*/ 1013460 w 4879340"/>
              <a:gd name="connsiteY75" fmla="*/ 2118360 h 6872526"/>
              <a:gd name="connsiteX76" fmla="*/ 1193800 w 4879340"/>
              <a:gd name="connsiteY76" fmla="*/ 1958340 h 6872526"/>
              <a:gd name="connsiteX77" fmla="*/ 1333500 w 4879340"/>
              <a:gd name="connsiteY77" fmla="*/ 1818640 h 6872526"/>
              <a:gd name="connsiteX78" fmla="*/ 1460500 w 4879340"/>
              <a:gd name="connsiteY78" fmla="*/ 1699260 h 6872526"/>
              <a:gd name="connsiteX79" fmla="*/ 1610360 w 4879340"/>
              <a:gd name="connsiteY79" fmla="*/ 1590040 h 6872526"/>
              <a:gd name="connsiteX80" fmla="*/ 1747520 w 4879340"/>
              <a:gd name="connsiteY80" fmla="*/ 1460500 h 6872526"/>
              <a:gd name="connsiteX81" fmla="*/ 1864360 w 4879340"/>
              <a:gd name="connsiteY81" fmla="*/ 1381760 h 6872526"/>
              <a:gd name="connsiteX82" fmla="*/ 2098040 w 4879340"/>
              <a:gd name="connsiteY82" fmla="*/ 1203960 h 6872526"/>
              <a:gd name="connsiteX83" fmla="*/ 2275840 w 4879340"/>
              <a:gd name="connsiteY83" fmla="*/ 1084580 h 6872526"/>
              <a:gd name="connsiteX84" fmla="*/ 2466340 w 4879340"/>
              <a:gd name="connsiteY84" fmla="*/ 957580 h 6872526"/>
              <a:gd name="connsiteX85" fmla="*/ 2639060 w 4879340"/>
              <a:gd name="connsiteY85" fmla="*/ 876300 h 6872526"/>
              <a:gd name="connsiteX86" fmla="*/ 2837180 w 4879340"/>
              <a:gd name="connsiteY86" fmla="*/ 762000 h 6872526"/>
              <a:gd name="connsiteX87" fmla="*/ 3030220 w 4879340"/>
              <a:gd name="connsiteY87" fmla="*/ 662940 h 6872526"/>
              <a:gd name="connsiteX88" fmla="*/ 3332480 w 4879340"/>
              <a:gd name="connsiteY88" fmla="*/ 513080 h 6872526"/>
              <a:gd name="connsiteX89" fmla="*/ 3589020 w 4879340"/>
              <a:gd name="connsiteY89" fmla="*/ 398780 h 6872526"/>
              <a:gd name="connsiteX90" fmla="*/ 3807460 w 4879340"/>
              <a:gd name="connsiteY90" fmla="*/ 299720 h 6872526"/>
              <a:gd name="connsiteX91" fmla="*/ 4000500 w 4879340"/>
              <a:gd name="connsiteY91" fmla="*/ 238760 h 6872526"/>
              <a:gd name="connsiteX92" fmla="*/ 4213860 w 4879340"/>
              <a:gd name="connsiteY92" fmla="*/ 157480 h 6872526"/>
              <a:gd name="connsiteX93" fmla="*/ 4348480 w 4879340"/>
              <a:gd name="connsiteY93" fmla="*/ 119380 h 6872526"/>
              <a:gd name="connsiteX94" fmla="*/ 4460240 w 4879340"/>
              <a:gd name="connsiteY94" fmla="*/ 79296 h 6872526"/>
              <a:gd name="connsiteX95" fmla="*/ 4587240 w 4879340"/>
              <a:gd name="connsiteY95" fmla="*/ 30480 h 6872526"/>
              <a:gd name="connsiteX96" fmla="*/ 4719320 w 4879340"/>
              <a:gd name="connsiteY96" fmla="*/ 0 h 6872526"/>
              <a:gd name="connsiteX97" fmla="*/ 4879340 w 4879340"/>
              <a:gd name="connsiteY97" fmla="*/ 0 h 6872526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79600 w 4879340"/>
              <a:gd name="connsiteY43" fmla="*/ 686236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901825 w 4879340"/>
              <a:gd name="connsiteY46" fmla="*/ 686808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3161"/>
              <a:gd name="connsiteX1" fmla="*/ 4472940 w 4879340"/>
              <a:gd name="connsiteY1" fmla="*/ 144780 h 6873161"/>
              <a:gd name="connsiteX2" fmla="*/ 4147820 w 4879340"/>
              <a:gd name="connsiteY2" fmla="*/ 261620 h 6873161"/>
              <a:gd name="connsiteX3" fmla="*/ 3934460 w 4879340"/>
              <a:gd name="connsiteY3" fmla="*/ 347980 h 6873161"/>
              <a:gd name="connsiteX4" fmla="*/ 3688080 w 4879340"/>
              <a:gd name="connsiteY4" fmla="*/ 457200 h 6873161"/>
              <a:gd name="connsiteX5" fmla="*/ 3284220 w 4879340"/>
              <a:gd name="connsiteY5" fmla="*/ 640080 h 6873161"/>
              <a:gd name="connsiteX6" fmla="*/ 3025140 w 4879340"/>
              <a:gd name="connsiteY6" fmla="*/ 762000 h 6873161"/>
              <a:gd name="connsiteX7" fmla="*/ 2766060 w 4879340"/>
              <a:gd name="connsiteY7" fmla="*/ 906780 h 6873161"/>
              <a:gd name="connsiteX8" fmla="*/ 2522220 w 4879340"/>
              <a:gd name="connsiteY8" fmla="*/ 1059180 h 6873161"/>
              <a:gd name="connsiteX9" fmla="*/ 2230120 w 4879340"/>
              <a:gd name="connsiteY9" fmla="*/ 1252776 h 6873161"/>
              <a:gd name="connsiteX10" fmla="*/ 2192020 w 4879340"/>
              <a:gd name="connsiteY10" fmla="*/ 1277620 h 6873161"/>
              <a:gd name="connsiteX11" fmla="*/ 1996440 w 4879340"/>
              <a:gd name="connsiteY11" fmla="*/ 1424940 h 6873161"/>
              <a:gd name="connsiteX12" fmla="*/ 1783080 w 4879340"/>
              <a:gd name="connsiteY12" fmla="*/ 1592580 h 6873161"/>
              <a:gd name="connsiteX13" fmla="*/ 1508760 w 4879340"/>
              <a:gd name="connsiteY13" fmla="*/ 1823720 h 6873161"/>
              <a:gd name="connsiteX14" fmla="*/ 1280160 w 4879340"/>
              <a:gd name="connsiteY14" fmla="*/ 2042160 h 6873161"/>
              <a:gd name="connsiteX15" fmla="*/ 1097280 w 4879340"/>
              <a:gd name="connsiteY15" fmla="*/ 2240280 h 6873161"/>
              <a:gd name="connsiteX16" fmla="*/ 914400 w 4879340"/>
              <a:gd name="connsiteY16" fmla="*/ 2446020 h 6873161"/>
              <a:gd name="connsiteX17" fmla="*/ 797560 w 4879340"/>
              <a:gd name="connsiteY17" fmla="*/ 2616200 h 6873161"/>
              <a:gd name="connsiteX18" fmla="*/ 647700 w 4879340"/>
              <a:gd name="connsiteY18" fmla="*/ 2819400 h 6873161"/>
              <a:gd name="connsiteX19" fmla="*/ 525780 w 4879340"/>
              <a:gd name="connsiteY19" fmla="*/ 3040380 h 6873161"/>
              <a:gd name="connsiteX20" fmla="*/ 434340 w 4879340"/>
              <a:gd name="connsiteY20" fmla="*/ 3268980 h 6873161"/>
              <a:gd name="connsiteX21" fmla="*/ 342900 w 4879340"/>
              <a:gd name="connsiteY21" fmla="*/ 3451860 h 6873161"/>
              <a:gd name="connsiteX22" fmla="*/ 266700 w 4879340"/>
              <a:gd name="connsiteY22" fmla="*/ 3688080 h 6873161"/>
              <a:gd name="connsiteX23" fmla="*/ 226060 w 4879340"/>
              <a:gd name="connsiteY23" fmla="*/ 3947160 h 6873161"/>
              <a:gd name="connsiteX24" fmla="*/ 187960 w 4879340"/>
              <a:gd name="connsiteY24" fmla="*/ 4180840 h 6873161"/>
              <a:gd name="connsiteX25" fmla="*/ 175260 w 4879340"/>
              <a:gd name="connsiteY25" fmla="*/ 4467860 h 6873161"/>
              <a:gd name="connsiteX26" fmla="*/ 195580 w 4879340"/>
              <a:gd name="connsiteY26" fmla="*/ 4650740 h 6873161"/>
              <a:gd name="connsiteX27" fmla="*/ 210820 w 4879340"/>
              <a:gd name="connsiteY27" fmla="*/ 4820920 h 6873161"/>
              <a:gd name="connsiteX28" fmla="*/ 219784 w 4879340"/>
              <a:gd name="connsiteY28" fmla="*/ 4869657 h 6873161"/>
              <a:gd name="connsiteX29" fmla="*/ 281940 w 4879340"/>
              <a:gd name="connsiteY29" fmla="*/ 5115560 h 6873161"/>
              <a:gd name="connsiteX30" fmla="*/ 375920 w 4879340"/>
              <a:gd name="connsiteY30" fmla="*/ 5379720 h 6873161"/>
              <a:gd name="connsiteX31" fmla="*/ 535940 w 4879340"/>
              <a:gd name="connsiteY31" fmla="*/ 5651500 h 6873161"/>
              <a:gd name="connsiteX32" fmla="*/ 645160 w 4879340"/>
              <a:gd name="connsiteY32" fmla="*/ 5829300 h 6873161"/>
              <a:gd name="connsiteX33" fmla="*/ 762000 w 4879340"/>
              <a:gd name="connsiteY33" fmla="*/ 5995035 h 6873161"/>
              <a:gd name="connsiteX34" fmla="*/ 876300 w 4879340"/>
              <a:gd name="connsiteY34" fmla="*/ 6139180 h 6873161"/>
              <a:gd name="connsiteX35" fmla="*/ 1033780 w 4879340"/>
              <a:gd name="connsiteY35" fmla="*/ 6306820 h 6873161"/>
              <a:gd name="connsiteX36" fmla="*/ 1239520 w 4879340"/>
              <a:gd name="connsiteY36" fmla="*/ 6456680 h 6873161"/>
              <a:gd name="connsiteX37" fmla="*/ 1429385 w 4879340"/>
              <a:gd name="connsiteY37" fmla="*/ 6602730 h 6873161"/>
              <a:gd name="connsiteX38" fmla="*/ 1551940 w 4879340"/>
              <a:gd name="connsiteY38" fmla="*/ 6680200 h 6873161"/>
              <a:gd name="connsiteX39" fmla="*/ 1614805 w 4879340"/>
              <a:gd name="connsiteY39" fmla="*/ 6714490 h 6873161"/>
              <a:gd name="connsiteX40" fmla="*/ 1710055 w 4879340"/>
              <a:gd name="connsiteY40" fmla="*/ 6767116 h 6873161"/>
              <a:gd name="connsiteX41" fmla="*/ 1828800 w 4879340"/>
              <a:gd name="connsiteY41" fmla="*/ 6835140 h 6873161"/>
              <a:gd name="connsiteX42" fmla="*/ 1901264 w 4879340"/>
              <a:gd name="connsiteY42" fmla="*/ 6861017 h 6873161"/>
              <a:gd name="connsiteX43" fmla="*/ 1889760 w 4879340"/>
              <a:gd name="connsiteY43" fmla="*/ 6867446 h 6873161"/>
              <a:gd name="connsiteX44" fmla="*/ 1877695 w 4879340"/>
              <a:gd name="connsiteY44" fmla="*/ 6866255 h 6873161"/>
              <a:gd name="connsiteX45" fmla="*/ 1853565 w 4879340"/>
              <a:gd name="connsiteY45" fmla="*/ 6866255 h 6873161"/>
              <a:gd name="connsiteX46" fmla="*/ 1909445 w 4879340"/>
              <a:gd name="connsiteY46" fmla="*/ 6873161 h 6873161"/>
              <a:gd name="connsiteX47" fmla="*/ 1828165 w 4879340"/>
              <a:gd name="connsiteY47" fmla="*/ 6870700 h 6873161"/>
              <a:gd name="connsiteX48" fmla="*/ 1727200 w 4879340"/>
              <a:gd name="connsiteY48" fmla="*/ 6865620 h 6873161"/>
              <a:gd name="connsiteX49" fmla="*/ 1623060 w 4879340"/>
              <a:gd name="connsiteY49" fmla="*/ 6812280 h 6873161"/>
              <a:gd name="connsiteX50" fmla="*/ 1470660 w 4879340"/>
              <a:gd name="connsiteY50" fmla="*/ 6726555 h 6873161"/>
              <a:gd name="connsiteX51" fmla="*/ 1303020 w 4879340"/>
              <a:gd name="connsiteY51" fmla="*/ 6629400 h 6873161"/>
              <a:gd name="connsiteX52" fmla="*/ 1127760 w 4879340"/>
              <a:gd name="connsiteY52" fmla="*/ 6499860 h 6873161"/>
              <a:gd name="connsiteX53" fmla="*/ 1028700 w 4879340"/>
              <a:gd name="connsiteY53" fmla="*/ 6416040 h 6873161"/>
              <a:gd name="connsiteX54" fmla="*/ 937260 w 4879340"/>
              <a:gd name="connsiteY54" fmla="*/ 6347460 h 6873161"/>
              <a:gd name="connsiteX55" fmla="*/ 815340 w 4879340"/>
              <a:gd name="connsiteY55" fmla="*/ 6240780 h 6873161"/>
              <a:gd name="connsiteX56" fmla="*/ 655320 w 4879340"/>
              <a:gd name="connsiteY56" fmla="*/ 6050280 h 6873161"/>
              <a:gd name="connsiteX57" fmla="*/ 480060 w 4879340"/>
              <a:gd name="connsiteY57" fmla="*/ 5814060 h 6873161"/>
              <a:gd name="connsiteX58" fmla="*/ 396240 w 4879340"/>
              <a:gd name="connsiteY58" fmla="*/ 5692140 h 6873161"/>
              <a:gd name="connsiteX59" fmla="*/ 243840 w 4879340"/>
              <a:gd name="connsiteY59" fmla="*/ 5427980 h 6873161"/>
              <a:gd name="connsiteX60" fmla="*/ 116840 w 4879340"/>
              <a:gd name="connsiteY60" fmla="*/ 5128260 h 6873161"/>
              <a:gd name="connsiteX61" fmla="*/ 63500 w 4879340"/>
              <a:gd name="connsiteY61" fmla="*/ 4889500 h 6873161"/>
              <a:gd name="connsiteX62" fmla="*/ 22860 w 4879340"/>
              <a:gd name="connsiteY62" fmla="*/ 4688840 h 6873161"/>
              <a:gd name="connsiteX63" fmla="*/ 0 w 4879340"/>
              <a:gd name="connsiteY63" fmla="*/ 4457700 h 6873161"/>
              <a:gd name="connsiteX64" fmla="*/ 7620 w 4879340"/>
              <a:gd name="connsiteY64" fmla="*/ 4302760 h 6873161"/>
              <a:gd name="connsiteX65" fmla="*/ 20320 w 4879340"/>
              <a:gd name="connsiteY65" fmla="*/ 4051300 h 6873161"/>
              <a:gd name="connsiteX66" fmla="*/ 81280 w 4879340"/>
              <a:gd name="connsiteY66" fmla="*/ 3764280 h 6873161"/>
              <a:gd name="connsiteX67" fmla="*/ 167640 w 4879340"/>
              <a:gd name="connsiteY67" fmla="*/ 3489960 h 6873161"/>
              <a:gd name="connsiteX68" fmla="*/ 256540 w 4879340"/>
              <a:gd name="connsiteY68" fmla="*/ 3286760 h 6873161"/>
              <a:gd name="connsiteX69" fmla="*/ 345440 w 4879340"/>
              <a:gd name="connsiteY69" fmla="*/ 3081020 h 6873161"/>
              <a:gd name="connsiteX70" fmla="*/ 429260 w 4879340"/>
              <a:gd name="connsiteY70" fmla="*/ 2918460 h 6873161"/>
              <a:gd name="connsiteX71" fmla="*/ 525780 w 4879340"/>
              <a:gd name="connsiteY71" fmla="*/ 2773680 h 6873161"/>
              <a:gd name="connsiteX72" fmla="*/ 652780 w 4879340"/>
              <a:gd name="connsiteY72" fmla="*/ 2595880 h 6873161"/>
              <a:gd name="connsiteX73" fmla="*/ 792480 w 4879340"/>
              <a:gd name="connsiteY73" fmla="*/ 2407920 h 6873161"/>
              <a:gd name="connsiteX74" fmla="*/ 899160 w 4879340"/>
              <a:gd name="connsiteY74" fmla="*/ 2268220 h 6873161"/>
              <a:gd name="connsiteX75" fmla="*/ 1013460 w 4879340"/>
              <a:gd name="connsiteY75" fmla="*/ 2118360 h 6873161"/>
              <a:gd name="connsiteX76" fmla="*/ 1193800 w 4879340"/>
              <a:gd name="connsiteY76" fmla="*/ 1958340 h 6873161"/>
              <a:gd name="connsiteX77" fmla="*/ 1333500 w 4879340"/>
              <a:gd name="connsiteY77" fmla="*/ 1818640 h 6873161"/>
              <a:gd name="connsiteX78" fmla="*/ 1460500 w 4879340"/>
              <a:gd name="connsiteY78" fmla="*/ 1699260 h 6873161"/>
              <a:gd name="connsiteX79" fmla="*/ 1610360 w 4879340"/>
              <a:gd name="connsiteY79" fmla="*/ 1590040 h 6873161"/>
              <a:gd name="connsiteX80" fmla="*/ 1747520 w 4879340"/>
              <a:gd name="connsiteY80" fmla="*/ 1460500 h 6873161"/>
              <a:gd name="connsiteX81" fmla="*/ 1864360 w 4879340"/>
              <a:gd name="connsiteY81" fmla="*/ 1381760 h 6873161"/>
              <a:gd name="connsiteX82" fmla="*/ 2098040 w 4879340"/>
              <a:gd name="connsiteY82" fmla="*/ 1203960 h 6873161"/>
              <a:gd name="connsiteX83" fmla="*/ 2275840 w 4879340"/>
              <a:gd name="connsiteY83" fmla="*/ 1084580 h 6873161"/>
              <a:gd name="connsiteX84" fmla="*/ 2466340 w 4879340"/>
              <a:gd name="connsiteY84" fmla="*/ 957580 h 6873161"/>
              <a:gd name="connsiteX85" fmla="*/ 2639060 w 4879340"/>
              <a:gd name="connsiteY85" fmla="*/ 876300 h 6873161"/>
              <a:gd name="connsiteX86" fmla="*/ 2837180 w 4879340"/>
              <a:gd name="connsiteY86" fmla="*/ 762000 h 6873161"/>
              <a:gd name="connsiteX87" fmla="*/ 3030220 w 4879340"/>
              <a:gd name="connsiteY87" fmla="*/ 662940 h 6873161"/>
              <a:gd name="connsiteX88" fmla="*/ 3332480 w 4879340"/>
              <a:gd name="connsiteY88" fmla="*/ 513080 h 6873161"/>
              <a:gd name="connsiteX89" fmla="*/ 3589020 w 4879340"/>
              <a:gd name="connsiteY89" fmla="*/ 398780 h 6873161"/>
              <a:gd name="connsiteX90" fmla="*/ 3807460 w 4879340"/>
              <a:gd name="connsiteY90" fmla="*/ 299720 h 6873161"/>
              <a:gd name="connsiteX91" fmla="*/ 4000500 w 4879340"/>
              <a:gd name="connsiteY91" fmla="*/ 238760 h 6873161"/>
              <a:gd name="connsiteX92" fmla="*/ 4213860 w 4879340"/>
              <a:gd name="connsiteY92" fmla="*/ 157480 h 6873161"/>
              <a:gd name="connsiteX93" fmla="*/ 4348480 w 4879340"/>
              <a:gd name="connsiteY93" fmla="*/ 119380 h 6873161"/>
              <a:gd name="connsiteX94" fmla="*/ 4460240 w 4879340"/>
              <a:gd name="connsiteY94" fmla="*/ 79296 h 6873161"/>
              <a:gd name="connsiteX95" fmla="*/ 4587240 w 4879340"/>
              <a:gd name="connsiteY95" fmla="*/ 30480 h 6873161"/>
              <a:gd name="connsiteX96" fmla="*/ 4719320 w 4879340"/>
              <a:gd name="connsiteY96" fmla="*/ 0 h 6873161"/>
              <a:gd name="connsiteX97" fmla="*/ 4879340 w 4879340"/>
              <a:gd name="connsiteY97" fmla="*/ 0 h 6873161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33780 w 4879340"/>
              <a:gd name="connsiteY35" fmla="*/ 630682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80060 w 4879340"/>
              <a:gd name="connsiteY57" fmla="*/ 581406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96240 w 4879340"/>
              <a:gd name="connsiteY58" fmla="*/ 56921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1940 w 4879340"/>
              <a:gd name="connsiteY29" fmla="*/ 511556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76300 w 4879340"/>
              <a:gd name="connsiteY34" fmla="*/ 61391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4384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63500 w 4879340"/>
              <a:gd name="connsiteY61" fmla="*/ 488950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19784 w 4879340"/>
              <a:gd name="connsiteY28" fmla="*/ 486965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95580 w 4879340"/>
              <a:gd name="connsiteY26" fmla="*/ 465074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66700 w 4879340"/>
              <a:gd name="connsiteY22" fmla="*/ 368808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56540 w 4879340"/>
              <a:gd name="connsiteY68" fmla="*/ 328676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290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477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2780 w 4879340"/>
              <a:gd name="connsiteY72" fmla="*/ 259588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1440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924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797560 w 4879340"/>
              <a:gd name="connsiteY17" fmla="*/ 261620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3800 w 4879340"/>
              <a:gd name="connsiteY76" fmla="*/ 19583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10360 w 4879340"/>
              <a:gd name="connsiteY79" fmla="*/ 15900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64360 w 4879340"/>
              <a:gd name="connsiteY81" fmla="*/ 138176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9060 w 4879340"/>
              <a:gd name="connsiteY85" fmla="*/ 8763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6294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37180 w 4879340"/>
              <a:gd name="connsiteY86" fmla="*/ 76200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70660 w 4879340"/>
              <a:gd name="connsiteY50" fmla="*/ 672655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499235 w 4879340"/>
              <a:gd name="connsiteY50" fmla="*/ 6745605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3060 w 4879340"/>
              <a:gd name="connsiteY49" fmla="*/ 6812280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18285 w 4879340"/>
              <a:gd name="connsiteY50" fmla="*/ 6759892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28800 w 4879340"/>
              <a:gd name="connsiteY41" fmla="*/ 6835140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51880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  <a:gd name="connsiteX0" fmla="*/ 4879340 w 4879340"/>
              <a:gd name="connsiteY0" fmla="*/ 0 h 6870700"/>
              <a:gd name="connsiteX1" fmla="*/ 4472940 w 4879340"/>
              <a:gd name="connsiteY1" fmla="*/ 144780 h 6870700"/>
              <a:gd name="connsiteX2" fmla="*/ 4147820 w 4879340"/>
              <a:gd name="connsiteY2" fmla="*/ 261620 h 6870700"/>
              <a:gd name="connsiteX3" fmla="*/ 3934460 w 4879340"/>
              <a:gd name="connsiteY3" fmla="*/ 347980 h 6870700"/>
              <a:gd name="connsiteX4" fmla="*/ 3688080 w 4879340"/>
              <a:gd name="connsiteY4" fmla="*/ 457200 h 6870700"/>
              <a:gd name="connsiteX5" fmla="*/ 3284220 w 4879340"/>
              <a:gd name="connsiteY5" fmla="*/ 640080 h 6870700"/>
              <a:gd name="connsiteX6" fmla="*/ 3025140 w 4879340"/>
              <a:gd name="connsiteY6" fmla="*/ 762000 h 6870700"/>
              <a:gd name="connsiteX7" fmla="*/ 2766060 w 4879340"/>
              <a:gd name="connsiteY7" fmla="*/ 906780 h 6870700"/>
              <a:gd name="connsiteX8" fmla="*/ 2522220 w 4879340"/>
              <a:gd name="connsiteY8" fmla="*/ 1059180 h 6870700"/>
              <a:gd name="connsiteX9" fmla="*/ 2230120 w 4879340"/>
              <a:gd name="connsiteY9" fmla="*/ 1252776 h 6870700"/>
              <a:gd name="connsiteX10" fmla="*/ 2192020 w 4879340"/>
              <a:gd name="connsiteY10" fmla="*/ 1277620 h 6870700"/>
              <a:gd name="connsiteX11" fmla="*/ 1996440 w 4879340"/>
              <a:gd name="connsiteY11" fmla="*/ 1424940 h 6870700"/>
              <a:gd name="connsiteX12" fmla="*/ 1783080 w 4879340"/>
              <a:gd name="connsiteY12" fmla="*/ 1592580 h 6870700"/>
              <a:gd name="connsiteX13" fmla="*/ 1508760 w 4879340"/>
              <a:gd name="connsiteY13" fmla="*/ 1823720 h 6870700"/>
              <a:gd name="connsiteX14" fmla="*/ 1280160 w 4879340"/>
              <a:gd name="connsiteY14" fmla="*/ 2042160 h 6870700"/>
              <a:gd name="connsiteX15" fmla="*/ 1097280 w 4879340"/>
              <a:gd name="connsiteY15" fmla="*/ 2240280 h 6870700"/>
              <a:gd name="connsiteX16" fmla="*/ 934720 w 4879340"/>
              <a:gd name="connsiteY16" fmla="*/ 2446020 h 6870700"/>
              <a:gd name="connsiteX17" fmla="*/ 802640 w 4879340"/>
              <a:gd name="connsiteY17" fmla="*/ 2621280 h 6870700"/>
              <a:gd name="connsiteX18" fmla="*/ 660400 w 4879340"/>
              <a:gd name="connsiteY18" fmla="*/ 2819400 h 6870700"/>
              <a:gd name="connsiteX19" fmla="*/ 525780 w 4879340"/>
              <a:gd name="connsiteY19" fmla="*/ 3040380 h 6870700"/>
              <a:gd name="connsiteX20" fmla="*/ 434340 w 4879340"/>
              <a:gd name="connsiteY20" fmla="*/ 3268980 h 6870700"/>
              <a:gd name="connsiteX21" fmla="*/ 347980 w 4879340"/>
              <a:gd name="connsiteY21" fmla="*/ 3451860 h 6870700"/>
              <a:gd name="connsiteX22" fmla="*/ 276860 w 4879340"/>
              <a:gd name="connsiteY22" fmla="*/ 3680460 h 6870700"/>
              <a:gd name="connsiteX23" fmla="*/ 226060 w 4879340"/>
              <a:gd name="connsiteY23" fmla="*/ 3947160 h 6870700"/>
              <a:gd name="connsiteX24" fmla="*/ 187960 w 4879340"/>
              <a:gd name="connsiteY24" fmla="*/ 4180840 h 6870700"/>
              <a:gd name="connsiteX25" fmla="*/ 175260 w 4879340"/>
              <a:gd name="connsiteY25" fmla="*/ 4467860 h 6870700"/>
              <a:gd name="connsiteX26" fmla="*/ 185420 w 4879340"/>
              <a:gd name="connsiteY26" fmla="*/ 4648200 h 6870700"/>
              <a:gd name="connsiteX27" fmla="*/ 210820 w 4879340"/>
              <a:gd name="connsiteY27" fmla="*/ 4820920 h 6870700"/>
              <a:gd name="connsiteX28" fmla="*/ 222324 w 4879340"/>
              <a:gd name="connsiteY28" fmla="*/ 4879817 h 6870700"/>
              <a:gd name="connsiteX29" fmla="*/ 289560 w 4879340"/>
              <a:gd name="connsiteY29" fmla="*/ 5123180 h 6870700"/>
              <a:gd name="connsiteX30" fmla="*/ 375920 w 4879340"/>
              <a:gd name="connsiteY30" fmla="*/ 5379720 h 6870700"/>
              <a:gd name="connsiteX31" fmla="*/ 535940 w 4879340"/>
              <a:gd name="connsiteY31" fmla="*/ 5651500 h 6870700"/>
              <a:gd name="connsiteX32" fmla="*/ 645160 w 4879340"/>
              <a:gd name="connsiteY32" fmla="*/ 5829300 h 6870700"/>
              <a:gd name="connsiteX33" fmla="*/ 762000 w 4879340"/>
              <a:gd name="connsiteY33" fmla="*/ 5995035 h 6870700"/>
              <a:gd name="connsiteX34" fmla="*/ 886460 w 4879340"/>
              <a:gd name="connsiteY34" fmla="*/ 6142355 h 6870700"/>
              <a:gd name="connsiteX35" fmla="*/ 1041400 w 4879340"/>
              <a:gd name="connsiteY35" fmla="*/ 6301740 h 6870700"/>
              <a:gd name="connsiteX36" fmla="*/ 1239520 w 4879340"/>
              <a:gd name="connsiteY36" fmla="*/ 6456680 h 6870700"/>
              <a:gd name="connsiteX37" fmla="*/ 1429385 w 4879340"/>
              <a:gd name="connsiteY37" fmla="*/ 6602730 h 6870700"/>
              <a:gd name="connsiteX38" fmla="*/ 1551940 w 4879340"/>
              <a:gd name="connsiteY38" fmla="*/ 6680200 h 6870700"/>
              <a:gd name="connsiteX39" fmla="*/ 1614805 w 4879340"/>
              <a:gd name="connsiteY39" fmla="*/ 6714490 h 6870700"/>
              <a:gd name="connsiteX40" fmla="*/ 1710055 w 4879340"/>
              <a:gd name="connsiteY40" fmla="*/ 6767116 h 6870700"/>
              <a:gd name="connsiteX41" fmla="*/ 1833563 w 4879340"/>
              <a:gd name="connsiteY41" fmla="*/ 6832758 h 6870700"/>
              <a:gd name="connsiteX42" fmla="*/ 1901264 w 4879340"/>
              <a:gd name="connsiteY42" fmla="*/ 6861017 h 6870700"/>
              <a:gd name="connsiteX43" fmla="*/ 1889760 w 4879340"/>
              <a:gd name="connsiteY43" fmla="*/ 6867446 h 6870700"/>
              <a:gd name="connsiteX44" fmla="*/ 1877695 w 4879340"/>
              <a:gd name="connsiteY44" fmla="*/ 6866255 h 6870700"/>
              <a:gd name="connsiteX45" fmla="*/ 1853565 w 4879340"/>
              <a:gd name="connsiteY45" fmla="*/ 6866255 h 6870700"/>
              <a:gd name="connsiteX46" fmla="*/ 1891665 w 4879340"/>
              <a:gd name="connsiteY46" fmla="*/ 6870621 h 6870700"/>
              <a:gd name="connsiteX47" fmla="*/ 1828165 w 4879340"/>
              <a:gd name="connsiteY47" fmla="*/ 6870700 h 6870700"/>
              <a:gd name="connsiteX48" fmla="*/ 1727200 w 4879340"/>
              <a:gd name="connsiteY48" fmla="*/ 6865620 h 6870700"/>
              <a:gd name="connsiteX49" fmla="*/ 1627822 w 4879340"/>
              <a:gd name="connsiteY49" fmla="*/ 6817042 h 6870700"/>
              <a:gd name="connsiteX50" fmla="*/ 1520666 w 4879340"/>
              <a:gd name="connsiteY50" fmla="*/ 6764654 h 6870700"/>
              <a:gd name="connsiteX51" fmla="*/ 1303020 w 4879340"/>
              <a:gd name="connsiteY51" fmla="*/ 6629400 h 6870700"/>
              <a:gd name="connsiteX52" fmla="*/ 1127760 w 4879340"/>
              <a:gd name="connsiteY52" fmla="*/ 6499860 h 6870700"/>
              <a:gd name="connsiteX53" fmla="*/ 1028700 w 4879340"/>
              <a:gd name="connsiteY53" fmla="*/ 6416040 h 6870700"/>
              <a:gd name="connsiteX54" fmla="*/ 937260 w 4879340"/>
              <a:gd name="connsiteY54" fmla="*/ 6347460 h 6870700"/>
              <a:gd name="connsiteX55" fmla="*/ 815340 w 4879340"/>
              <a:gd name="connsiteY55" fmla="*/ 6240780 h 6870700"/>
              <a:gd name="connsiteX56" fmla="*/ 655320 w 4879340"/>
              <a:gd name="connsiteY56" fmla="*/ 6050280 h 6870700"/>
              <a:gd name="connsiteX57" fmla="*/ 467360 w 4879340"/>
              <a:gd name="connsiteY57" fmla="*/ 5816600 h 6870700"/>
              <a:gd name="connsiteX58" fmla="*/ 373380 w 4879340"/>
              <a:gd name="connsiteY58" fmla="*/ 5679440 h 6870700"/>
              <a:gd name="connsiteX59" fmla="*/ 233680 w 4879340"/>
              <a:gd name="connsiteY59" fmla="*/ 5427980 h 6870700"/>
              <a:gd name="connsiteX60" fmla="*/ 116840 w 4879340"/>
              <a:gd name="connsiteY60" fmla="*/ 5128260 h 6870700"/>
              <a:gd name="connsiteX61" fmla="*/ 55880 w 4879340"/>
              <a:gd name="connsiteY61" fmla="*/ 4886960 h 6870700"/>
              <a:gd name="connsiteX62" fmla="*/ 22860 w 4879340"/>
              <a:gd name="connsiteY62" fmla="*/ 4688840 h 6870700"/>
              <a:gd name="connsiteX63" fmla="*/ 0 w 4879340"/>
              <a:gd name="connsiteY63" fmla="*/ 4457700 h 6870700"/>
              <a:gd name="connsiteX64" fmla="*/ 7620 w 4879340"/>
              <a:gd name="connsiteY64" fmla="*/ 4302760 h 6870700"/>
              <a:gd name="connsiteX65" fmla="*/ 20320 w 4879340"/>
              <a:gd name="connsiteY65" fmla="*/ 4051300 h 6870700"/>
              <a:gd name="connsiteX66" fmla="*/ 81280 w 4879340"/>
              <a:gd name="connsiteY66" fmla="*/ 3764280 h 6870700"/>
              <a:gd name="connsiteX67" fmla="*/ 167640 w 4879340"/>
              <a:gd name="connsiteY67" fmla="*/ 3489960 h 6870700"/>
              <a:gd name="connsiteX68" fmla="*/ 248920 w 4879340"/>
              <a:gd name="connsiteY68" fmla="*/ 3289300 h 6870700"/>
              <a:gd name="connsiteX69" fmla="*/ 345440 w 4879340"/>
              <a:gd name="connsiteY69" fmla="*/ 3081020 h 6870700"/>
              <a:gd name="connsiteX70" fmla="*/ 429260 w 4879340"/>
              <a:gd name="connsiteY70" fmla="*/ 2918460 h 6870700"/>
              <a:gd name="connsiteX71" fmla="*/ 525780 w 4879340"/>
              <a:gd name="connsiteY71" fmla="*/ 2773680 h 6870700"/>
              <a:gd name="connsiteX72" fmla="*/ 650240 w 4879340"/>
              <a:gd name="connsiteY72" fmla="*/ 2585720 h 6870700"/>
              <a:gd name="connsiteX73" fmla="*/ 779780 w 4879340"/>
              <a:gd name="connsiteY73" fmla="*/ 2407920 h 6870700"/>
              <a:gd name="connsiteX74" fmla="*/ 899160 w 4879340"/>
              <a:gd name="connsiteY74" fmla="*/ 2268220 h 6870700"/>
              <a:gd name="connsiteX75" fmla="*/ 1013460 w 4879340"/>
              <a:gd name="connsiteY75" fmla="*/ 2118360 h 6870700"/>
              <a:gd name="connsiteX76" fmla="*/ 1196340 w 4879340"/>
              <a:gd name="connsiteY76" fmla="*/ 1945640 h 6870700"/>
              <a:gd name="connsiteX77" fmla="*/ 1333500 w 4879340"/>
              <a:gd name="connsiteY77" fmla="*/ 1818640 h 6870700"/>
              <a:gd name="connsiteX78" fmla="*/ 1460500 w 4879340"/>
              <a:gd name="connsiteY78" fmla="*/ 1699260 h 6870700"/>
              <a:gd name="connsiteX79" fmla="*/ 1607820 w 4879340"/>
              <a:gd name="connsiteY79" fmla="*/ 1577340 h 6870700"/>
              <a:gd name="connsiteX80" fmla="*/ 1747520 w 4879340"/>
              <a:gd name="connsiteY80" fmla="*/ 1460500 h 6870700"/>
              <a:gd name="connsiteX81" fmla="*/ 1887220 w 4879340"/>
              <a:gd name="connsiteY81" fmla="*/ 1358900 h 6870700"/>
              <a:gd name="connsiteX82" fmla="*/ 2098040 w 4879340"/>
              <a:gd name="connsiteY82" fmla="*/ 1203960 h 6870700"/>
              <a:gd name="connsiteX83" fmla="*/ 2275840 w 4879340"/>
              <a:gd name="connsiteY83" fmla="*/ 1084580 h 6870700"/>
              <a:gd name="connsiteX84" fmla="*/ 2466340 w 4879340"/>
              <a:gd name="connsiteY84" fmla="*/ 957580 h 6870700"/>
              <a:gd name="connsiteX85" fmla="*/ 2636520 w 4879340"/>
              <a:gd name="connsiteY85" fmla="*/ 863600 h 6870700"/>
              <a:gd name="connsiteX86" fmla="*/ 2829560 w 4879340"/>
              <a:gd name="connsiteY86" fmla="*/ 756920 h 6870700"/>
              <a:gd name="connsiteX87" fmla="*/ 3030220 w 4879340"/>
              <a:gd name="connsiteY87" fmla="*/ 655320 h 6870700"/>
              <a:gd name="connsiteX88" fmla="*/ 3332480 w 4879340"/>
              <a:gd name="connsiteY88" fmla="*/ 513080 h 6870700"/>
              <a:gd name="connsiteX89" fmla="*/ 3589020 w 4879340"/>
              <a:gd name="connsiteY89" fmla="*/ 398780 h 6870700"/>
              <a:gd name="connsiteX90" fmla="*/ 3807460 w 4879340"/>
              <a:gd name="connsiteY90" fmla="*/ 299720 h 6870700"/>
              <a:gd name="connsiteX91" fmla="*/ 4000500 w 4879340"/>
              <a:gd name="connsiteY91" fmla="*/ 238760 h 6870700"/>
              <a:gd name="connsiteX92" fmla="*/ 4213860 w 4879340"/>
              <a:gd name="connsiteY92" fmla="*/ 157480 h 6870700"/>
              <a:gd name="connsiteX93" fmla="*/ 4348480 w 4879340"/>
              <a:gd name="connsiteY93" fmla="*/ 119380 h 6870700"/>
              <a:gd name="connsiteX94" fmla="*/ 4460240 w 4879340"/>
              <a:gd name="connsiteY94" fmla="*/ 79296 h 6870700"/>
              <a:gd name="connsiteX95" fmla="*/ 4587240 w 4879340"/>
              <a:gd name="connsiteY95" fmla="*/ 30480 h 6870700"/>
              <a:gd name="connsiteX96" fmla="*/ 4719320 w 4879340"/>
              <a:gd name="connsiteY96" fmla="*/ 0 h 6870700"/>
              <a:gd name="connsiteX97" fmla="*/ 4879340 w 4879340"/>
              <a:gd name="connsiteY97" fmla="*/ 0 h 687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879340" h="6870700">
                <a:moveTo>
                  <a:pt x="4879340" y="0"/>
                </a:moveTo>
                <a:lnTo>
                  <a:pt x="4472940" y="144780"/>
                </a:lnTo>
                <a:lnTo>
                  <a:pt x="4147820" y="261620"/>
                </a:lnTo>
                <a:lnTo>
                  <a:pt x="3934460" y="347980"/>
                </a:lnTo>
                <a:lnTo>
                  <a:pt x="3688080" y="457200"/>
                </a:lnTo>
                <a:lnTo>
                  <a:pt x="3284220" y="640080"/>
                </a:lnTo>
                <a:lnTo>
                  <a:pt x="3025140" y="762000"/>
                </a:lnTo>
                <a:lnTo>
                  <a:pt x="2766060" y="906780"/>
                </a:lnTo>
                <a:lnTo>
                  <a:pt x="2522220" y="1059180"/>
                </a:lnTo>
                <a:cubicBezTo>
                  <a:pt x="2436707" y="1108472"/>
                  <a:pt x="2315633" y="1203484"/>
                  <a:pt x="2230120" y="1252776"/>
                </a:cubicBezTo>
                <a:lnTo>
                  <a:pt x="2192020" y="1277620"/>
                </a:lnTo>
                <a:lnTo>
                  <a:pt x="1996440" y="1424940"/>
                </a:lnTo>
                <a:lnTo>
                  <a:pt x="1783080" y="1592580"/>
                </a:lnTo>
                <a:lnTo>
                  <a:pt x="1508760" y="1823720"/>
                </a:lnTo>
                <a:cubicBezTo>
                  <a:pt x="1432560" y="1896533"/>
                  <a:pt x="1348740" y="1972733"/>
                  <a:pt x="1280160" y="2042160"/>
                </a:cubicBezTo>
                <a:cubicBezTo>
                  <a:pt x="1211580" y="2111587"/>
                  <a:pt x="1158240" y="2174240"/>
                  <a:pt x="1097280" y="2240280"/>
                </a:cubicBezTo>
                <a:lnTo>
                  <a:pt x="934720" y="2446020"/>
                </a:lnTo>
                <a:lnTo>
                  <a:pt x="802640" y="2621280"/>
                </a:lnTo>
                <a:lnTo>
                  <a:pt x="660400" y="2819400"/>
                </a:lnTo>
                <a:lnTo>
                  <a:pt x="525780" y="3040380"/>
                </a:lnTo>
                <a:lnTo>
                  <a:pt x="434340" y="3268980"/>
                </a:lnTo>
                <a:lnTo>
                  <a:pt x="347980" y="3451860"/>
                </a:lnTo>
                <a:lnTo>
                  <a:pt x="276860" y="3680460"/>
                </a:lnTo>
                <a:lnTo>
                  <a:pt x="226060" y="3947160"/>
                </a:lnTo>
                <a:lnTo>
                  <a:pt x="187960" y="4180840"/>
                </a:lnTo>
                <a:lnTo>
                  <a:pt x="175260" y="4467860"/>
                </a:lnTo>
                <a:lnTo>
                  <a:pt x="185420" y="4648200"/>
                </a:lnTo>
                <a:lnTo>
                  <a:pt x="210820" y="4820920"/>
                </a:lnTo>
                <a:cubicBezTo>
                  <a:pt x="210421" y="4827006"/>
                  <a:pt x="222723" y="4873731"/>
                  <a:pt x="222324" y="4879817"/>
                </a:cubicBezTo>
                <a:lnTo>
                  <a:pt x="289560" y="5123180"/>
                </a:lnTo>
                <a:lnTo>
                  <a:pt x="375920" y="5379720"/>
                </a:lnTo>
                <a:lnTo>
                  <a:pt x="535940" y="5651500"/>
                </a:lnTo>
                <a:lnTo>
                  <a:pt x="645160" y="5829300"/>
                </a:lnTo>
                <a:lnTo>
                  <a:pt x="762000" y="5995035"/>
                </a:lnTo>
                <a:lnTo>
                  <a:pt x="886460" y="6142355"/>
                </a:lnTo>
                <a:lnTo>
                  <a:pt x="1041400" y="6301740"/>
                </a:lnTo>
                <a:lnTo>
                  <a:pt x="1239520" y="6456680"/>
                </a:lnTo>
                <a:lnTo>
                  <a:pt x="1429385" y="6602730"/>
                </a:lnTo>
                <a:lnTo>
                  <a:pt x="1551940" y="6680200"/>
                </a:lnTo>
                <a:lnTo>
                  <a:pt x="1614805" y="6714490"/>
                </a:lnTo>
                <a:cubicBezTo>
                  <a:pt x="1616710" y="6715099"/>
                  <a:pt x="1708150" y="6766507"/>
                  <a:pt x="1710055" y="6767116"/>
                </a:cubicBezTo>
                <a:lnTo>
                  <a:pt x="1833563" y="6832758"/>
                </a:lnTo>
                <a:cubicBezTo>
                  <a:pt x="1864161" y="6846291"/>
                  <a:pt x="1891898" y="6855236"/>
                  <a:pt x="1901264" y="6861017"/>
                </a:cubicBezTo>
                <a:cubicBezTo>
                  <a:pt x="1910630" y="6866798"/>
                  <a:pt x="1885221" y="6860646"/>
                  <a:pt x="1889760" y="6867446"/>
                </a:cubicBezTo>
                <a:lnTo>
                  <a:pt x="1877695" y="6866255"/>
                </a:lnTo>
                <a:lnTo>
                  <a:pt x="1853565" y="6866255"/>
                </a:lnTo>
                <a:cubicBezTo>
                  <a:pt x="1859492" y="6868980"/>
                  <a:pt x="1885738" y="6867896"/>
                  <a:pt x="1891665" y="6870621"/>
                </a:cubicBezTo>
                <a:lnTo>
                  <a:pt x="1828165" y="6870700"/>
                </a:lnTo>
                <a:lnTo>
                  <a:pt x="1727200" y="6865620"/>
                </a:lnTo>
                <a:cubicBezTo>
                  <a:pt x="1689947" y="6843607"/>
                  <a:pt x="1662641" y="6834663"/>
                  <a:pt x="1627822" y="6817042"/>
                </a:cubicBezTo>
                <a:cubicBezTo>
                  <a:pt x="1566809" y="6792278"/>
                  <a:pt x="1571466" y="6800372"/>
                  <a:pt x="1520666" y="6764654"/>
                </a:cubicBezTo>
                <a:lnTo>
                  <a:pt x="1303020" y="6629400"/>
                </a:lnTo>
                <a:lnTo>
                  <a:pt x="1127760" y="6499860"/>
                </a:lnTo>
                <a:lnTo>
                  <a:pt x="1028700" y="6416040"/>
                </a:lnTo>
                <a:lnTo>
                  <a:pt x="937260" y="6347460"/>
                </a:lnTo>
                <a:lnTo>
                  <a:pt x="815340" y="6240780"/>
                </a:lnTo>
                <a:lnTo>
                  <a:pt x="655320" y="6050280"/>
                </a:lnTo>
                <a:lnTo>
                  <a:pt x="467360" y="5816600"/>
                </a:lnTo>
                <a:lnTo>
                  <a:pt x="373380" y="5679440"/>
                </a:lnTo>
                <a:lnTo>
                  <a:pt x="233680" y="5427980"/>
                </a:lnTo>
                <a:lnTo>
                  <a:pt x="116840" y="5128260"/>
                </a:lnTo>
                <a:cubicBezTo>
                  <a:pt x="66887" y="4991100"/>
                  <a:pt x="80433" y="4983480"/>
                  <a:pt x="55880" y="4886960"/>
                </a:cubicBezTo>
                <a:lnTo>
                  <a:pt x="22860" y="4688840"/>
                </a:lnTo>
                <a:lnTo>
                  <a:pt x="0" y="4457700"/>
                </a:lnTo>
                <a:lnTo>
                  <a:pt x="7620" y="4302760"/>
                </a:lnTo>
                <a:lnTo>
                  <a:pt x="20320" y="4051300"/>
                </a:lnTo>
                <a:lnTo>
                  <a:pt x="81280" y="3764280"/>
                </a:lnTo>
                <a:lnTo>
                  <a:pt x="167640" y="3489960"/>
                </a:lnTo>
                <a:lnTo>
                  <a:pt x="248920" y="3289300"/>
                </a:lnTo>
                <a:lnTo>
                  <a:pt x="345440" y="3081020"/>
                </a:lnTo>
                <a:cubicBezTo>
                  <a:pt x="378460" y="3025140"/>
                  <a:pt x="399203" y="2969683"/>
                  <a:pt x="429260" y="2918460"/>
                </a:cubicBezTo>
                <a:cubicBezTo>
                  <a:pt x="459317" y="2867237"/>
                  <a:pt x="497840" y="2816860"/>
                  <a:pt x="525780" y="2773680"/>
                </a:cubicBezTo>
                <a:lnTo>
                  <a:pt x="650240" y="2585720"/>
                </a:lnTo>
                <a:lnTo>
                  <a:pt x="779780" y="2407920"/>
                </a:lnTo>
                <a:lnTo>
                  <a:pt x="899160" y="2268220"/>
                </a:lnTo>
                <a:lnTo>
                  <a:pt x="1013460" y="2118360"/>
                </a:lnTo>
                <a:lnTo>
                  <a:pt x="1196340" y="1945640"/>
                </a:lnTo>
                <a:lnTo>
                  <a:pt x="1333500" y="1818640"/>
                </a:lnTo>
                <a:lnTo>
                  <a:pt x="1460500" y="1699260"/>
                </a:lnTo>
                <a:lnTo>
                  <a:pt x="1607820" y="1577340"/>
                </a:lnTo>
                <a:lnTo>
                  <a:pt x="1747520" y="1460500"/>
                </a:lnTo>
                <a:lnTo>
                  <a:pt x="1887220" y="1358900"/>
                </a:lnTo>
                <a:lnTo>
                  <a:pt x="2098040" y="1203960"/>
                </a:lnTo>
                <a:cubicBezTo>
                  <a:pt x="2153920" y="1160780"/>
                  <a:pt x="2214457" y="1125643"/>
                  <a:pt x="2275840" y="1084580"/>
                </a:cubicBezTo>
                <a:cubicBezTo>
                  <a:pt x="2337223" y="1043517"/>
                  <a:pt x="2407920" y="1001607"/>
                  <a:pt x="2466340" y="957580"/>
                </a:cubicBezTo>
                <a:lnTo>
                  <a:pt x="2636520" y="863600"/>
                </a:lnTo>
                <a:lnTo>
                  <a:pt x="2829560" y="756920"/>
                </a:lnTo>
                <a:lnTo>
                  <a:pt x="3030220" y="655320"/>
                </a:lnTo>
                <a:lnTo>
                  <a:pt x="3332480" y="513080"/>
                </a:lnTo>
                <a:cubicBezTo>
                  <a:pt x="3425613" y="470323"/>
                  <a:pt x="3515360" y="443653"/>
                  <a:pt x="3589020" y="398780"/>
                </a:cubicBezTo>
                <a:lnTo>
                  <a:pt x="3807460" y="299720"/>
                </a:lnTo>
                <a:lnTo>
                  <a:pt x="4000500" y="238760"/>
                </a:lnTo>
                <a:lnTo>
                  <a:pt x="4213860" y="157480"/>
                </a:lnTo>
                <a:lnTo>
                  <a:pt x="4348480" y="119380"/>
                </a:lnTo>
                <a:cubicBezTo>
                  <a:pt x="4353560" y="117872"/>
                  <a:pt x="4455160" y="80804"/>
                  <a:pt x="4460240" y="79296"/>
                </a:cubicBezTo>
                <a:lnTo>
                  <a:pt x="4587240" y="30480"/>
                </a:lnTo>
                <a:lnTo>
                  <a:pt x="4719320" y="0"/>
                </a:lnTo>
                <a:lnTo>
                  <a:pt x="4879340" y="0"/>
                </a:lnTo>
                <a:close/>
              </a:path>
            </a:pathLst>
          </a:custGeom>
          <a:gradFill flip="none" rotWithShape="1">
            <a:gsLst>
              <a:gs pos="0">
                <a:srgbClr val="0033CC">
                  <a:shade val="30000"/>
                  <a:satMod val="115000"/>
                </a:srgbClr>
              </a:gs>
              <a:gs pos="50000">
                <a:srgbClr val="0033CC">
                  <a:shade val="67500"/>
                  <a:satMod val="115000"/>
                </a:srgbClr>
              </a:gs>
              <a:gs pos="100000">
                <a:srgbClr val="0033CC">
                  <a:shade val="100000"/>
                  <a:satMod val="115000"/>
                </a:srgb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ru-RU" sz="1800" dirty="0">
              <a:solidFill>
                <a:srgbClr val="FFC000"/>
              </a:solidFill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108177"/>
            <a:ext cx="1322741" cy="16341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1691680" y="613519"/>
            <a:ext cx="5859931" cy="672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6601" tIns="28299" rIns="56601" bIns="28299">
            <a:spAutoFit/>
          </a:bodyPr>
          <a:lstStyle>
            <a:lvl1pPr eaLnBrk="0" hangingPunct="0">
              <a:defRPr sz="29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9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9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9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ru-RU" sz="2000" dirty="0" smtClean="0">
                <a:solidFill>
                  <a:schemeClr val="bg1"/>
                </a:solidFill>
              </a:rPr>
              <a:t>Воронежский институт Государственной противопожарной службы МЧС России</a:t>
            </a:r>
            <a:endParaRPr lang="ru-RU" sz="2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" name="Picture 2" descr="C:\Users\Алексей\Desktop\Воронежский институт Государственной противопожарной службы МЧС России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62611" y="1844824"/>
            <a:ext cx="6818777" cy="4281339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="" xmlns:p14="http://schemas.microsoft.com/office/powerpoint/2010/main" val="1203350938"/>
      </p:ext>
    </p:extLst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p14:dur="1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308</TotalTime>
  <Words>392</Words>
  <Application>Microsoft Office PowerPoint</Application>
  <PresentationFormat>Экран (4:3)</PresentationFormat>
  <Paragraphs>145</Paragraphs>
  <Slides>14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14</vt:i4>
      </vt:variant>
    </vt:vector>
  </HeadingPairs>
  <TitlesOfParts>
    <vt:vector size="15" baseType="lpstr">
      <vt:lpstr>Тема Office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Алексей</dc:creator>
  <cp:lastModifiedBy>Алексей</cp:lastModifiedBy>
  <cp:revision>41</cp:revision>
  <dcterms:created xsi:type="dcterms:W3CDTF">2023-09-26T04:06:30Z</dcterms:created>
  <dcterms:modified xsi:type="dcterms:W3CDTF">2024-04-03T01:43:30Z</dcterms:modified>
</cp:coreProperties>
</file>