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71" r:id="rId5"/>
    <p:sldId id="258" r:id="rId6"/>
    <p:sldId id="28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84C9B5A-CB53-4BC7-8ABF-F52BAF044AC3}">
          <p14:sldIdLst>
            <p14:sldId id="256"/>
            <p14:sldId id="259"/>
            <p14:sldId id="257"/>
            <p14:sldId id="271"/>
            <p14:sldId id="258"/>
            <p14:sldId id="28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06" autoAdjust="0"/>
  </p:normalViewPr>
  <p:slideViewPr>
    <p:cSldViewPr snapToGrid="0">
      <p:cViewPr>
        <p:scale>
          <a:sx n="100" d="100"/>
          <a:sy n="100" d="100"/>
        </p:scale>
        <p:origin x="-144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8D65-A11F-4EAD-B958-0B317EA0430C}" type="datetimeFigureOut">
              <a:rPr lang="ru-RU" smtClean="0"/>
              <a:t>19.05.2024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6B62-4272-41B4-B881-5E02FD33A4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61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8D65-A11F-4EAD-B958-0B317EA0430C}" type="datetimeFigureOut">
              <a:rPr lang="ru-RU" smtClean="0"/>
              <a:t>19.05.2024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6B62-4272-41B4-B881-5E02FD33A4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5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8D65-A11F-4EAD-B958-0B317EA0430C}" type="datetimeFigureOut">
              <a:rPr lang="ru-RU" smtClean="0"/>
              <a:t>19.05.2024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6B62-4272-41B4-B881-5E02FD33A4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37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8D65-A11F-4EAD-B958-0B317EA0430C}" type="datetimeFigureOut">
              <a:rPr lang="ru-RU" smtClean="0"/>
              <a:t>19.05.2024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6B62-4272-41B4-B881-5E02FD33A4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21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8D65-A11F-4EAD-B958-0B317EA0430C}" type="datetimeFigureOut">
              <a:rPr lang="ru-RU" smtClean="0"/>
              <a:t>19.05.2024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6B62-4272-41B4-B881-5E02FD33A4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73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8D65-A11F-4EAD-B958-0B317EA0430C}" type="datetimeFigureOut">
              <a:rPr lang="ru-RU" smtClean="0"/>
              <a:t>19.05.2024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6B62-4272-41B4-B881-5E02FD33A4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00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8D65-A11F-4EAD-B958-0B317EA0430C}" type="datetimeFigureOut">
              <a:rPr lang="ru-RU" smtClean="0"/>
              <a:t>19.05.2024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6B62-4272-41B4-B881-5E02FD33A4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59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8D65-A11F-4EAD-B958-0B317EA0430C}" type="datetimeFigureOut">
              <a:rPr lang="ru-RU" smtClean="0"/>
              <a:t>19.05.2024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6B62-4272-41B4-B881-5E02FD33A4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06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8D65-A11F-4EAD-B958-0B317EA0430C}" type="datetimeFigureOut">
              <a:rPr lang="ru-RU" smtClean="0"/>
              <a:t>19.05.2024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6B62-4272-41B4-B881-5E02FD33A4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00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8D65-A11F-4EAD-B958-0B317EA0430C}" type="datetimeFigureOut">
              <a:rPr lang="ru-RU" smtClean="0"/>
              <a:t>19.05.2024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6B62-4272-41B4-B881-5E02FD33A4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07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8D65-A11F-4EAD-B958-0B317EA0430C}" type="datetimeFigureOut">
              <a:rPr lang="ru-RU" smtClean="0"/>
              <a:t>19.05.2024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6B62-4272-41B4-B881-5E02FD33A4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67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48D65-A11F-4EAD-B958-0B317EA0430C}" type="datetimeFigureOut">
              <a:rPr lang="ru-RU" smtClean="0"/>
              <a:t>19.05.2024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86B62-4272-41B4-B881-5E02FD33A4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77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1102" y="828675"/>
            <a:ext cx="112331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 «Мемо»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Животный мир  Мурманской области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9944" y="4059331"/>
            <a:ext cx="4404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педагог-психолог  МБДОУ ЗАТО г. Североморск д/с№51</a:t>
            </a:r>
          </a:p>
          <a:p>
            <a:pPr algn="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Бессалаева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Кристина Юрьевна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53218" y="106680"/>
            <a:ext cx="12445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ЗАТО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г.Североморск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етский сад №51»</a:t>
            </a:r>
          </a:p>
          <a:p>
            <a:pPr algn="ctr"/>
            <a:r>
              <a:rPr lang="ru-RU" sz="1600" b="1" dirty="0" smtClean="0">
                <a:latin typeface="Segoe Script" panose="020B0504020000000003" pitchFamily="34" charset="0"/>
                <a:cs typeface="Segoe UI Semilight" panose="020B0402040204020203" pitchFamily="34" charset="0"/>
              </a:rPr>
              <a:t> </a:t>
            </a:r>
            <a:endParaRPr lang="ru-RU" sz="1600" b="1" dirty="0">
              <a:latin typeface="Segoe Script" panose="020B05040200000000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3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2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6675" y="288758"/>
            <a:ext cx="1164656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Представляю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Вашему вниманию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дидактическую игру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МЕМО  «Животный мир Мурманской области» сделанный своими руками из натуральных березовых спилов, с использованием техники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декупаж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развитие произвольного внимания и зрительной памяти. Знакомство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животным миром Мурманской области.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1.Расширить объем зрительной памяти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внимания;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дать детям и закрепить знание о животном мире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Мурманской области;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чить детей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работать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команде;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4.развивать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активный словарь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Целевая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группа: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игра для детей от 3лет. Дидактической игрой «Мемо» можно играть как в группе, так и на индивидуальных занятиях с педагогом.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Описание игры: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сути дидактическая игра «Мемо» это простейшая игра «Найди пару» и представляет собой набор из пар одинаковых спилов на тему «Животный мир Мурманской области».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56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3029" y="239486"/>
            <a:ext cx="1172391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Правила игры: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1способ.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Сначала спилы с изображениями животных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выкладываются на стол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картинками вверх. Ребенок запоминает расположение и изображение картинок.  Затем картинки переворачиваются.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Далее по очереди каждый игрок открывает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два любых спила,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показывая их всем. Если на них изображены одинаковые рисунки, он забирает их себе,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открывает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следующую пару. Однако, если изображения разные, то он возвращает эти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спилы обратно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свои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места картинками вниз,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ход переходит следующему игроку. Когда все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спилы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будут разобраны, выбирается победитель – тот, кто набрал наибольшее количество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спилов.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3132792"/>
            <a:ext cx="4067175" cy="28298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862923"/>
            <a:ext cx="5000625" cy="309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6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6885" y="0"/>
            <a:ext cx="1161448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2.способ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Перед ребенком выкладываются несколько подряд спилов картинками вверх.  Ребенок запоминает изображение, затем закрывает глаза, а педагог меняет местами картинки или прячет одну. Задача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угадать что изменилось или какой картинки не хватает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200" dirty="0">
              <a:latin typeface="Comic Sans MS" panose="030F0702030302020204" pitchFamily="66" charset="0"/>
            </a:endParaRPr>
          </a:p>
          <a:p>
            <a:endParaRPr lang="ru-RU" sz="2200" dirty="0" smtClean="0">
              <a:latin typeface="Comic Sans MS" panose="030F0702030302020204" pitchFamily="66" charset="0"/>
            </a:endParaRPr>
          </a:p>
          <a:p>
            <a:endParaRPr lang="ru-RU" sz="2200" dirty="0">
              <a:latin typeface="Comic Sans MS" panose="030F0702030302020204" pitchFamily="66" charset="0"/>
            </a:endParaRPr>
          </a:p>
          <a:p>
            <a:endParaRPr lang="ru-RU" sz="2200" dirty="0" smtClean="0">
              <a:latin typeface="Comic Sans MS" panose="030F0702030302020204" pitchFamily="66" charset="0"/>
            </a:endParaRPr>
          </a:p>
          <a:p>
            <a:endParaRPr lang="ru-RU" sz="2200" dirty="0">
              <a:latin typeface="Comic Sans MS" panose="030F0702030302020204" pitchFamily="66" charset="0"/>
            </a:endParaRPr>
          </a:p>
          <a:p>
            <a:endParaRPr lang="ru-RU" sz="2200" dirty="0" smtClean="0">
              <a:latin typeface="Comic Sans MS" panose="030F0702030302020204" pitchFamily="66" charset="0"/>
            </a:endParaRPr>
          </a:p>
          <a:p>
            <a:endParaRPr lang="ru-RU" sz="2200" dirty="0">
              <a:latin typeface="Comic Sans MS" panose="030F0702030302020204" pitchFamily="66" charset="0"/>
            </a:endParaRPr>
          </a:p>
          <a:p>
            <a:endParaRPr lang="ru-RU" sz="2200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5" y="1162380"/>
            <a:ext cx="6368715" cy="4533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4" y="1162380"/>
            <a:ext cx="562927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286" y="148471"/>
            <a:ext cx="116339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 же  в набор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дидактической игры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входит книжка с описанием животных, что помогает  детям в игровой  форме познакомится с животным миром Мурманской области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endParaRPr lang="ru-RU" sz="2400" dirty="0" smtClean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endParaRPr lang="ru-RU" sz="2400" dirty="0" smtClean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endParaRPr lang="ru-RU" sz="2400" dirty="0" smtClean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endParaRPr lang="ru-RU" sz="2400" dirty="0" smtClean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endParaRPr lang="ru-RU" sz="2400" dirty="0" smtClean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47737"/>
            <a:ext cx="10058400" cy="453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2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1026" y="630093"/>
            <a:ext cx="117122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5" y="1466850"/>
            <a:ext cx="7267575" cy="485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5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343</Words>
  <Application>Microsoft Office PowerPoint</Application>
  <PresentationFormat>Произвольный</PresentationFormat>
  <Paragraphs>42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1</cp:lastModifiedBy>
  <cp:revision>52</cp:revision>
  <dcterms:created xsi:type="dcterms:W3CDTF">2019-11-17T19:54:02Z</dcterms:created>
  <dcterms:modified xsi:type="dcterms:W3CDTF">2024-05-19T17:18:01Z</dcterms:modified>
</cp:coreProperties>
</file>