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385FD-E1B4-41C4-96FD-918B7AFAC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36EB37-702B-4F03-82E0-EFC9B0F3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BCE5D-5F1F-4DED-ADA0-42CA593A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B1BE57-C038-4046-8B27-249791C0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D5E70-A212-4B96-A92A-229C4166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5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08166-A444-4496-A678-AD94C24D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5A54D3-4CC1-4835-B139-174DDA15A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F3867-1B14-491C-8FF4-CD725CE0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6CB84-287C-403B-82F3-F7E195B6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72636-64DC-47D4-9DFB-ECFD69FD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7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2BC148-1E25-448D-8C3F-CFFC0FA71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DB7DC0-E758-4724-84FF-B7CFF874F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5E900-FA04-49AB-BF36-E269DFBA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293C86-D3F9-4303-A217-918100D7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E43C2-19EB-4E4D-AB36-006FE7A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1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26173-FB10-4176-BFC1-9EFEB436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9F9A4-88A6-44BC-8636-9B93542F3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E00DC-8A5A-4DCC-A5B4-14918636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0E5458-298F-4A4C-88D2-18104605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AF788-9322-4B49-9962-17F5E39F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1F13B-DF3D-46C6-8545-C511E7A1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1CB553-DCD5-43DF-A847-78836F51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4D42F-590D-4926-8C7B-C497C0C6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283E1-78AA-4160-BFD6-B41ED376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5E6767-8F28-4623-8E89-4D8209DA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7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77558-46C0-4232-84D1-FEF50C03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320369-55B2-4D55-8690-D923BC5B6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68F49B-6DE1-4840-81C5-B7F2502AD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DA7D7D-6E6A-4F2A-A951-08721129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CE363E-B3DB-4C85-9ACD-992EA6BC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70CE83-ED90-460E-A14F-5552FE9C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C5294-D049-4F51-AF4E-CF9A1417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251E1F-B854-4ABA-9C73-8607AE10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BE095-B98C-4713-AE92-995BD8CAF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2D1CED-09D2-4175-A17A-E1091927E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E9B3B7-2515-4C93-8839-971EF7A2A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8E7286-045C-4D2D-8A21-9866B52E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D53884-48A9-441F-B9EA-3B9DBDA6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7E8B00-11ED-4415-90FE-55884B10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3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1B3B3-752E-4591-A017-44D75253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C959DE-7684-4748-99E3-AE243774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3F2490-8420-461C-ACD9-AA6E8115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7EA531-E617-41D9-B9B2-49EA0C91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92E114-50C5-4642-8F0F-25A7F608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97E58A-12A7-46BA-B9F5-BA9A9442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57C1A2-3030-4A1B-B554-D7B82F59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2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E316C-581F-4614-B698-CD1DCC63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9E75C-D6B1-4C27-BDAE-98AF9D01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C7519-F0A5-4371-A946-868D562C0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569058-8451-442F-8AF8-DD3FF9A6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BAAB1-8F6D-45D7-BBCD-FEA60A58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5B832-A0A3-46AE-946C-49CEFD99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7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817A9-4ABE-48CD-BE06-1948D719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7102D0-E1A7-4B4E-89C2-A9395587E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8A6E03-DD27-4F70-B076-4F2ADEDE8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6E83BA-A6D6-487D-952A-4C7834CE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9104D-B850-4F08-8353-BCCC4D1B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270E81-794D-4299-8812-66D5E055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6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23DD-2E8E-4F08-A9DC-C795CD6B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DABF02-E9FB-4A8A-B896-FFA824E4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70ED3-CC8C-41C2-974F-FDA45769A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0FB6-5CB7-4057-B4ED-293D64CE7F3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9FB55-0089-42FA-B76E-16CD4443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912E7-47D1-4544-B206-BE65B83B1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030F-7E8F-4FFC-B068-9C511F12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DEF221E-667E-4BE0-A035-3F36495E1AD1}"/>
              </a:ext>
            </a:extLst>
          </p:cNvPr>
          <p:cNvSpPr/>
          <p:nvPr/>
        </p:nvSpPr>
        <p:spPr>
          <a:xfrm>
            <a:off x="5298142" y="134471"/>
            <a:ext cx="1075764" cy="1165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4B099-97ED-4646-98B0-C096EDF283BE}"/>
              </a:ext>
            </a:extLst>
          </p:cNvPr>
          <p:cNvSpPr txBox="1"/>
          <p:nvPr/>
        </p:nvSpPr>
        <p:spPr>
          <a:xfrm>
            <a:off x="1541930" y="347844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Выбери красные предметы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39BBB-B5DB-40E2-AE33-D74C563B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1" y="3429000"/>
            <a:ext cx="3314700" cy="3314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D848D1-908E-4C3B-8E93-5C6EDEE42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66" b="94213" l="5761" r="93261">
                        <a14:foregroundMark x1="33261" y1="6481" x2="33261" y2="6481"/>
                        <a14:foregroundMark x1="19891" y1="51620" x2="19891" y2="51620"/>
                        <a14:foregroundMark x1="75326" y1="94213" x2="75326" y2="94213"/>
                        <a14:foregroundMark x1="93261" y1="63889" x2="93261" y2="63889"/>
                        <a14:foregroundMark x1="5761" y1="32407" x2="5761" y2="32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11" y="2096222"/>
            <a:ext cx="2521697" cy="23682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F93AD2-D97A-4726-8952-A2D194EF2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20" y="4619065"/>
            <a:ext cx="2400300" cy="1905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FDDFAE-B2CB-4262-9639-EF6F0C9A39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74" y="1104165"/>
            <a:ext cx="2417069" cy="24384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1E3045-AAD5-472B-AD87-34DA6EFCA6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4625" l="10000" r="90000">
                        <a14:foregroundMark x1="31522" y1="94625" x2="31522" y2="94625"/>
                        <a14:foregroundMark x1="41522" y1="85125" x2="41522" y2="85125"/>
                        <a14:foregroundMark x1="45543" y1="76125" x2="45543" y2="76125"/>
                        <a14:foregroundMark x1="50870" y1="64750" x2="50870" y2="64750"/>
                        <a14:foregroundMark x1="51630" y1="63000" x2="51630" y2="63000"/>
                        <a14:foregroundMark x1="49565" y1="66500" x2="49565" y2="66500"/>
                        <a14:foregroundMark x1="49891" y1="66625" x2="49891" y2="66625"/>
                        <a14:foregroundMark x1="50978" y1="64125" x2="48478" y2="70500"/>
                        <a14:foregroundMark x1="48478" y1="70500" x2="47826" y2="71375"/>
                        <a14:foregroundMark x1="40870" y1="86500" x2="40870" y2="86500"/>
                        <a14:foregroundMark x1="37935" y1="93375" x2="37935" y2="93375"/>
                        <a14:foregroundMark x1="36957" y1="93875" x2="36957" y2="93875"/>
                        <a14:foregroundMark x1="32391" y1="93875" x2="32391" y2="9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0" y="1513255"/>
            <a:ext cx="5007272" cy="43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80634-8ACD-4C0F-8F64-1B04E586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Выбери больших животных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826E19-84E2-405A-9614-B0567311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1081694"/>
            <a:ext cx="5531224" cy="55312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6A6F16-6460-43C3-A30F-1AF8578E6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0" b="90030" l="10000" r="93333">
                        <a14:foregroundMark x1="23611" y1="77644" x2="23611" y2="77644"/>
                        <a14:foregroundMark x1="61111" y1="90332" x2="61111" y2="90332"/>
                        <a14:foregroundMark x1="93333" y1="71299" x2="93333" y2="71299"/>
                        <a14:backgroundMark x1="52222" y1="76737" x2="52222" y2="76737"/>
                        <a14:backgroundMark x1="52222" y1="77644" x2="48333" y2="83082"/>
                        <a14:backgroundMark x1="81667" y1="78550" x2="81944" y2="89426"/>
                        <a14:backgroundMark x1="74167" y1="71601" x2="78611" y2="82175"/>
                        <a14:backgroundMark x1="74444" y1="70393" x2="78889" y2="77039"/>
                        <a14:backgroundMark x1="88333" y1="60725" x2="93333" y2="59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93" y="4365190"/>
            <a:ext cx="2207559" cy="20297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DB2869-DB32-4868-8908-C38CC9A50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85" y="949675"/>
            <a:ext cx="4941815" cy="55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Выбери больших животных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2024-05-21T17:19:02Z</dcterms:created>
  <dcterms:modified xsi:type="dcterms:W3CDTF">2024-05-22T18:10:11Z</dcterms:modified>
</cp:coreProperties>
</file>