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6" r:id="rId9"/>
    <p:sldId id="257" r:id="rId10"/>
    <p:sldId id="265" r:id="rId11"/>
    <p:sldId id="267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84FCB-10B4-470C-9BE8-29F80639C71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252306-45EF-4E08-AB2A-32C37F270262}">
      <dgm:prSet phldrT="[Текст]"/>
      <dgm:spPr/>
      <dgm:t>
        <a:bodyPr/>
        <a:lstStyle/>
        <a:p>
          <a:r>
            <a:rPr lang="ru-RU" b="1"/>
            <a:t>ОДА</a:t>
          </a:r>
          <a:endParaRPr lang="ru-RU" b="1" dirty="0"/>
        </a:p>
      </dgm:t>
    </dgm:pt>
    <dgm:pt modelId="{B6ABB258-C62D-44A1-9CED-B6D54B916F23}" type="parTrans" cxnId="{1C3FBEA4-E2B1-465D-BF0F-E00D43AD9DA9}">
      <dgm:prSet/>
      <dgm:spPr/>
      <dgm:t>
        <a:bodyPr/>
        <a:lstStyle/>
        <a:p>
          <a:endParaRPr lang="ru-RU"/>
        </a:p>
      </dgm:t>
    </dgm:pt>
    <dgm:pt modelId="{CD4E00A9-D588-494A-AE9F-226D010B9DB3}" type="sibTrans" cxnId="{1C3FBEA4-E2B1-465D-BF0F-E00D43AD9DA9}">
      <dgm:prSet/>
      <dgm:spPr/>
      <dgm:t>
        <a:bodyPr/>
        <a:lstStyle/>
        <a:p>
          <a:endParaRPr lang="ru-RU"/>
        </a:p>
      </dgm:t>
    </dgm:pt>
    <dgm:pt modelId="{C38DED69-DE09-430D-ABD6-196752284A9C}">
      <dgm:prSet phldrT="[Текст]"/>
      <dgm:spPr/>
      <dgm:t>
        <a:bodyPr/>
        <a:lstStyle/>
        <a:p>
          <a:r>
            <a:rPr lang="ru-RU" b="1"/>
            <a:t>хвалебная</a:t>
          </a:r>
          <a:endParaRPr lang="ru-RU" b="1" dirty="0"/>
        </a:p>
      </dgm:t>
    </dgm:pt>
    <dgm:pt modelId="{F56AD263-A8EC-4305-AC78-42DF7C4B4CD7}" type="parTrans" cxnId="{0B159D7C-F287-4DE6-A737-4ACD0C0C8F09}">
      <dgm:prSet/>
      <dgm:spPr/>
      <dgm:t>
        <a:bodyPr/>
        <a:lstStyle/>
        <a:p>
          <a:endParaRPr lang="ru-RU"/>
        </a:p>
      </dgm:t>
    </dgm:pt>
    <dgm:pt modelId="{E7BE2202-6781-44F0-B311-242029EE91FA}" type="sibTrans" cxnId="{0B159D7C-F287-4DE6-A737-4ACD0C0C8F09}">
      <dgm:prSet/>
      <dgm:spPr/>
      <dgm:t>
        <a:bodyPr/>
        <a:lstStyle/>
        <a:p>
          <a:endParaRPr lang="ru-RU"/>
        </a:p>
      </dgm:t>
    </dgm:pt>
    <dgm:pt modelId="{81141ADF-351B-41EA-AD4D-DFF136FEECE8}">
      <dgm:prSet phldrT="[Текст]"/>
      <dgm:spPr/>
      <dgm:t>
        <a:bodyPr/>
        <a:lstStyle/>
        <a:p>
          <a:r>
            <a:rPr lang="ru-RU" b="1"/>
            <a:t>сатирическая</a:t>
          </a:r>
          <a:endParaRPr lang="ru-RU" b="1" dirty="0"/>
        </a:p>
      </dgm:t>
    </dgm:pt>
    <dgm:pt modelId="{5D52D1A8-0D2A-4745-B84D-D5B7DEE55527}" type="parTrans" cxnId="{A4FCD1C9-B0C9-4B8F-AA8C-496B8129FED7}">
      <dgm:prSet/>
      <dgm:spPr/>
      <dgm:t>
        <a:bodyPr/>
        <a:lstStyle/>
        <a:p>
          <a:endParaRPr lang="ru-RU"/>
        </a:p>
      </dgm:t>
    </dgm:pt>
    <dgm:pt modelId="{A0867711-6D84-4F46-8B0D-99CAC10090B4}" type="sibTrans" cxnId="{A4FCD1C9-B0C9-4B8F-AA8C-496B8129FED7}">
      <dgm:prSet/>
      <dgm:spPr/>
      <dgm:t>
        <a:bodyPr/>
        <a:lstStyle/>
        <a:p>
          <a:endParaRPr lang="ru-RU"/>
        </a:p>
      </dgm:t>
    </dgm:pt>
    <dgm:pt modelId="{7E19104C-1D4C-4A76-B8F1-7F40B48D40FD}">
      <dgm:prSet phldrT="[Текст]"/>
      <dgm:spPr/>
      <dgm:t>
        <a:bodyPr/>
        <a:lstStyle/>
        <a:p>
          <a:r>
            <a:rPr lang="ru-RU" b="1"/>
            <a:t>победная</a:t>
          </a:r>
          <a:endParaRPr lang="ru-RU" b="1" dirty="0"/>
        </a:p>
      </dgm:t>
    </dgm:pt>
    <dgm:pt modelId="{CB00BA3C-B606-47EB-98AB-1C078497FCA4}" type="parTrans" cxnId="{89719CC5-D8CE-4B0A-AEBB-FEF317DA973F}">
      <dgm:prSet/>
      <dgm:spPr/>
      <dgm:t>
        <a:bodyPr/>
        <a:lstStyle/>
        <a:p>
          <a:endParaRPr lang="ru-RU"/>
        </a:p>
      </dgm:t>
    </dgm:pt>
    <dgm:pt modelId="{29EB9549-823C-4CBE-A828-A45A7CBCFF04}" type="sibTrans" cxnId="{89719CC5-D8CE-4B0A-AEBB-FEF317DA973F}">
      <dgm:prSet/>
      <dgm:spPr/>
      <dgm:t>
        <a:bodyPr/>
        <a:lstStyle/>
        <a:p>
          <a:endParaRPr lang="ru-RU"/>
        </a:p>
      </dgm:t>
    </dgm:pt>
    <dgm:pt modelId="{C02AC355-B6A8-443A-B167-4C70DD96E868}">
      <dgm:prSet/>
      <dgm:spPr/>
      <dgm:t>
        <a:bodyPr/>
        <a:lstStyle/>
        <a:p>
          <a:r>
            <a:rPr lang="ru-RU" b="1"/>
            <a:t>философская</a:t>
          </a:r>
          <a:endParaRPr lang="ru-RU" b="1" dirty="0"/>
        </a:p>
      </dgm:t>
    </dgm:pt>
    <dgm:pt modelId="{D6F5F0BD-9028-42CF-BBA5-8406DC5E0F19}" type="parTrans" cxnId="{809B2DFE-258C-4C25-A94A-114270C3315E}">
      <dgm:prSet/>
      <dgm:spPr/>
      <dgm:t>
        <a:bodyPr/>
        <a:lstStyle/>
        <a:p>
          <a:endParaRPr lang="ru-RU"/>
        </a:p>
      </dgm:t>
    </dgm:pt>
    <dgm:pt modelId="{6BFEF682-C484-4349-AEE3-C965E7E8E996}" type="sibTrans" cxnId="{809B2DFE-258C-4C25-A94A-114270C3315E}">
      <dgm:prSet/>
      <dgm:spPr/>
      <dgm:t>
        <a:bodyPr/>
        <a:lstStyle/>
        <a:p>
          <a:endParaRPr lang="ru-RU"/>
        </a:p>
      </dgm:t>
    </dgm:pt>
    <dgm:pt modelId="{E2FF0911-E86A-4158-B83A-9E8153104983}" type="pres">
      <dgm:prSet presAssocID="{4E484FCB-10B4-470C-9BE8-29F80639C71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C6793A-7436-4800-BB28-8453884D0874}" type="pres">
      <dgm:prSet presAssocID="{4E484FCB-10B4-470C-9BE8-29F80639C719}" presName="hierFlow" presStyleCnt="0"/>
      <dgm:spPr/>
    </dgm:pt>
    <dgm:pt modelId="{B4B6765E-3CA7-4196-93E2-DCFE98B50E9A}" type="pres">
      <dgm:prSet presAssocID="{4E484FCB-10B4-470C-9BE8-29F80639C71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B87457-DF64-4963-8672-CFEDC041DF07}" type="pres">
      <dgm:prSet presAssocID="{B5252306-45EF-4E08-AB2A-32C37F270262}" presName="Name14" presStyleCnt="0"/>
      <dgm:spPr/>
    </dgm:pt>
    <dgm:pt modelId="{D5694485-A214-40B3-9734-7378C595272C}" type="pres">
      <dgm:prSet presAssocID="{B5252306-45EF-4E08-AB2A-32C37F270262}" presName="level1Shape" presStyleLbl="node0" presStyleIdx="0" presStyleCnt="1" custScaleX="245407" custScaleY="86217" custLinFactNeighborX="2063">
        <dgm:presLayoutVars>
          <dgm:chPref val="3"/>
        </dgm:presLayoutVars>
      </dgm:prSet>
      <dgm:spPr/>
    </dgm:pt>
    <dgm:pt modelId="{21AADDE1-E5EA-4737-8DE4-828F41F96943}" type="pres">
      <dgm:prSet presAssocID="{B5252306-45EF-4E08-AB2A-32C37F270262}" presName="hierChild2" presStyleCnt="0"/>
      <dgm:spPr/>
    </dgm:pt>
    <dgm:pt modelId="{29D9E433-D1FE-457E-A956-8B833541F1F5}" type="pres">
      <dgm:prSet presAssocID="{F56AD263-A8EC-4305-AC78-42DF7C4B4CD7}" presName="Name19" presStyleLbl="parChTrans1D2" presStyleIdx="0" presStyleCnt="3"/>
      <dgm:spPr/>
    </dgm:pt>
    <dgm:pt modelId="{5ABDBC6D-9990-4D8A-B052-1F058F26EC19}" type="pres">
      <dgm:prSet presAssocID="{C38DED69-DE09-430D-ABD6-196752284A9C}" presName="Name21" presStyleCnt="0"/>
      <dgm:spPr/>
    </dgm:pt>
    <dgm:pt modelId="{C60CEBB0-EAB1-45AD-BB7D-A890D0D1FDDA}" type="pres">
      <dgm:prSet presAssocID="{C38DED69-DE09-430D-ABD6-196752284A9C}" presName="level2Shape" presStyleLbl="node2" presStyleIdx="0" presStyleCnt="3"/>
      <dgm:spPr/>
    </dgm:pt>
    <dgm:pt modelId="{07256C98-E8F2-40F3-9AFB-BCEA6D75F634}" type="pres">
      <dgm:prSet presAssocID="{C38DED69-DE09-430D-ABD6-196752284A9C}" presName="hierChild3" presStyleCnt="0"/>
      <dgm:spPr/>
    </dgm:pt>
    <dgm:pt modelId="{090D18B6-0584-4A9F-96F5-C225D9380E61}" type="pres">
      <dgm:prSet presAssocID="{CB00BA3C-B606-47EB-98AB-1C078497FCA4}" presName="Name19" presStyleLbl="parChTrans1D2" presStyleIdx="1" presStyleCnt="3"/>
      <dgm:spPr/>
    </dgm:pt>
    <dgm:pt modelId="{347B28EC-DD68-4494-A250-01840549B638}" type="pres">
      <dgm:prSet presAssocID="{7E19104C-1D4C-4A76-B8F1-7F40B48D40FD}" presName="Name21" presStyleCnt="0"/>
      <dgm:spPr/>
    </dgm:pt>
    <dgm:pt modelId="{7C0FE36F-5ABB-4F91-9CED-E95C082535AE}" type="pres">
      <dgm:prSet presAssocID="{7E19104C-1D4C-4A76-B8F1-7F40B48D40FD}" presName="level2Shape" presStyleLbl="node2" presStyleIdx="1" presStyleCnt="3" custLinFactNeighborY="-2054"/>
      <dgm:spPr/>
    </dgm:pt>
    <dgm:pt modelId="{4B21C188-6068-487C-845F-E85369BAD0BE}" type="pres">
      <dgm:prSet presAssocID="{7E19104C-1D4C-4A76-B8F1-7F40B48D40FD}" presName="hierChild3" presStyleCnt="0"/>
      <dgm:spPr/>
    </dgm:pt>
    <dgm:pt modelId="{10A6C696-7826-4850-934C-9A977A6A4C59}" type="pres">
      <dgm:prSet presAssocID="{D6F5F0BD-9028-42CF-BBA5-8406DC5E0F19}" presName="Name19" presStyleLbl="parChTrans1D3" presStyleIdx="0" presStyleCnt="1"/>
      <dgm:spPr/>
    </dgm:pt>
    <dgm:pt modelId="{C7C24182-CD50-4F65-B964-B3380AA39C7B}" type="pres">
      <dgm:prSet presAssocID="{C02AC355-B6A8-443A-B167-4C70DD96E868}" presName="Name21" presStyleCnt="0"/>
      <dgm:spPr/>
    </dgm:pt>
    <dgm:pt modelId="{4F37F748-35AF-479A-B8B9-911CDA72059E}" type="pres">
      <dgm:prSet presAssocID="{C02AC355-B6A8-443A-B167-4C70DD96E868}" presName="level2Shape" presStyleLbl="node3" presStyleIdx="0" presStyleCnt="1"/>
      <dgm:spPr/>
    </dgm:pt>
    <dgm:pt modelId="{0AA95735-F193-4E8C-A029-6B806E9EA1B8}" type="pres">
      <dgm:prSet presAssocID="{C02AC355-B6A8-443A-B167-4C70DD96E868}" presName="hierChild3" presStyleCnt="0"/>
      <dgm:spPr/>
    </dgm:pt>
    <dgm:pt modelId="{104AB535-DAF5-4502-9836-6319F6BC7C62}" type="pres">
      <dgm:prSet presAssocID="{5D52D1A8-0D2A-4745-B84D-D5B7DEE55527}" presName="Name19" presStyleLbl="parChTrans1D2" presStyleIdx="2" presStyleCnt="3"/>
      <dgm:spPr/>
    </dgm:pt>
    <dgm:pt modelId="{B930A127-CD01-430E-A256-2E6ADDDBB438}" type="pres">
      <dgm:prSet presAssocID="{81141ADF-351B-41EA-AD4D-DFF136FEECE8}" presName="Name21" presStyleCnt="0"/>
      <dgm:spPr/>
    </dgm:pt>
    <dgm:pt modelId="{AF1A1865-0613-402E-A703-550C7B731672}" type="pres">
      <dgm:prSet presAssocID="{81141ADF-351B-41EA-AD4D-DFF136FEECE8}" presName="level2Shape" presStyleLbl="node2" presStyleIdx="2" presStyleCnt="3"/>
      <dgm:spPr/>
    </dgm:pt>
    <dgm:pt modelId="{B5A82870-5B4A-493E-91D4-FE5342CB8325}" type="pres">
      <dgm:prSet presAssocID="{81141ADF-351B-41EA-AD4D-DFF136FEECE8}" presName="hierChild3" presStyleCnt="0"/>
      <dgm:spPr/>
    </dgm:pt>
    <dgm:pt modelId="{D8CE4543-6B87-44C1-9496-720514AAA57A}" type="pres">
      <dgm:prSet presAssocID="{4E484FCB-10B4-470C-9BE8-29F80639C719}" presName="bgShapesFlow" presStyleCnt="0"/>
      <dgm:spPr/>
    </dgm:pt>
  </dgm:ptLst>
  <dgm:cxnLst>
    <dgm:cxn modelId="{F9AE8449-1BF8-46BD-BB62-045CF1DFA468}" type="presOf" srcId="{4E484FCB-10B4-470C-9BE8-29F80639C719}" destId="{E2FF0911-E86A-4158-B83A-9E8153104983}" srcOrd="0" destOrd="0" presId="urn:microsoft.com/office/officeart/2005/8/layout/hierarchy6"/>
    <dgm:cxn modelId="{0B159D7C-F287-4DE6-A737-4ACD0C0C8F09}" srcId="{B5252306-45EF-4E08-AB2A-32C37F270262}" destId="{C38DED69-DE09-430D-ABD6-196752284A9C}" srcOrd="0" destOrd="0" parTransId="{F56AD263-A8EC-4305-AC78-42DF7C4B4CD7}" sibTransId="{E7BE2202-6781-44F0-B311-242029EE91FA}"/>
    <dgm:cxn modelId="{ACFF607D-72DA-4FE5-BDD8-7CC85C9CFDCE}" type="presOf" srcId="{5D52D1A8-0D2A-4745-B84D-D5B7DEE55527}" destId="{104AB535-DAF5-4502-9836-6319F6BC7C62}" srcOrd="0" destOrd="0" presId="urn:microsoft.com/office/officeart/2005/8/layout/hierarchy6"/>
    <dgm:cxn modelId="{A3C46082-E546-4CA6-A253-084A83BC8B4A}" type="presOf" srcId="{B5252306-45EF-4E08-AB2A-32C37F270262}" destId="{D5694485-A214-40B3-9734-7378C595272C}" srcOrd="0" destOrd="0" presId="urn:microsoft.com/office/officeart/2005/8/layout/hierarchy6"/>
    <dgm:cxn modelId="{0F433885-82DF-42AF-9455-6791E8BBD3F8}" type="presOf" srcId="{81141ADF-351B-41EA-AD4D-DFF136FEECE8}" destId="{AF1A1865-0613-402E-A703-550C7B731672}" srcOrd="0" destOrd="0" presId="urn:microsoft.com/office/officeart/2005/8/layout/hierarchy6"/>
    <dgm:cxn modelId="{4FCD8BA3-EDC7-4A0F-8CC2-21C6FF52F33A}" type="presOf" srcId="{C38DED69-DE09-430D-ABD6-196752284A9C}" destId="{C60CEBB0-EAB1-45AD-BB7D-A890D0D1FDDA}" srcOrd="0" destOrd="0" presId="urn:microsoft.com/office/officeart/2005/8/layout/hierarchy6"/>
    <dgm:cxn modelId="{1C3FBEA4-E2B1-465D-BF0F-E00D43AD9DA9}" srcId="{4E484FCB-10B4-470C-9BE8-29F80639C719}" destId="{B5252306-45EF-4E08-AB2A-32C37F270262}" srcOrd="0" destOrd="0" parTransId="{B6ABB258-C62D-44A1-9CED-B6D54B916F23}" sibTransId="{CD4E00A9-D588-494A-AE9F-226D010B9DB3}"/>
    <dgm:cxn modelId="{CBB371B5-9170-49D0-B0AF-6B97179D8DDE}" type="presOf" srcId="{F56AD263-A8EC-4305-AC78-42DF7C4B4CD7}" destId="{29D9E433-D1FE-457E-A956-8B833541F1F5}" srcOrd="0" destOrd="0" presId="urn:microsoft.com/office/officeart/2005/8/layout/hierarchy6"/>
    <dgm:cxn modelId="{89719CC5-D8CE-4B0A-AEBB-FEF317DA973F}" srcId="{B5252306-45EF-4E08-AB2A-32C37F270262}" destId="{7E19104C-1D4C-4A76-B8F1-7F40B48D40FD}" srcOrd="1" destOrd="0" parTransId="{CB00BA3C-B606-47EB-98AB-1C078497FCA4}" sibTransId="{29EB9549-823C-4CBE-A828-A45A7CBCFF04}"/>
    <dgm:cxn modelId="{A4FCD1C9-B0C9-4B8F-AA8C-496B8129FED7}" srcId="{B5252306-45EF-4E08-AB2A-32C37F270262}" destId="{81141ADF-351B-41EA-AD4D-DFF136FEECE8}" srcOrd="2" destOrd="0" parTransId="{5D52D1A8-0D2A-4745-B84D-D5B7DEE55527}" sibTransId="{A0867711-6D84-4F46-8B0D-99CAC10090B4}"/>
    <dgm:cxn modelId="{B3DCCCD7-AAC2-4F28-B275-DCF2E93518AE}" type="presOf" srcId="{D6F5F0BD-9028-42CF-BBA5-8406DC5E0F19}" destId="{10A6C696-7826-4850-934C-9A977A6A4C59}" srcOrd="0" destOrd="0" presId="urn:microsoft.com/office/officeart/2005/8/layout/hierarchy6"/>
    <dgm:cxn modelId="{6A27C1DD-570C-4807-AB92-BA4BD500C269}" type="presOf" srcId="{C02AC355-B6A8-443A-B167-4C70DD96E868}" destId="{4F37F748-35AF-479A-B8B9-911CDA72059E}" srcOrd="0" destOrd="0" presId="urn:microsoft.com/office/officeart/2005/8/layout/hierarchy6"/>
    <dgm:cxn modelId="{672DACE8-2B74-4D02-BC2B-652E4EADA5C9}" type="presOf" srcId="{7E19104C-1D4C-4A76-B8F1-7F40B48D40FD}" destId="{7C0FE36F-5ABB-4F91-9CED-E95C082535AE}" srcOrd="0" destOrd="0" presId="urn:microsoft.com/office/officeart/2005/8/layout/hierarchy6"/>
    <dgm:cxn modelId="{BF46F4EE-0649-4126-BCC4-EC31AA7200B1}" type="presOf" srcId="{CB00BA3C-B606-47EB-98AB-1C078497FCA4}" destId="{090D18B6-0584-4A9F-96F5-C225D9380E61}" srcOrd="0" destOrd="0" presId="urn:microsoft.com/office/officeart/2005/8/layout/hierarchy6"/>
    <dgm:cxn modelId="{809B2DFE-258C-4C25-A94A-114270C3315E}" srcId="{7E19104C-1D4C-4A76-B8F1-7F40B48D40FD}" destId="{C02AC355-B6A8-443A-B167-4C70DD96E868}" srcOrd="0" destOrd="0" parTransId="{D6F5F0BD-9028-42CF-BBA5-8406DC5E0F19}" sibTransId="{6BFEF682-C484-4349-AEE3-C965E7E8E996}"/>
    <dgm:cxn modelId="{F555B8FA-2ABE-47C9-8582-24E31605A554}" type="presParOf" srcId="{E2FF0911-E86A-4158-B83A-9E8153104983}" destId="{5CC6793A-7436-4800-BB28-8453884D0874}" srcOrd="0" destOrd="0" presId="urn:microsoft.com/office/officeart/2005/8/layout/hierarchy6"/>
    <dgm:cxn modelId="{B77793BB-78BD-4633-BBBE-CECC1DD79408}" type="presParOf" srcId="{5CC6793A-7436-4800-BB28-8453884D0874}" destId="{B4B6765E-3CA7-4196-93E2-DCFE98B50E9A}" srcOrd="0" destOrd="0" presId="urn:microsoft.com/office/officeart/2005/8/layout/hierarchy6"/>
    <dgm:cxn modelId="{C786124B-3F6C-4131-90DA-53CDEB463FFB}" type="presParOf" srcId="{B4B6765E-3CA7-4196-93E2-DCFE98B50E9A}" destId="{30B87457-DF64-4963-8672-CFEDC041DF07}" srcOrd="0" destOrd="0" presId="urn:microsoft.com/office/officeart/2005/8/layout/hierarchy6"/>
    <dgm:cxn modelId="{60E35563-C8E9-4FCC-A95A-83C65D8934BE}" type="presParOf" srcId="{30B87457-DF64-4963-8672-CFEDC041DF07}" destId="{D5694485-A214-40B3-9734-7378C595272C}" srcOrd="0" destOrd="0" presId="urn:microsoft.com/office/officeart/2005/8/layout/hierarchy6"/>
    <dgm:cxn modelId="{BF7879B6-3A7E-4F07-8104-6C3AD18591FB}" type="presParOf" srcId="{30B87457-DF64-4963-8672-CFEDC041DF07}" destId="{21AADDE1-E5EA-4737-8DE4-828F41F96943}" srcOrd="1" destOrd="0" presId="urn:microsoft.com/office/officeart/2005/8/layout/hierarchy6"/>
    <dgm:cxn modelId="{9EC4C324-BBC4-472B-90DD-D83BD3F5CBEE}" type="presParOf" srcId="{21AADDE1-E5EA-4737-8DE4-828F41F96943}" destId="{29D9E433-D1FE-457E-A956-8B833541F1F5}" srcOrd="0" destOrd="0" presId="urn:microsoft.com/office/officeart/2005/8/layout/hierarchy6"/>
    <dgm:cxn modelId="{117A56D6-D816-477F-951E-E2AA8AD4631E}" type="presParOf" srcId="{21AADDE1-E5EA-4737-8DE4-828F41F96943}" destId="{5ABDBC6D-9990-4D8A-B052-1F058F26EC19}" srcOrd="1" destOrd="0" presId="urn:microsoft.com/office/officeart/2005/8/layout/hierarchy6"/>
    <dgm:cxn modelId="{4E947138-07EE-4051-BEBA-937244226CBF}" type="presParOf" srcId="{5ABDBC6D-9990-4D8A-B052-1F058F26EC19}" destId="{C60CEBB0-EAB1-45AD-BB7D-A890D0D1FDDA}" srcOrd="0" destOrd="0" presId="urn:microsoft.com/office/officeart/2005/8/layout/hierarchy6"/>
    <dgm:cxn modelId="{89298CBB-8F02-416E-9C6C-51672176CA26}" type="presParOf" srcId="{5ABDBC6D-9990-4D8A-B052-1F058F26EC19}" destId="{07256C98-E8F2-40F3-9AFB-BCEA6D75F634}" srcOrd="1" destOrd="0" presId="urn:microsoft.com/office/officeart/2005/8/layout/hierarchy6"/>
    <dgm:cxn modelId="{CE67422B-18A3-4B89-A569-1EB1C8BC11BD}" type="presParOf" srcId="{21AADDE1-E5EA-4737-8DE4-828F41F96943}" destId="{090D18B6-0584-4A9F-96F5-C225D9380E61}" srcOrd="2" destOrd="0" presId="urn:microsoft.com/office/officeart/2005/8/layout/hierarchy6"/>
    <dgm:cxn modelId="{94653F49-1A52-410B-9C9B-C8AD0A43EE49}" type="presParOf" srcId="{21AADDE1-E5EA-4737-8DE4-828F41F96943}" destId="{347B28EC-DD68-4494-A250-01840549B638}" srcOrd="3" destOrd="0" presId="urn:microsoft.com/office/officeart/2005/8/layout/hierarchy6"/>
    <dgm:cxn modelId="{826108BF-3C5B-4E8D-9CA6-FA1BEDEB41E3}" type="presParOf" srcId="{347B28EC-DD68-4494-A250-01840549B638}" destId="{7C0FE36F-5ABB-4F91-9CED-E95C082535AE}" srcOrd="0" destOrd="0" presId="urn:microsoft.com/office/officeart/2005/8/layout/hierarchy6"/>
    <dgm:cxn modelId="{D0131D38-46C5-4CF0-A1F7-C334E4F512FE}" type="presParOf" srcId="{347B28EC-DD68-4494-A250-01840549B638}" destId="{4B21C188-6068-487C-845F-E85369BAD0BE}" srcOrd="1" destOrd="0" presId="urn:microsoft.com/office/officeart/2005/8/layout/hierarchy6"/>
    <dgm:cxn modelId="{A8225F06-0FC7-418F-8745-54DBCF29E984}" type="presParOf" srcId="{4B21C188-6068-487C-845F-E85369BAD0BE}" destId="{10A6C696-7826-4850-934C-9A977A6A4C59}" srcOrd="0" destOrd="0" presId="urn:microsoft.com/office/officeart/2005/8/layout/hierarchy6"/>
    <dgm:cxn modelId="{688A0A33-E960-408B-98B4-B679506B59A9}" type="presParOf" srcId="{4B21C188-6068-487C-845F-E85369BAD0BE}" destId="{C7C24182-CD50-4F65-B964-B3380AA39C7B}" srcOrd="1" destOrd="0" presId="urn:microsoft.com/office/officeart/2005/8/layout/hierarchy6"/>
    <dgm:cxn modelId="{703EEDAC-66AD-4B35-83F0-78B5283EF940}" type="presParOf" srcId="{C7C24182-CD50-4F65-B964-B3380AA39C7B}" destId="{4F37F748-35AF-479A-B8B9-911CDA72059E}" srcOrd="0" destOrd="0" presId="urn:microsoft.com/office/officeart/2005/8/layout/hierarchy6"/>
    <dgm:cxn modelId="{3A734C01-3F2C-49AE-B426-F4010DF30CA3}" type="presParOf" srcId="{C7C24182-CD50-4F65-B964-B3380AA39C7B}" destId="{0AA95735-F193-4E8C-A029-6B806E9EA1B8}" srcOrd="1" destOrd="0" presId="urn:microsoft.com/office/officeart/2005/8/layout/hierarchy6"/>
    <dgm:cxn modelId="{40BEF1B3-CF21-4D05-BD73-EF7F5F6EC953}" type="presParOf" srcId="{21AADDE1-E5EA-4737-8DE4-828F41F96943}" destId="{104AB535-DAF5-4502-9836-6319F6BC7C62}" srcOrd="4" destOrd="0" presId="urn:microsoft.com/office/officeart/2005/8/layout/hierarchy6"/>
    <dgm:cxn modelId="{8E2BC754-0E30-44C5-BF85-881E0F9A4A47}" type="presParOf" srcId="{21AADDE1-E5EA-4737-8DE4-828F41F96943}" destId="{B930A127-CD01-430E-A256-2E6ADDDBB438}" srcOrd="5" destOrd="0" presId="urn:microsoft.com/office/officeart/2005/8/layout/hierarchy6"/>
    <dgm:cxn modelId="{28A006D2-31E6-4CB6-B805-AE23FFC76EDC}" type="presParOf" srcId="{B930A127-CD01-430E-A256-2E6ADDDBB438}" destId="{AF1A1865-0613-402E-A703-550C7B731672}" srcOrd="0" destOrd="0" presId="urn:microsoft.com/office/officeart/2005/8/layout/hierarchy6"/>
    <dgm:cxn modelId="{F5943DE7-867F-458B-8E4A-400C12025E0D}" type="presParOf" srcId="{B930A127-CD01-430E-A256-2E6ADDDBB438}" destId="{B5A82870-5B4A-493E-91D4-FE5342CB8325}" srcOrd="1" destOrd="0" presId="urn:microsoft.com/office/officeart/2005/8/layout/hierarchy6"/>
    <dgm:cxn modelId="{78CA0F87-B93D-46C0-8B20-87C1C0A14641}" type="presParOf" srcId="{E2FF0911-E86A-4158-B83A-9E8153104983}" destId="{D8CE4543-6B87-44C1-9496-720514AAA57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94485-A214-40B3-9734-7378C595272C}">
      <dsp:nvSpPr>
        <dsp:cNvPr id="0" name=""/>
        <dsp:cNvSpPr/>
      </dsp:nvSpPr>
      <dsp:spPr>
        <a:xfrm>
          <a:off x="1279533" y="38147"/>
          <a:ext cx="4361255" cy="10214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ОДА</a:t>
          </a:r>
          <a:endParaRPr lang="ru-RU" sz="2000" b="1" kern="1200" dirty="0"/>
        </a:p>
      </dsp:txBody>
      <dsp:txXfrm>
        <a:off x="1309451" y="68065"/>
        <a:ext cx="4301419" cy="961635"/>
      </dsp:txXfrm>
    </dsp:sp>
    <dsp:sp modelId="{29D9E433-D1FE-457E-A956-8B833541F1F5}">
      <dsp:nvSpPr>
        <dsp:cNvPr id="0" name=""/>
        <dsp:cNvSpPr/>
      </dsp:nvSpPr>
      <dsp:spPr>
        <a:xfrm>
          <a:off x="1113201" y="1059618"/>
          <a:ext cx="2346960" cy="473907"/>
        </a:xfrm>
        <a:custGeom>
          <a:avLst/>
          <a:gdLst/>
          <a:ahLst/>
          <a:cxnLst/>
          <a:rect l="0" t="0" r="0" b="0"/>
          <a:pathLst>
            <a:path>
              <a:moveTo>
                <a:pt x="2346960" y="0"/>
              </a:moveTo>
              <a:lnTo>
                <a:pt x="2346960" y="236953"/>
              </a:lnTo>
              <a:lnTo>
                <a:pt x="0" y="236953"/>
              </a:lnTo>
              <a:lnTo>
                <a:pt x="0" y="4739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CEBB0-EAB1-45AD-BB7D-A890D0D1FDDA}">
      <dsp:nvSpPr>
        <dsp:cNvPr id="0" name=""/>
        <dsp:cNvSpPr/>
      </dsp:nvSpPr>
      <dsp:spPr>
        <a:xfrm>
          <a:off x="224625" y="1533525"/>
          <a:ext cx="1777152" cy="1184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хвалебная</a:t>
          </a:r>
          <a:endParaRPr lang="ru-RU" sz="2000" b="1" kern="1200" dirty="0"/>
        </a:p>
      </dsp:txBody>
      <dsp:txXfrm>
        <a:off x="259326" y="1568226"/>
        <a:ext cx="1707750" cy="1115366"/>
      </dsp:txXfrm>
    </dsp:sp>
    <dsp:sp modelId="{090D18B6-0584-4A9F-96F5-C225D9380E61}">
      <dsp:nvSpPr>
        <dsp:cNvPr id="0" name=""/>
        <dsp:cNvSpPr/>
      </dsp:nvSpPr>
      <dsp:spPr>
        <a:xfrm>
          <a:off x="3377779" y="1059618"/>
          <a:ext cx="91440" cy="449572"/>
        </a:xfrm>
        <a:custGeom>
          <a:avLst/>
          <a:gdLst/>
          <a:ahLst/>
          <a:cxnLst/>
          <a:rect l="0" t="0" r="0" b="0"/>
          <a:pathLst>
            <a:path>
              <a:moveTo>
                <a:pt x="82382" y="0"/>
              </a:moveTo>
              <a:lnTo>
                <a:pt x="82382" y="224786"/>
              </a:lnTo>
              <a:lnTo>
                <a:pt x="45720" y="224786"/>
              </a:lnTo>
              <a:lnTo>
                <a:pt x="45720" y="44957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FE36F-5ABB-4F91-9CED-E95C082535AE}">
      <dsp:nvSpPr>
        <dsp:cNvPr id="0" name=""/>
        <dsp:cNvSpPr/>
      </dsp:nvSpPr>
      <dsp:spPr>
        <a:xfrm>
          <a:off x="2534922" y="1509190"/>
          <a:ext cx="1777152" cy="1184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победная</a:t>
          </a:r>
          <a:endParaRPr lang="ru-RU" sz="2000" b="1" kern="1200" dirty="0"/>
        </a:p>
      </dsp:txBody>
      <dsp:txXfrm>
        <a:off x="2569623" y="1543891"/>
        <a:ext cx="1707750" cy="1115366"/>
      </dsp:txXfrm>
    </dsp:sp>
    <dsp:sp modelId="{10A6C696-7826-4850-934C-9A977A6A4C59}">
      <dsp:nvSpPr>
        <dsp:cNvPr id="0" name=""/>
        <dsp:cNvSpPr/>
      </dsp:nvSpPr>
      <dsp:spPr>
        <a:xfrm>
          <a:off x="3377779" y="2693958"/>
          <a:ext cx="91440" cy="498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24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7F748-35AF-479A-B8B9-911CDA72059E}">
      <dsp:nvSpPr>
        <dsp:cNvPr id="0" name=""/>
        <dsp:cNvSpPr/>
      </dsp:nvSpPr>
      <dsp:spPr>
        <a:xfrm>
          <a:off x="2534922" y="3192200"/>
          <a:ext cx="1777152" cy="1184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философская</a:t>
          </a:r>
          <a:endParaRPr lang="ru-RU" sz="2000" b="1" kern="1200" dirty="0"/>
        </a:p>
      </dsp:txBody>
      <dsp:txXfrm>
        <a:off x="2569623" y="3226901"/>
        <a:ext cx="1707750" cy="1115366"/>
      </dsp:txXfrm>
    </dsp:sp>
    <dsp:sp modelId="{104AB535-DAF5-4502-9836-6319F6BC7C62}">
      <dsp:nvSpPr>
        <dsp:cNvPr id="0" name=""/>
        <dsp:cNvSpPr/>
      </dsp:nvSpPr>
      <dsp:spPr>
        <a:xfrm>
          <a:off x="3460161" y="1059618"/>
          <a:ext cx="2273635" cy="473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53"/>
              </a:lnTo>
              <a:lnTo>
                <a:pt x="2273635" y="236953"/>
              </a:lnTo>
              <a:lnTo>
                <a:pt x="2273635" y="4739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1865-0613-402E-A703-550C7B731672}">
      <dsp:nvSpPr>
        <dsp:cNvPr id="0" name=""/>
        <dsp:cNvSpPr/>
      </dsp:nvSpPr>
      <dsp:spPr>
        <a:xfrm>
          <a:off x="4845220" y="1533525"/>
          <a:ext cx="1777152" cy="1184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сатирическая</a:t>
          </a:r>
          <a:endParaRPr lang="ru-RU" sz="2000" b="1" kern="1200" dirty="0"/>
        </a:p>
      </dsp:txBody>
      <dsp:txXfrm>
        <a:off x="4879921" y="1568226"/>
        <a:ext cx="1707750" cy="111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0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7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1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4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11F8-05A3-4916-A45C-240371B36A9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7833-0E84-4C12-B8C6-90494799E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538" y="1235077"/>
            <a:ext cx="5855679" cy="4374417"/>
          </a:xfrm>
        </p:spPr>
        <p:txBody>
          <a:bodyPr>
            <a:normAutofit/>
          </a:bodyPr>
          <a:lstStyle/>
          <a:p>
            <a:r>
              <a:rPr lang="ru-RU" dirty="0"/>
              <a:t>Гавриил Романович Державин</a:t>
            </a:r>
            <a:br>
              <a:rPr lang="ru-RU" dirty="0"/>
            </a:br>
            <a:br>
              <a:rPr lang="ru-RU" dirty="0"/>
            </a:br>
            <a:r>
              <a:rPr lang="ru-RU" dirty="0"/>
              <a:t>(1743-1816)</a:t>
            </a:r>
          </a:p>
        </p:txBody>
      </p:sp>
      <p:pic>
        <p:nvPicPr>
          <p:cNvPr id="1026" name="Picture 2" descr="ÐÐ°Ð²ÑÐ¸Ð¸Ð» Ð Ð¾Ð¼Ð°Ð½Ð¾Ð²Ð¸Ñ ÐÐµÑÐ¶Ð°Ð²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7" y="373429"/>
            <a:ext cx="4699139" cy="59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4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Идейно-художественное содержание 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1655"/>
            <a:ext cx="10659036" cy="46136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Тематическое и стилистическое разнообразие  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83328180"/>
              </p:ext>
            </p:extLst>
          </p:nvPr>
        </p:nvGraphicFramePr>
        <p:xfrm>
          <a:off x="1999130" y="2214285"/>
          <a:ext cx="6846998" cy="441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3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4DCA8-0966-49F0-A0B7-F969029A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228601"/>
            <a:ext cx="10529455" cy="1046017"/>
          </a:xfrm>
        </p:spPr>
        <p:txBody>
          <a:bodyPr/>
          <a:lstStyle/>
          <a:p>
            <a:r>
              <a:rPr lang="ru-RU" dirty="0"/>
              <a:t>Идейно-художественное содержание 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781" y="1371599"/>
            <a:ext cx="6913419" cy="4805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Выражено лирическое начало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Появляются пейзажные и портретные зарисовки,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    описание исторических событий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Любимые герои – Суворов и Румянцев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Жанры: оды, басни, стихотворения,</a:t>
            </a:r>
          </a:p>
          <a:p>
            <a:pPr marL="0" indent="0">
              <a:buNone/>
            </a:pPr>
            <a:r>
              <a:rPr lang="ru-RU" dirty="0"/>
              <a:t>     сатиры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10242" name="Picture 2" descr="ÐÐ°ÑÑÐ¸Ð½ÐºÐ¸ Ð¿Ð¾ Ð·Ð°Ð¿ÑÐ¾ÑÑ Ð³.Ñ. Ð´ÐµÑÐ¶Ð°Ð²Ð¸Ð½ Ð·Ð°ÑÐ¸ÑÐ¾Ð²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0" y="1524000"/>
            <a:ext cx="2809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ÐÐ°ÑÑÐ¸Ð½ÐºÐ¸ Ð¿Ð¾ Ð·Ð°Ð¿ÑÐ¾ÑÑ ÐºÐ½Ð¸Ð³Ð¸ Ð´ÐµÑÐ¶Ð°Ð²Ð¸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3804112"/>
            <a:ext cx="2116259" cy="29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4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10382"/>
          </a:xfrm>
        </p:spPr>
        <p:txBody>
          <a:bodyPr/>
          <a:lstStyle/>
          <a:p>
            <a:r>
              <a:rPr lang="ru-RU" dirty="0"/>
              <a:t>Заслуги Державина в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Отразил в поэзии особенности русской жизни, нравы, обычаи, русские пейзажи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Нарушает нормы поэтической системы классицизма</a:t>
            </a:r>
          </a:p>
          <a:p>
            <a:pPr marL="0" indent="0">
              <a:buNone/>
            </a:pPr>
            <a:r>
              <a:rPr lang="ru-RU" dirty="0"/>
              <a:t>(вводит просторечия и разговорные выражения в оду)</a:t>
            </a:r>
          </a:p>
          <a:p>
            <a:pPr marL="0" indent="0">
              <a:buNone/>
            </a:pPr>
            <a:r>
              <a:rPr lang="ru-RU" dirty="0"/>
              <a:t>                 соединяет высокий и низкий  стили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Внес реалистические мотивы в пейзажную лирику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Автобиографичность творчества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01F9B33D-A422-4CF7-8FC9-0A6C602EA6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FF09A-ED93-4AFB-9E05-10C797CF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73" y="2639291"/>
            <a:ext cx="2829534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3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" y="140677"/>
            <a:ext cx="7482255" cy="28135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Поэт, драматург, переводчик                   эпохи Просвещения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55" y="2312377"/>
            <a:ext cx="6603023" cy="2813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государственный деятель, сенатор и тайный советник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« В творениях Державина ярко отпечатлелся русский </a:t>
            </a:r>
            <a:r>
              <a:rPr lang="en-US" i="1" dirty="0"/>
              <a:t>XVIII </a:t>
            </a:r>
            <a:r>
              <a:rPr lang="ru-RU" i="1" dirty="0"/>
              <a:t>век…»</a:t>
            </a:r>
          </a:p>
          <a:p>
            <a:pPr marL="0" indent="0">
              <a:buNone/>
            </a:pPr>
            <a:r>
              <a:rPr lang="ru-RU" i="1" dirty="0"/>
              <a:t>                               В. Белинский</a:t>
            </a:r>
          </a:p>
        </p:txBody>
      </p:sp>
      <p:pic>
        <p:nvPicPr>
          <p:cNvPr id="2050" name="Picture 2" descr="ÐÐ°ÑÑÐ¸Ð½ÐºÐ¸ Ð¿Ð¾ Ð·Ð°Ð¿ÑÐ¾ÑÑ Ð´ÐµÑÐ¶Ð°Ð²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9" y="518746"/>
            <a:ext cx="4496900" cy="5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6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Ð°Ð²ÑÐ¸Ð¸Ð» ÐÐµÑÐ¶Ð°Ð²Ð¸Ð½ Ð² Ð´ÐµÑÑÑÐ²Ðµ Ð¸ Ñ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7" y="234220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³ÐµÑÐ± Ð´ÐµÑÐ¶Ð°Ð²Ð¸Ð½Ð°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67" y="2329720"/>
            <a:ext cx="3632200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8616" y="466165"/>
            <a:ext cx="517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 родился в Казанской губернии в 1743 году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/>
              <a:t> обучался счету, грамоте и письму дома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/>
              <a:t>1750 г. поступает в пансион в Оренбурге (перевод в Казань)</a:t>
            </a:r>
          </a:p>
          <a:p>
            <a:endParaRPr lang="ru-RU" dirty="0"/>
          </a:p>
          <a:p>
            <a:pPr marL="285744" indent="-285744">
              <a:buFont typeface="Wingdings" panose="05000000000000000000" pitchFamily="2" charset="2"/>
              <a:buChar char="q"/>
            </a:pPr>
            <a:r>
              <a:rPr lang="ru-RU" dirty="0"/>
              <a:t> нравились изобразительное искусство и инженерное дело</a:t>
            </a:r>
          </a:p>
          <a:p>
            <a:pPr marL="285744" indent="-285744">
              <a:buFont typeface="Wingdings" panose="05000000000000000000" pitchFamily="2" charset="2"/>
              <a:buChar char="q"/>
            </a:pPr>
            <a:r>
              <a:rPr lang="ru-RU" dirty="0"/>
              <a:t>познакомился с творчеством поэтов </a:t>
            </a:r>
            <a:r>
              <a:rPr lang="ru-RU" b="1" dirty="0"/>
              <a:t>Михаила Ломоносова</a:t>
            </a:r>
            <a:r>
              <a:rPr lang="ru-RU" dirty="0"/>
              <a:t>, </a:t>
            </a:r>
            <a:r>
              <a:rPr lang="ru-RU" b="1" dirty="0"/>
              <a:t>Александра Сумарокова</a:t>
            </a:r>
            <a:r>
              <a:rPr lang="ru-RU" dirty="0"/>
              <a:t>, Василия Тредиаковского.</a:t>
            </a:r>
          </a:p>
          <a:p>
            <a:pPr marL="285744" indent="-285744">
              <a:buFont typeface="Wingdings" panose="05000000000000000000" pitchFamily="2" charset="2"/>
              <a:buChar char="q"/>
            </a:pPr>
            <a:r>
              <a:rPr lang="ru-RU" dirty="0"/>
              <a:t>пробует силы в поэзии</a:t>
            </a:r>
          </a:p>
          <a:p>
            <a:endParaRPr lang="ru-RU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/>
              <a:t>В 1762 году заступает на воинскую службу.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74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Ода «</a:t>
            </a:r>
            <a:r>
              <a:rPr lang="ru-RU" dirty="0" err="1"/>
              <a:t>Фелица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5948083" cy="4494493"/>
          </a:xfrm>
        </p:spPr>
        <p:txBody>
          <a:bodyPr>
            <a:normAutofit/>
          </a:bodyPr>
          <a:lstStyle/>
          <a:p>
            <a:r>
              <a:rPr lang="ru-RU" dirty="0"/>
              <a:t>написана в 1782 г.,  опубликована в журнале «Собеседник любителей русского слова»</a:t>
            </a:r>
          </a:p>
          <a:p>
            <a:r>
              <a:rPr lang="ru-RU" dirty="0"/>
              <a:t>изменила дальнейшую биографию Державина</a:t>
            </a:r>
          </a:p>
          <a:p>
            <a:r>
              <a:rPr lang="ru-RU" dirty="0"/>
              <a:t>принесла известность - не только литературную, но и общественную</a:t>
            </a:r>
          </a:p>
          <a:p>
            <a:r>
              <a:rPr lang="ru-RU" dirty="0"/>
              <a:t>попал на должность наместника </a:t>
            </a:r>
            <a:r>
              <a:rPr lang="ru-RU" dirty="0" err="1"/>
              <a:t>Олонецкой</a:t>
            </a:r>
            <a:r>
              <a:rPr lang="ru-RU" dirty="0"/>
              <a:t> губернии(1785-1788)</a:t>
            </a:r>
          </a:p>
        </p:txBody>
      </p:sp>
      <p:sp>
        <p:nvSpPr>
          <p:cNvPr id="4" name="AutoShape 2" descr="http://obivka.spb.ru/images/kniga_geopolitika_rossii_amerikanskiy_av_or_117086_104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bivka.spb.ru/images/kniga_geopolitika_rossii_amerikanskiy_av_or_117086_104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ÐÐ´Ð° Â«Ð ÑÐ°ÑÐµÐ²Ð½Ðµ Ð¤ÐµÐ»Ð¸ÑÐµÂ». Ð¡ÑÑÐ°Ð½Ð¸ÑÐ° Ð¸Ð· ÑÑÐºÐ¾Ð¿Ð¸ÑÐ½Ð¾Ð³Ð¾ ÑÐ¾Ð¼Ð° Â«Ð¡Ð¾ÑÐ¸Ð½ÐµÐ½Ð¸Ð¹Â» ÐÐ°Ð²ÑÐ¸Ð¸Ð»Ð° ÐÐµÑÐ¶Ð°Ð²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63" y="312739"/>
            <a:ext cx="449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6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94226" y="394447"/>
            <a:ext cx="7113681" cy="5782516"/>
          </a:xfrm>
        </p:spPr>
        <p:txBody>
          <a:bodyPr>
            <a:normAutofit/>
          </a:bodyPr>
          <a:lstStyle/>
          <a:p>
            <a:r>
              <a:rPr lang="ru-RU" sz="3200" dirty="0"/>
              <a:t>В 1789 г. Державин возвратился в столицу.</a:t>
            </a:r>
          </a:p>
          <a:p>
            <a:r>
              <a:rPr lang="ru-RU" sz="3200" dirty="0"/>
              <a:t>В 1791-1793 гг. находился на должности кабинет-секретаря Екатерины II</a:t>
            </a:r>
          </a:p>
          <a:p>
            <a:r>
              <a:rPr lang="ru-RU" sz="3200" dirty="0"/>
              <a:t>С 1793 г. он заседал в Сенате</a:t>
            </a:r>
          </a:p>
          <a:p>
            <a:r>
              <a:rPr lang="ru-RU" sz="3200" dirty="0"/>
              <a:t>с 1794 г. занимал должность президента Коммерц-коллегии</a:t>
            </a:r>
          </a:p>
          <a:p>
            <a:r>
              <a:rPr lang="ru-RU" sz="3200" dirty="0"/>
              <a:t>в 1802-1803 гг. - министра юстиции</a:t>
            </a:r>
          </a:p>
          <a:p>
            <a:r>
              <a:rPr lang="ru-RU" sz="3200" dirty="0"/>
              <a:t>1803- уволился с госслужбы</a:t>
            </a:r>
          </a:p>
        </p:txBody>
      </p:sp>
      <p:pic>
        <p:nvPicPr>
          <p:cNvPr id="6146" name="Picture 2" descr="ÐÐ°Ð²ÑÐ¸Ð¸Ð» (ÐÐ°Ð²ÑÐ¸Ð»Ð°) Ð Ð¾Ð¼Ð°Ð½Ð¾Ð²Ð¸Ñ ÐÐµÑÐ¶Ð°Ð²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1" y="264647"/>
            <a:ext cx="3932036" cy="26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8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69860" y="365126"/>
            <a:ext cx="6822141" cy="58118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1803 году Державин уходит в отставку поселяется в Санкт-Петербурге и своём имении </a:t>
            </a:r>
            <a:r>
              <a:rPr lang="ru-RU" dirty="0" err="1"/>
              <a:t>Званка</a:t>
            </a:r>
            <a:r>
              <a:rPr lang="ru-RU" dirty="0"/>
              <a:t> в Новгородской губернии.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Сосредотачивается на литературной деятельности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1808 г. был издан сборник его сочинений в четырех томах.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Петербургский дом был местом встреч литературного общества «Беседа любителей русского слова»</a:t>
            </a:r>
          </a:p>
        </p:txBody>
      </p:sp>
      <p:pic>
        <p:nvPicPr>
          <p:cNvPr id="8196" name="Picture 4" descr="ÐÐ°ÑÑÐ¸Ð½ÐºÐ¸ Ð¿Ð¾ Ð·Ð°Ð¿ÑÐ¾ÑÑ ÐÐµÑÐ¶Ð°Ð²Ð¸Ð½ Ð² Ð¾ÑÑÑÐ°Ð²Ðº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9" y="365126"/>
            <a:ext cx="4359560" cy="58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319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074" name="Picture 2" descr="1887. ÐÐ¾Ð¼Ð¾Ð½Ð¾ÑÐ¾Ð². ÐÐµÑÐ¶Ð°Ð²Ð¸Ð½. Ð¥ÑÐ¾Ð¼Ð¾-Ð»Ð¸ÑÐ¾Ð³ÑÐ°ÑÐ¸Ñ Ð.Ð. Ð¡ÑÑÐ¸Ð½Ð° Ð¸ Ð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37" b="3216"/>
          <a:stretch/>
        </p:blipFill>
        <p:spPr bwMode="auto">
          <a:xfrm>
            <a:off x="1343890" y="138204"/>
            <a:ext cx="9028666" cy="65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1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05" y="255651"/>
            <a:ext cx="11130295" cy="14350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Периодизация творчества </a:t>
            </a:r>
            <a:br>
              <a:rPr lang="ru-RU" dirty="0"/>
            </a:br>
            <a:r>
              <a:rPr lang="ru-RU" dirty="0"/>
              <a:t>Г.Р. Державина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810182"/>
              </p:ext>
            </p:extLst>
          </p:nvPr>
        </p:nvGraphicFramePr>
        <p:xfrm>
          <a:off x="713509" y="1800163"/>
          <a:ext cx="10640291" cy="4920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77491">
                  <a:extLst>
                    <a:ext uri="{9D8B030D-6E8A-4147-A177-3AD203B41FA5}">
                      <a16:colId xmlns:a16="http://schemas.microsoft.com/office/drawing/2014/main" val="1926690679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15200429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495006974"/>
                    </a:ext>
                  </a:extLst>
                </a:gridCol>
              </a:tblGrid>
              <a:tr h="9993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 период (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</a:rPr>
                        <a:t>ранний 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          3 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67597"/>
                  </a:ext>
                </a:extLst>
              </a:tr>
              <a:tr h="615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>
                          <a:effectLst/>
                        </a:rPr>
                        <a:t>   </a:t>
                      </a:r>
                      <a:r>
                        <a:rPr lang="ru-RU" sz="2400" kern="1200" dirty="0">
                          <a:effectLst/>
                        </a:rPr>
                        <a:t>1773 -1779</a:t>
                      </a:r>
                      <a:endParaRPr lang="ru-RU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effectLst/>
                        </a:rPr>
                        <a:t>1779-1791</a:t>
                      </a:r>
                      <a:endParaRPr lang="ru-RU" sz="24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effectLst/>
                        </a:rPr>
                        <a:t>90-е </a:t>
                      </a:r>
                      <a:r>
                        <a:rPr lang="ru-RU" sz="2400" kern="1200" dirty="0" err="1">
                          <a:effectLst/>
                        </a:rPr>
                        <a:t>г.г</a:t>
                      </a:r>
                      <a:r>
                        <a:rPr lang="ru-RU" sz="2400" kern="1200" dirty="0">
                          <a:effectLst/>
                        </a:rPr>
                        <a:t>.</a:t>
                      </a:r>
                      <a:endParaRPr lang="ru-RU" sz="24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134489"/>
                  </a:ext>
                </a:extLst>
              </a:tr>
              <a:tr h="3306463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effectLst/>
                        </a:rPr>
                        <a:t>следует традициям 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effectLst/>
                        </a:rPr>
                        <a:t>М.В. Ломоносова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effectLst/>
                        </a:rPr>
                        <a:t> А.П. Сумарокова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>
                          <a:effectLst/>
                        </a:rPr>
                        <a:t> создает свой стиль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u="none" kern="1200" dirty="0">
                          <a:effectLst/>
                        </a:rPr>
                        <a:t> написана "Ода к </a:t>
                      </a:r>
                      <a:r>
                        <a:rPr lang="ru-RU" sz="2400" u="none" kern="1200" dirty="0" err="1">
                          <a:effectLst/>
                        </a:rPr>
                        <a:t>Фелице</a:t>
                      </a:r>
                      <a:r>
                        <a:rPr lang="ru-RU" sz="2400" u="none" kern="1200" dirty="0">
                          <a:effectLst/>
                        </a:rPr>
                        <a:t>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>
                          <a:effectLst/>
                        </a:rPr>
                        <a:t>Основной жанр этого периода - торжественная ода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>
                          <a:effectLst/>
                        </a:rPr>
                        <a:t> разрушении чистоты классического жанра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effectLst/>
                        </a:rPr>
                        <a:t>отказ от торжественной оды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effectLst/>
                        </a:rPr>
                        <a:t>прославляет сельскую жизнь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400" kern="1200" baseline="0" dirty="0">
                          <a:effectLst/>
                        </a:rPr>
                        <a:t>          и </a:t>
                      </a:r>
                      <a:r>
                        <a:rPr lang="ru-RU" sz="2400" kern="1200" dirty="0">
                          <a:effectLst/>
                        </a:rPr>
                        <a:t>мудрую умеренность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083702"/>
                  </a:ext>
                </a:extLst>
              </a:tr>
            </a:tbl>
          </a:graphicData>
        </a:graphic>
      </p:graphicFrame>
      <p:pic>
        <p:nvPicPr>
          <p:cNvPr id="9218" name="Picture 2" descr="http://www.dergavin.ru/cms.ashx?req=Image&amp;&amp;imageid=06bf9b9a-59f4-4e2b-a305-09869978f118&amp;key=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0" y="136899"/>
            <a:ext cx="1072395" cy="1605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Ð°ÑÑÐ¸Ð½ÐºÐ¸ Ð¿Ð¾ Ð·Ð°Ð¿ÑÐ¾ÑÑ ÐºÐ½Ð¸Ð³Ð¸ Ð´ÐµÑÐ¶Ð°Ð²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45" y="136899"/>
            <a:ext cx="1668141" cy="2568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Ð°ÑÑÐ¸Ð½ÐºÐ¸ Ð¿Ð¾ Ð·Ð°Ð¿ÑÐ¾ÑÑ ÐºÐ½Ð¸Ð³Ð¸ Ð´ÐµÑÐ¶Ð°Ð²Ð¸Ð½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10743" r="1" b="16023"/>
          <a:stretch/>
        </p:blipFill>
        <p:spPr bwMode="auto">
          <a:xfrm>
            <a:off x="745347" y="4563672"/>
            <a:ext cx="1369574" cy="2038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0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848" y="322730"/>
            <a:ext cx="9282953" cy="1367959"/>
          </a:xfrm>
        </p:spPr>
        <p:txBody>
          <a:bodyPr/>
          <a:lstStyle/>
          <a:p>
            <a:r>
              <a:rPr lang="ru-RU" dirty="0"/>
              <a:t>Традиции                   Новаторство</a:t>
            </a:r>
            <a:br>
              <a:rPr lang="ru-RU" dirty="0"/>
            </a:br>
            <a:r>
              <a:rPr lang="ru-RU" dirty="0"/>
              <a:t>Ломоносова              Державина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9364" y="2448393"/>
            <a:ext cx="4530437" cy="3728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Гражданский пафос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Патриотизм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Величие образов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 descr="ÐÐ°ÑÑÐ¸Ð½ÐºÐ¸ Ð¿Ð¾ Ð·Ð°Ð¿ÑÐ¾ÑÑ Ð´ÐµÑÐ¶Ð°Ð²Ð¸Ð½ Ð¾Ð´Ð° ÑÐµÐ»Ð¸Ñ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671" y="160338"/>
            <a:ext cx="1770903" cy="27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27402" y="3058426"/>
            <a:ext cx="4420352" cy="4323884"/>
          </a:xfrm>
        </p:spPr>
        <p:txBody>
          <a:bodyPr/>
          <a:lstStyle/>
          <a:p>
            <a:r>
              <a:rPr lang="ru-RU" dirty="0"/>
              <a:t>Создал самобытный стиль</a:t>
            </a:r>
          </a:p>
          <a:p>
            <a:r>
              <a:rPr lang="ru-RU" dirty="0"/>
              <a:t>Включил в оду элементы сатиры</a:t>
            </a:r>
          </a:p>
          <a:p>
            <a:r>
              <a:rPr lang="ru-RU" dirty="0"/>
              <a:t>В оде появляются религиозно –философские идеи</a:t>
            </a:r>
          </a:p>
        </p:txBody>
      </p:sp>
      <p:sp>
        <p:nvSpPr>
          <p:cNvPr id="4" name="AutoShape 2" descr="ÐÐ°ÑÑÐ¸Ð½ÐºÐ¸ Ð¿Ð¾ Ð·Ð°Ð¿ÑÐ¾ÑÑ Ð»Ð¾Ð¼Ð¾Ð½Ð¾ÑÐ¾Ð² Ð¸ Ð´ÐµÑÐ¶Ð°Ð²Ð¸Ð½"/>
          <p:cNvSpPr>
            <a:spLocks noChangeAspect="1" noChangeArrowheads="1"/>
          </p:cNvSpPr>
          <p:nvPr/>
        </p:nvSpPr>
        <p:spPr bwMode="auto">
          <a:xfrm>
            <a:off x="266911" y="-33126"/>
            <a:ext cx="193464" cy="1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ÐÐ°ÑÑÐ¸Ð½ÐºÐ¸ Ð¿Ð¾ Ð·Ð°Ð¿ÑÐ¾ÑÑ ÐÐ¾Ð¼Ð¾Ð½Ð¾Ñ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9" y="160338"/>
            <a:ext cx="1605091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77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425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Wingdings</vt:lpstr>
      <vt:lpstr>Тема Office</vt:lpstr>
      <vt:lpstr>Гавриил Романович Державин  (1743-1816)</vt:lpstr>
      <vt:lpstr>Поэт, драматург, переводчик                   эпохи Просвещения</vt:lpstr>
      <vt:lpstr>Презентация PowerPoint</vt:lpstr>
      <vt:lpstr>Ода «Фелица»</vt:lpstr>
      <vt:lpstr>Презентация PowerPoint</vt:lpstr>
      <vt:lpstr>Презентация PowerPoint</vt:lpstr>
      <vt:lpstr>Презентация PowerPoint</vt:lpstr>
      <vt:lpstr>Периодизация творчества  Г.Р. Державина</vt:lpstr>
      <vt:lpstr>Традиции                   Новаторство Ломоносова              Державина</vt:lpstr>
      <vt:lpstr>Идейно-художественное содержание од</vt:lpstr>
      <vt:lpstr>Идейно-художественное содержание од</vt:lpstr>
      <vt:lpstr>Заслуги Державина в литературе</vt:lpstr>
    </vt:vector>
  </TitlesOfParts>
  <Company>Lanit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Морозова Ирина Игоревна</cp:lastModifiedBy>
  <cp:revision>24</cp:revision>
  <dcterms:created xsi:type="dcterms:W3CDTF">2019-09-21T13:17:48Z</dcterms:created>
  <dcterms:modified xsi:type="dcterms:W3CDTF">2024-05-24T14:59:58Z</dcterms:modified>
</cp:coreProperties>
</file>