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6" r:id="rId3"/>
    <p:sldId id="267" r:id="rId4"/>
    <p:sldId id="268" r:id="rId5"/>
    <p:sldId id="270" r:id="rId6"/>
    <p:sldId id="275" r:id="rId7"/>
    <p:sldId id="271" r:id="rId8"/>
    <p:sldId id="259" r:id="rId9"/>
    <p:sldId id="260" r:id="rId10"/>
    <p:sldId id="261" r:id="rId11"/>
    <p:sldId id="262" r:id="rId12"/>
    <p:sldId id="263" r:id="rId13"/>
    <p:sldId id="264" r:id="rId14"/>
    <p:sldId id="272" r:id="rId15"/>
    <p:sldId id="265" r:id="rId16"/>
    <p:sldId id="274" r:id="rId17"/>
    <p:sldId id="273" r:id="rId18"/>
    <p:sldId id="258" r:id="rId19"/>
    <p:sldId id="256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6F3E3-B7C2-4D57-84D0-DDA68E38C129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07069-2511-42E8-B6DF-497A7083F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74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68404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17155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48192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0898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6600"/>
                </a:solidFill>
              </a:rPr>
              <a:t>potato</a:t>
            </a:r>
            <a:endParaRPr lang="ru-RU" sz="6600" b="1" dirty="0">
              <a:solidFill>
                <a:srgbClr val="0066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420888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7269" y="2460557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81229" y="2417304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03491" y="2426016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8576" y="479715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94372" y="4797152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61355" y="4797152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Пользователь\Downloads\8fd5a61d72de8dca9713c431bd4d14d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9" y="1471668"/>
            <a:ext cx="1316804" cy="98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Пользователь\Downloads\8fd5a61d72de8dca9713c431bd4d14d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57" y="1496176"/>
            <a:ext cx="1316804" cy="98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Пользователь\Downloads\8fd5a61d72de8dca9713c431bd4d14d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13" y="1496176"/>
            <a:ext cx="1316804" cy="98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Пользователь\Downloads\8fd5a61d72de8dca9713c431bd4d14d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935" y="3868457"/>
            <a:ext cx="1316804" cy="98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Пользователь\Downloads\8fd5a61d72de8dca9713c431bd4d14d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556" y="3868457"/>
            <a:ext cx="1316804" cy="98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Пользователь\Downloads\8fd5a61d72de8dca9713c431bd4d14d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559" y="3808263"/>
            <a:ext cx="1316804" cy="98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1698576" y="1510988"/>
            <a:ext cx="5899081" cy="4896886"/>
            <a:chOff x="1698576" y="1510988"/>
            <a:chExt cx="5899081" cy="4896886"/>
          </a:xfrm>
        </p:grpSpPr>
        <p:pic>
          <p:nvPicPr>
            <p:cNvPr id="1027" name="Picture 3" descr="C:\Users\Пользователь\Downloads\hello_html_m7e9e9ad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618" y="1510988"/>
              <a:ext cx="5888039" cy="4896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698576" y="5484544"/>
              <a:ext cx="17318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more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8" name="Управляющая кнопка: фильм 17">
            <a:hlinkClick r:id="" action="ppaction://noaction" highlightClick="1"/>
          </p:cNvPr>
          <p:cNvSpPr/>
          <p:nvPr/>
        </p:nvSpPr>
        <p:spPr>
          <a:xfrm>
            <a:off x="287561" y="5727357"/>
            <a:ext cx="827699" cy="811419"/>
          </a:xfrm>
          <a:prstGeom prst="actionButtonMovi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77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ownloads\aZLp939_700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6" t="17468" r="18927" b="18984"/>
          <a:stretch/>
        </p:blipFill>
        <p:spPr bwMode="auto">
          <a:xfrm>
            <a:off x="1187624" y="7144"/>
            <a:ext cx="6740037" cy="685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7745" y="908720"/>
            <a:ext cx="7441717" cy="1015663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Five, six, 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pick up sticks</a:t>
            </a:r>
            <a:endParaRPr lang="ru-RU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8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ownloads\aZLp939_700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6" t="17468" r="18927" b="18984"/>
          <a:stretch/>
        </p:blipFill>
        <p:spPr bwMode="auto">
          <a:xfrm>
            <a:off x="1187624" y="7144"/>
            <a:ext cx="6740037" cy="685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1606" y="2509242"/>
            <a:ext cx="8584850" cy="1015663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One, two, 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buckle my shoe</a:t>
            </a:r>
            <a:endParaRPr lang="ru-RU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929" y="1628800"/>
            <a:ext cx="8772210" cy="1015663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Three, four, 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open the door</a:t>
            </a:r>
            <a:endParaRPr lang="ru-RU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2065" y="617617"/>
            <a:ext cx="7441717" cy="1015663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Five, six, 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pick up sticks</a:t>
            </a:r>
            <a:endParaRPr lang="ru-RU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38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ownloads\aZLp939_700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6" t="17468" r="18927" b="18984"/>
          <a:stretch/>
        </p:blipFill>
        <p:spPr bwMode="auto">
          <a:xfrm>
            <a:off x="1187624" y="7144"/>
            <a:ext cx="6740037" cy="685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585" y="1556792"/>
            <a:ext cx="9068123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Seven, eight, 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lay them straight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24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ownloads\aZLp939_700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6" t="17468" r="18927" b="18984"/>
          <a:stretch/>
        </p:blipFill>
        <p:spPr bwMode="auto">
          <a:xfrm>
            <a:off x="1187624" y="7144"/>
            <a:ext cx="6740037" cy="685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9473" y="1556792"/>
            <a:ext cx="7056355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Nine, ten, 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big fat hen.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89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ownloads\aZLp939_700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6" t="17468" r="18927" b="18984"/>
          <a:stretch/>
        </p:blipFill>
        <p:spPr bwMode="auto">
          <a:xfrm>
            <a:off x="1187624" y="7144"/>
            <a:ext cx="6740037" cy="685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753" y="1556792"/>
            <a:ext cx="8889806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Eleven, twelve, 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dig and delve.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24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ownloads\aZLp939_700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6" t="17468" r="18927" b="18984"/>
          <a:stretch/>
        </p:blipFill>
        <p:spPr bwMode="auto">
          <a:xfrm>
            <a:off x="1187624" y="7144"/>
            <a:ext cx="6740037" cy="685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409" y="5157192"/>
            <a:ext cx="8584850" cy="1015663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One, two, 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buckle my shoe</a:t>
            </a:r>
            <a:endParaRPr lang="ru-RU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537" y="4195554"/>
            <a:ext cx="8772210" cy="1015663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Three, four, 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open the door</a:t>
            </a:r>
            <a:endParaRPr lang="ru-RU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2064" y="3179891"/>
            <a:ext cx="7441717" cy="1015663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Five, six, 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pick up sticks</a:t>
            </a:r>
            <a:endParaRPr lang="ru-RU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305" y="2256561"/>
            <a:ext cx="9068123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Seven, eight, 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lay them straight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9188" y="1333231"/>
            <a:ext cx="7056355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Nine, ten, 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big fat hen.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2463" y="409901"/>
            <a:ext cx="8889806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Eleven, twelve, 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dig and delve.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661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8" t="30420" r="26564" b="34790"/>
          <a:stretch/>
        </p:blipFill>
        <p:spPr bwMode="auto">
          <a:xfrm>
            <a:off x="0" y="1118788"/>
            <a:ext cx="9144000" cy="432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9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555776" y="116632"/>
            <a:ext cx="3726140" cy="6525344"/>
            <a:chOff x="2339752" y="0"/>
            <a:chExt cx="4014172" cy="6858000"/>
          </a:xfrm>
        </p:grpSpPr>
        <p:pic>
          <p:nvPicPr>
            <p:cNvPr id="2050" name="Picture 2" descr="C:\Users\Пользователь\Downloads\10_one_two_buckle_my_shoe-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0"/>
            <a:stretch/>
          </p:blipFill>
          <p:spPr bwMode="auto">
            <a:xfrm>
              <a:off x="2339752" y="0"/>
              <a:ext cx="4014172" cy="685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411760" y="2420888"/>
              <a:ext cx="1215960" cy="5232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8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O</a:t>
              </a:r>
              <a:r>
                <a:rPr lang="en-US" sz="28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pen</a:t>
              </a:r>
              <a:endParaRPr lang="ru-RU" sz="2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38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17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6600"/>
                </a:solidFill>
              </a:rPr>
              <a:t>monkeys</a:t>
            </a:r>
            <a:endParaRPr lang="ru-RU" sz="6600" b="1" dirty="0">
              <a:solidFill>
                <a:srgbClr val="006600"/>
              </a:solidFill>
            </a:endParaRPr>
          </a:p>
        </p:txBody>
      </p:sp>
      <p:sp>
        <p:nvSpPr>
          <p:cNvPr id="18" name="Управляющая кнопка: фильм 17">
            <a:hlinkClick r:id="" action="ppaction://noaction" highlightClick="1"/>
          </p:cNvPr>
          <p:cNvSpPr/>
          <p:nvPr/>
        </p:nvSpPr>
        <p:spPr>
          <a:xfrm>
            <a:off x="287561" y="5727357"/>
            <a:ext cx="827699" cy="811419"/>
          </a:xfrm>
          <a:prstGeom prst="actionButtonMovi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C:\Users\Пользователь\Downloads\maxresdefault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7"/>
          <a:stretch/>
        </p:blipFill>
        <p:spPr bwMode="auto">
          <a:xfrm>
            <a:off x="701410" y="1052736"/>
            <a:ext cx="7775124" cy="3849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Пользователь\Pictures\Saved Pictures\b2af72d6213a9f15b58e49c846872ca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" t="53644" r="50000" b="28757"/>
          <a:stretch/>
        </p:blipFill>
        <p:spPr bwMode="auto">
          <a:xfrm>
            <a:off x="1547664" y="4667987"/>
            <a:ext cx="3643977" cy="189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Пользователь\Pictures\Saved Pictures\b2af72d6213a9f15b58e49c846872ca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" t="70041" r="50000" b="3742"/>
          <a:stretch/>
        </p:blipFill>
        <p:spPr bwMode="auto">
          <a:xfrm>
            <a:off x="5355858" y="4026537"/>
            <a:ext cx="3436185" cy="266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Надя\Desktop\55d354108468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t="7534" r="12179" b="13834"/>
          <a:stretch/>
        </p:blipFill>
        <p:spPr bwMode="auto">
          <a:xfrm>
            <a:off x="233180" y="194896"/>
            <a:ext cx="1764159" cy="1304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2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0099"/>
                </a:solidFill>
              </a:rPr>
              <a:t>How Old </a:t>
            </a:r>
            <a:r>
              <a:rPr lang="en-US" sz="6000" b="1" dirty="0">
                <a:solidFill>
                  <a:srgbClr val="000099"/>
                </a:solidFill>
              </a:rPr>
              <a:t>A</a:t>
            </a:r>
            <a:r>
              <a:rPr lang="en-US" sz="6000" b="1" dirty="0" smtClean="0">
                <a:solidFill>
                  <a:srgbClr val="000099"/>
                </a:solidFill>
              </a:rPr>
              <a:t>re </a:t>
            </a:r>
            <a:r>
              <a:rPr lang="en-US" sz="6000" b="1" dirty="0">
                <a:solidFill>
                  <a:srgbClr val="000099"/>
                </a:solidFill>
              </a:rPr>
              <a:t>Y</a:t>
            </a:r>
            <a:r>
              <a:rPr lang="en-US" sz="6000" b="1" dirty="0" smtClean="0">
                <a:solidFill>
                  <a:srgbClr val="000099"/>
                </a:solidFill>
              </a:rPr>
              <a:t>ou?</a:t>
            </a:r>
            <a:endParaRPr lang="ru-RU" sz="6000" b="1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4064496" cy="936104"/>
          </a:xfrm>
        </p:spPr>
        <p:txBody>
          <a:bodyPr>
            <a:normAutofit fontScale="92500" lnSpcReduction="20000"/>
          </a:bodyPr>
          <a:lstStyle/>
          <a:p>
            <a:r>
              <a:rPr lang="en-US" sz="7200" b="1" dirty="0" smtClean="0">
                <a:solidFill>
                  <a:srgbClr val="C00000"/>
                </a:solidFill>
              </a:rPr>
              <a:t>I am …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589240"/>
            <a:ext cx="1468672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p.55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Пользователь\Downloads\birthday-how-old-are-you-6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71718"/>
            <a:ext cx="5137904" cy="385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87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/>
          <p:cNvSpPr>
            <a:spLocks noChangeArrowheads="1" noChangeShapeType="1" noTextEdit="1"/>
          </p:cNvSpPr>
          <p:nvPr/>
        </p:nvSpPr>
        <p:spPr bwMode="auto">
          <a:xfrm>
            <a:off x="1619250" y="1773238"/>
            <a:ext cx="517525" cy="112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52227" name="WordArt 3"/>
          <p:cNvSpPr>
            <a:spLocks noChangeArrowheads="1" noChangeShapeType="1" noTextEdit="1"/>
          </p:cNvSpPr>
          <p:nvPr/>
        </p:nvSpPr>
        <p:spPr bwMode="auto">
          <a:xfrm>
            <a:off x="2411413" y="4941888"/>
            <a:ext cx="517525" cy="112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996633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52229" name="WordArt 5"/>
          <p:cNvSpPr>
            <a:spLocks noChangeArrowheads="1" noChangeShapeType="1" noTextEdit="1"/>
          </p:cNvSpPr>
          <p:nvPr/>
        </p:nvSpPr>
        <p:spPr bwMode="auto">
          <a:xfrm>
            <a:off x="4067175" y="5445125"/>
            <a:ext cx="517525" cy="112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52230" name="WordArt 6"/>
          <p:cNvSpPr>
            <a:spLocks noChangeArrowheads="1" noChangeShapeType="1" noTextEdit="1"/>
          </p:cNvSpPr>
          <p:nvPr/>
        </p:nvSpPr>
        <p:spPr bwMode="auto">
          <a:xfrm>
            <a:off x="3132138" y="836613"/>
            <a:ext cx="517525" cy="112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52232" name="WordArt 8"/>
          <p:cNvSpPr>
            <a:spLocks noChangeArrowheads="1" noChangeShapeType="1" noTextEdit="1"/>
          </p:cNvSpPr>
          <p:nvPr/>
        </p:nvSpPr>
        <p:spPr bwMode="auto">
          <a:xfrm>
            <a:off x="5940425" y="1196975"/>
            <a:ext cx="517525" cy="112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pic>
        <p:nvPicPr>
          <p:cNvPr id="1026" name="Picture 2" descr="C:\Users\Пользователь\Pictures\смайлы\e8bcb882ca046f435607d70f345028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21434"/>
            <a:ext cx="2285112" cy="243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8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000099"/>
                </a:solidFill>
              </a:rPr>
              <a:t>Reflexion</a:t>
            </a:r>
            <a:endParaRPr lang="ru-RU" sz="5400" b="1" dirty="0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28198"/>
            <a:ext cx="2619790" cy="1728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76" y="2355638"/>
            <a:ext cx="2702448" cy="1790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"/>
          <a:stretch/>
        </p:blipFill>
        <p:spPr>
          <a:xfrm>
            <a:off x="6613298" y="2254813"/>
            <a:ext cx="2255369" cy="180261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4293096"/>
            <a:ext cx="27993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C00000"/>
                </a:solidFill>
              </a:rPr>
              <a:t>Super!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347864" y="4279344"/>
            <a:ext cx="27993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C00000"/>
                </a:solidFill>
              </a:rPr>
              <a:t>So-so…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316257" y="4279368"/>
            <a:ext cx="27993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341332" y="4279344"/>
            <a:ext cx="27993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C00000"/>
                </a:solidFill>
              </a:rPr>
              <a:t>Not good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1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1892147" y="3155950"/>
            <a:ext cx="591621" cy="112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52231" name="WordArt 7"/>
          <p:cNvSpPr>
            <a:spLocks noChangeArrowheads="1" noChangeShapeType="1" noTextEdit="1"/>
          </p:cNvSpPr>
          <p:nvPr/>
        </p:nvSpPr>
        <p:spPr bwMode="auto">
          <a:xfrm>
            <a:off x="4716016" y="765175"/>
            <a:ext cx="589409" cy="112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52233" name="WordArt 9"/>
          <p:cNvSpPr>
            <a:spLocks noChangeArrowheads="1" noChangeShapeType="1" noTextEdit="1"/>
          </p:cNvSpPr>
          <p:nvPr/>
        </p:nvSpPr>
        <p:spPr bwMode="auto">
          <a:xfrm>
            <a:off x="2985542" y="4837113"/>
            <a:ext cx="115252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CC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52234" name="WordArt 10"/>
          <p:cNvSpPr>
            <a:spLocks noChangeArrowheads="1" noChangeShapeType="1" noTextEdit="1"/>
          </p:cNvSpPr>
          <p:nvPr/>
        </p:nvSpPr>
        <p:spPr bwMode="auto">
          <a:xfrm>
            <a:off x="6351741" y="1628800"/>
            <a:ext cx="517525" cy="112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52235" name="WordArt 11"/>
          <p:cNvSpPr>
            <a:spLocks noChangeArrowheads="1" noChangeShapeType="1" noTextEdit="1"/>
          </p:cNvSpPr>
          <p:nvPr/>
        </p:nvSpPr>
        <p:spPr bwMode="auto">
          <a:xfrm>
            <a:off x="6660231" y="3356992"/>
            <a:ext cx="589881" cy="112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C33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pic>
        <p:nvPicPr>
          <p:cNvPr id="7" name="Picture 2" descr="C:\Users\Пользователь\Pictures\смайлы\e8bcb882ca046f435607d70f345028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5112" cy="243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7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/>
          <p:cNvSpPr>
            <a:spLocks noChangeArrowheads="1" noChangeShapeType="1" noTextEdit="1"/>
          </p:cNvSpPr>
          <p:nvPr/>
        </p:nvSpPr>
        <p:spPr bwMode="auto">
          <a:xfrm>
            <a:off x="1619672" y="1773238"/>
            <a:ext cx="517103" cy="112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52227" name="WordArt 3"/>
          <p:cNvSpPr>
            <a:spLocks noChangeArrowheads="1" noChangeShapeType="1" noTextEdit="1"/>
          </p:cNvSpPr>
          <p:nvPr/>
        </p:nvSpPr>
        <p:spPr bwMode="auto">
          <a:xfrm>
            <a:off x="2411413" y="4941888"/>
            <a:ext cx="517525" cy="112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996633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1476375" y="3716338"/>
            <a:ext cx="517525" cy="112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52229" name="WordArt 5"/>
          <p:cNvSpPr>
            <a:spLocks noChangeArrowheads="1" noChangeShapeType="1" noTextEdit="1"/>
          </p:cNvSpPr>
          <p:nvPr/>
        </p:nvSpPr>
        <p:spPr bwMode="auto">
          <a:xfrm>
            <a:off x="4067175" y="5445125"/>
            <a:ext cx="517525" cy="112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52230" name="WordArt 6"/>
          <p:cNvSpPr>
            <a:spLocks noChangeArrowheads="1" noChangeShapeType="1" noTextEdit="1"/>
          </p:cNvSpPr>
          <p:nvPr/>
        </p:nvSpPr>
        <p:spPr bwMode="auto">
          <a:xfrm>
            <a:off x="3132138" y="836613"/>
            <a:ext cx="517525" cy="112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52231" name="WordArt 7"/>
          <p:cNvSpPr>
            <a:spLocks noChangeArrowheads="1" noChangeShapeType="1" noTextEdit="1"/>
          </p:cNvSpPr>
          <p:nvPr/>
        </p:nvSpPr>
        <p:spPr bwMode="auto">
          <a:xfrm>
            <a:off x="4787900" y="765175"/>
            <a:ext cx="517525" cy="112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52232" name="WordArt 8"/>
          <p:cNvSpPr>
            <a:spLocks noChangeArrowheads="1" noChangeShapeType="1" noTextEdit="1"/>
          </p:cNvSpPr>
          <p:nvPr/>
        </p:nvSpPr>
        <p:spPr bwMode="auto">
          <a:xfrm>
            <a:off x="5940425" y="1196975"/>
            <a:ext cx="517525" cy="112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52233" name="WordArt 9"/>
          <p:cNvSpPr>
            <a:spLocks noChangeArrowheads="1" noChangeShapeType="1" noTextEdit="1"/>
          </p:cNvSpPr>
          <p:nvPr/>
        </p:nvSpPr>
        <p:spPr bwMode="auto">
          <a:xfrm>
            <a:off x="5651500" y="5084763"/>
            <a:ext cx="115252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CC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52234" name="WordArt 10"/>
          <p:cNvSpPr>
            <a:spLocks noChangeArrowheads="1" noChangeShapeType="1" noTextEdit="1"/>
          </p:cNvSpPr>
          <p:nvPr/>
        </p:nvSpPr>
        <p:spPr bwMode="auto">
          <a:xfrm>
            <a:off x="6877050" y="3860800"/>
            <a:ext cx="517525" cy="112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52235" name="WordArt 11"/>
          <p:cNvSpPr>
            <a:spLocks noChangeArrowheads="1" noChangeShapeType="1" noTextEdit="1"/>
          </p:cNvSpPr>
          <p:nvPr/>
        </p:nvSpPr>
        <p:spPr bwMode="auto">
          <a:xfrm>
            <a:off x="6732588" y="2349500"/>
            <a:ext cx="517525" cy="112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C33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pic>
        <p:nvPicPr>
          <p:cNvPr id="12" name="Picture 2" descr="C:\Users\Пользователь\Pictures\смайлы\e8bcb882ca046f435607d70f345028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26582"/>
            <a:ext cx="2285112" cy="243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64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дя\Desktop\55d354108468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t="7534" r="12179" b="13834"/>
          <a:stretch/>
        </p:blipFill>
        <p:spPr bwMode="auto">
          <a:xfrm>
            <a:off x="611560" y="476672"/>
            <a:ext cx="7906434" cy="5848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8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17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6600"/>
                </a:solidFill>
              </a:rPr>
              <a:t>monkeys</a:t>
            </a:r>
            <a:endParaRPr lang="ru-RU" sz="6600" b="1" dirty="0">
              <a:solidFill>
                <a:srgbClr val="006600"/>
              </a:solidFill>
            </a:endParaRPr>
          </a:p>
        </p:txBody>
      </p:sp>
      <p:sp>
        <p:nvSpPr>
          <p:cNvPr id="18" name="Управляющая кнопка: фильм 17">
            <a:hlinkClick r:id="" action="ppaction://noaction" highlightClick="1"/>
          </p:cNvPr>
          <p:cNvSpPr/>
          <p:nvPr/>
        </p:nvSpPr>
        <p:spPr>
          <a:xfrm>
            <a:off x="287561" y="5727357"/>
            <a:ext cx="827699" cy="811419"/>
          </a:xfrm>
          <a:prstGeom prst="actionButtonMovi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C:\Users\Пользователь\Downloads\maxresdefault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7"/>
          <a:stretch/>
        </p:blipFill>
        <p:spPr bwMode="auto">
          <a:xfrm>
            <a:off x="701410" y="1052736"/>
            <a:ext cx="7775124" cy="3849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Пользователь\Pictures\Saved Pictures\b2af72d6213a9f15b58e49c846872ca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" t="53644" r="50000" b="28757"/>
          <a:stretch/>
        </p:blipFill>
        <p:spPr bwMode="auto">
          <a:xfrm>
            <a:off x="1547664" y="4667987"/>
            <a:ext cx="3643977" cy="189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Пользователь\Pictures\Saved Pictures\b2af72d6213a9f15b58e49c846872ca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" t="70041" r="50000" b="3742"/>
          <a:stretch/>
        </p:blipFill>
        <p:spPr bwMode="auto">
          <a:xfrm>
            <a:off x="5355858" y="4026537"/>
            <a:ext cx="3436185" cy="266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Надя\Desktop\55d354108468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t="7534" r="12179" b="13834"/>
          <a:stretch/>
        </p:blipFill>
        <p:spPr bwMode="auto">
          <a:xfrm>
            <a:off x="233180" y="194896"/>
            <a:ext cx="1764159" cy="1304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8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/>
          <p:cNvSpPr>
            <a:spLocks noChangeArrowheads="1" noChangeShapeType="1" noTextEdit="1"/>
          </p:cNvSpPr>
          <p:nvPr/>
        </p:nvSpPr>
        <p:spPr bwMode="auto">
          <a:xfrm>
            <a:off x="1619250" y="1773238"/>
            <a:ext cx="517525" cy="112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52227" name="WordArt 3"/>
          <p:cNvSpPr>
            <a:spLocks noChangeArrowheads="1" noChangeShapeType="1" noTextEdit="1"/>
          </p:cNvSpPr>
          <p:nvPr/>
        </p:nvSpPr>
        <p:spPr bwMode="auto">
          <a:xfrm>
            <a:off x="2411413" y="4941888"/>
            <a:ext cx="517525" cy="112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996633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1476375" y="3716338"/>
            <a:ext cx="517525" cy="112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52229" name="WordArt 5"/>
          <p:cNvSpPr>
            <a:spLocks noChangeArrowheads="1" noChangeShapeType="1" noTextEdit="1"/>
          </p:cNvSpPr>
          <p:nvPr/>
        </p:nvSpPr>
        <p:spPr bwMode="auto">
          <a:xfrm>
            <a:off x="4067175" y="5445125"/>
            <a:ext cx="517525" cy="112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52230" name="WordArt 6"/>
          <p:cNvSpPr>
            <a:spLocks noChangeArrowheads="1" noChangeShapeType="1" noTextEdit="1"/>
          </p:cNvSpPr>
          <p:nvPr/>
        </p:nvSpPr>
        <p:spPr bwMode="auto">
          <a:xfrm>
            <a:off x="3132138" y="836613"/>
            <a:ext cx="517525" cy="112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52231" name="WordArt 7"/>
          <p:cNvSpPr>
            <a:spLocks noChangeArrowheads="1" noChangeShapeType="1" noTextEdit="1"/>
          </p:cNvSpPr>
          <p:nvPr/>
        </p:nvSpPr>
        <p:spPr bwMode="auto">
          <a:xfrm>
            <a:off x="4787900" y="765175"/>
            <a:ext cx="517525" cy="112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52232" name="WordArt 8"/>
          <p:cNvSpPr>
            <a:spLocks noChangeArrowheads="1" noChangeShapeType="1" noTextEdit="1"/>
          </p:cNvSpPr>
          <p:nvPr/>
        </p:nvSpPr>
        <p:spPr bwMode="auto">
          <a:xfrm>
            <a:off x="5940425" y="1196975"/>
            <a:ext cx="517525" cy="112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52233" name="WordArt 9"/>
          <p:cNvSpPr>
            <a:spLocks noChangeArrowheads="1" noChangeShapeType="1" noTextEdit="1"/>
          </p:cNvSpPr>
          <p:nvPr/>
        </p:nvSpPr>
        <p:spPr bwMode="auto">
          <a:xfrm>
            <a:off x="5651500" y="5084763"/>
            <a:ext cx="115252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CC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52234" name="WordArt 10"/>
          <p:cNvSpPr>
            <a:spLocks noChangeArrowheads="1" noChangeShapeType="1" noTextEdit="1"/>
          </p:cNvSpPr>
          <p:nvPr/>
        </p:nvSpPr>
        <p:spPr bwMode="auto">
          <a:xfrm>
            <a:off x="6877050" y="3860800"/>
            <a:ext cx="517525" cy="112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52235" name="WordArt 11"/>
          <p:cNvSpPr>
            <a:spLocks noChangeArrowheads="1" noChangeShapeType="1" noTextEdit="1"/>
          </p:cNvSpPr>
          <p:nvPr/>
        </p:nvSpPr>
        <p:spPr bwMode="auto">
          <a:xfrm>
            <a:off x="6732588" y="2349500"/>
            <a:ext cx="517525" cy="112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C33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52236" name="WordArt 12"/>
          <p:cNvSpPr>
            <a:spLocks noChangeArrowheads="1" noChangeShapeType="1" noTextEdit="1"/>
          </p:cNvSpPr>
          <p:nvPr/>
        </p:nvSpPr>
        <p:spPr bwMode="auto">
          <a:xfrm>
            <a:off x="4716463" y="2997200"/>
            <a:ext cx="115252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12</a:t>
            </a:r>
          </a:p>
        </p:txBody>
      </p:sp>
      <p:sp>
        <p:nvSpPr>
          <p:cNvPr id="52237" name="WordArt 13"/>
          <p:cNvSpPr>
            <a:spLocks noChangeArrowheads="1" noChangeShapeType="1" noTextEdit="1"/>
          </p:cNvSpPr>
          <p:nvPr/>
        </p:nvSpPr>
        <p:spPr bwMode="auto">
          <a:xfrm>
            <a:off x="2843213" y="2924175"/>
            <a:ext cx="115252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11</a:t>
            </a:r>
          </a:p>
        </p:txBody>
      </p:sp>
      <p:pic>
        <p:nvPicPr>
          <p:cNvPr id="14" name="Picture 2" descr="C:\Users\Пользователь\Pictures\смайлы\e8bcb882ca046f435607d70f345028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2" y="-14064"/>
            <a:ext cx="1547516" cy="165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Пользователь\Pictures\смайлы\e8bcb882ca046f435607d70f345028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652" y="55528"/>
            <a:ext cx="1547516" cy="165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15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  <p:bldP spid="52227" grpId="0" animBg="1"/>
      <p:bldP spid="52228" grpId="0" animBg="1"/>
      <p:bldP spid="52229" grpId="0" animBg="1"/>
      <p:bldP spid="52230" grpId="0" animBg="1"/>
      <p:bldP spid="52231" grpId="0" animBg="1"/>
      <p:bldP spid="52232" grpId="0" animBg="1"/>
      <p:bldP spid="52233" grpId="0" animBg="1"/>
      <p:bldP spid="52234" grpId="0" animBg="1"/>
      <p:bldP spid="522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ownloads\aZLp939_700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6" t="17468" r="18927" b="18984"/>
          <a:stretch/>
        </p:blipFill>
        <p:spPr bwMode="auto">
          <a:xfrm>
            <a:off x="1187624" y="7144"/>
            <a:ext cx="6740037" cy="685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1606" y="2509242"/>
            <a:ext cx="8584850" cy="1015663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One, two, 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buckle my shoe</a:t>
            </a:r>
            <a:endParaRPr lang="ru-RU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28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ownloads\aZLp939_700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6" t="17468" r="18927" b="18984"/>
          <a:stretch/>
        </p:blipFill>
        <p:spPr bwMode="auto">
          <a:xfrm>
            <a:off x="1187624" y="7144"/>
            <a:ext cx="6740037" cy="685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7929" y="1628800"/>
            <a:ext cx="8772210" cy="1015663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Three, four, 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open the door</a:t>
            </a:r>
            <a:endParaRPr lang="ru-RU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93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171</Words>
  <Application>Microsoft Office PowerPoint</Application>
  <PresentationFormat>Экран (4:3)</PresentationFormat>
  <Paragraphs>66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potato</vt:lpstr>
      <vt:lpstr>Презентация PowerPoint</vt:lpstr>
      <vt:lpstr>Презентация PowerPoint</vt:lpstr>
      <vt:lpstr>Презентация PowerPoint</vt:lpstr>
      <vt:lpstr>Презентация PowerPoint</vt:lpstr>
      <vt:lpstr>monkeys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monkeys</vt:lpstr>
      <vt:lpstr>How Old Are You?</vt:lpstr>
      <vt:lpstr>Reflexion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potato</dc:title>
  <dc:creator>Пользователь</dc:creator>
  <cp:lastModifiedBy>Пользователь</cp:lastModifiedBy>
  <cp:revision>10</cp:revision>
  <dcterms:created xsi:type="dcterms:W3CDTF">2022-03-16T19:01:26Z</dcterms:created>
  <dcterms:modified xsi:type="dcterms:W3CDTF">2024-07-05T14:23:29Z</dcterms:modified>
</cp:coreProperties>
</file>