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9" r:id="rId4"/>
    <p:sldId id="262" r:id="rId5"/>
    <p:sldId id="260" r:id="rId6"/>
    <p:sldId id="264" r:id="rId7"/>
    <p:sldId id="266" r:id="rId8"/>
    <p:sldId id="290" r:id="rId9"/>
    <p:sldId id="261" r:id="rId10"/>
    <p:sldId id="267" r:id="rId11"/>
    <p:sldId id="285" r:id="rId12"/>
    <p:sldId id="265" r:id="rId13"/>
    <p:sldId id="269" r:id="rId14"/>
    <p:sldId id="286" r:id="rId15"/>
    <p:sldId id="287" r:id="rId16"/>
    <p:sldId id="288" r:id="rId17"/>
    <p:sldId id="271" r:id="rId18"/>
    <p:sldId id="279" r:id="rId19"/>
    <p:sldId id="280" r:id="rId20"/>
    <p:sldId id="281" r:id="rId21"/>
    <p:sldId id="282" r:id="rId22"/>
    <p:sldId id="284" r:id="rId23"/>
    <p:sldId id="278" r:id="rId24"/>
    <p:sldId id="272" r:id="rId25"/>
    <p:sldId id="289" r:id="rId26"/>
    <p:sldId id="274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E779B15-FE97-40B0-B657-9A25543E66AA}">
          <p14:sldIdLst>
            <p14:sldId id="256"/>
            <p14:sldId id="257"/>
            <p14:sldId id="259"/>
            <p14:sldId id="262"/>
            <p14:sldId id="260"/>
            <p14:sldId id="264"/>
            <p14:sldId id="266"/>
            <p14:sldId id="290"/>
            <p14:sldId id="261"/>
            <p14:sldId id="267"/>
            <p14:sldId id="285"/>
            <p14:sldId id="265"/>
            <p14:sldId id="269"/>
            <p14:sldId id="286"/>
            <p14:sldId id="287"/>
            <p14:sldId id="288"/>
            <p14:sldId id="271"/>
            <p14:sldId id="279"/>
            <p14:sldId id="280"/>
            <p14:sldId id="281"/>
            <p14:sldId id="282"/>
            <p14:sldId id="284"/>
            <p14:sldId id="278"/>
            <p14:sldId id="272"/>
            <p14:sldId id="289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76" autoAdjust="0"/>
    <p:restoredTop sz="94660"/>
  </p:normalViewPr>
  <p:slideViewPr>
    <p:cSldViewPr>
      <p:cViewPr varScale="1">
        <p:scale>
          <a:sx n="68" d="100"/>
          <a:sy n="68" d="100"/>
        </p:scale>
        <p:origin x="152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072205-5516-4A43-81B3-CAD9E0A3164E}" type="doc">
      <dgm:prSet loTypeId="urn:microsoft.com/office/officeart/2005/8/layout/radial3" loCatId="relationship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C683A5-E4C5-427E-ADEE-05C8AE0BBA2D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/>
            <a:t>478</a:t>
          </a:r>
        </a:p>
      </dgm:t>
    </dgm:pt>
    <dgm:pt modelId="{96D7DC98-CAA0-4C5E-BB0F-C48608AB0A32}" type="parTrans" cxnId="{DFE3FC7D-62EB-41B5-8D4A-1AAC27D08301}">
      <dgm:prSet/>
      <dgm:spPr/>
      <dgm:t>
        <a:bodyPr/>
        <a:lstStyle/>
        <a:p>
          <a:endParaRPr lang="ru-RU"/>
        </a:p>
      </dgm:t>
    </dgm:pt>
    <dgm:pt modelId="{24E31398-1870-41F9-A961-6D3E1DCC6C43}" type="sibTrans" cxnId="{DFE3FC7D-62EB-41B5-8D4A-1AAC27D08301}">
      <dgm:prSet/>
      <dgm:spPr/>
      <dgm:t>
        <a:bodyPr/>
        <a:lstStyle/>
        <a:p>
          <a:endParaRPr lang="ru-RU"/>
        </a:p>
      </dgm:t>
    </dgm:pt>
    <dgm:pt modelId="{C9FD6D2F-C9ED-4772-BC79-F99C6D9EEE9A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/>
            <a:t>И</a:t>
          </a:r>
        </a:p>
      </dgm:t>
    </dgm:pt>
    <dgm:pt modelId="{39EEC1CF-4AFF-4EB6-95DC-C89B9A82C2D8}" type="parTrans" cxnId="{29B9BE2E-5241-4D8A-9301-BC6458755B27}">
      <dgm:prSet/>
      <dgm:spPr/>
      <dgm:t>
        <a:bodyPr/>
        <a:lstStyle/>
        <a:p>
          <a:endParaRPr lang="ru-RU"/>
        </a:p>
      </dgm:t>
    </dgm:pt>
    <dgm:pt modelId="{AAE3F7EB-8397-4754-B2FD-C1E61A251DFB}" type="sibTrans" cxnId="{29B9BE2E-5241-4D8A-9301-BC6458755B27}">
      <dgm:prSet/>
      <dgm:spPr/>
      <dgm:t>
        <a:bodyPr/>
        <a:lstStyle/>
        <a:p>
          <a:endParaRPr lang="ru-RU"/>
        </a:p>
      </dgm:t>
    </dgm:pt>
    <dgm:pt modelId="{C26A5FC6-BC04-4002-9BE5-B1EA04F88779}" type="pres">
      <dgm:prSet presAssocID="{6B072205-5516-4A43-81B3-CAD9E0A3164E}" presName="composite" presStyleCnt="0">
        <dgm:presLayoutVars>
          <dgm:chMax val="1"/>
          <dgm:dir/>
          <dgm:resizeHandles val="exact"/>
        </dgm:presLayoutVars>
      </dgm:prSet>
      <dgm:spPr/>
    </dgm:pt>
    <dgm:pt modelId="{CA0B4789-A548-4460-AF81-1D75C7104B73}" type="pres">
      <dgm:prSet presAssocID="{6B072205-5516-4A43-81B3-CAD9E0A3164E}" presName="radial" presStyleCnt="0">
        <dgm:presLayoutVars>
          <dgm:animLvl val="ctr"/>
        </dgm:presLayoutVars>
      </dgm:prSet>
      <dgm:spPr/>
    </dgm:pt>
    <dgm:pt modelId="{D3335703-4866-43AE-BC8D-B9B5F110E6C9}" type="pres">
      <dgm:prSet presAssocID="{66C683A5-E4C5-427E-ADEE-05C8AE0BBA2D}" presName="centerShape" presStyleLbl="vennNode1" presStyleIdx="0" presStyleCnt="2"/>
      <dgm:spPr/>
    </dgm:pt>
    <dgm:pt modelId="{F36DDF4F-74CE-4EFD-AE5A-E9C801DFBEA2}" type="pres">
      <dgm:prSet presAssocID="{C9FD6D2F-C9ED-4772-BC79-F99C6D9EEE9A}" presName="node" presStyleLbl="vennNode1" presStyleIdx="1" presStyleCnt="2" custScaleX="136927" custScaleY="152094">
        <dgm:presLayoutVars>
          <dgm:bulletEnabled val="1"/>
        </dgm:presLayoutVars>
      </dgm:prSet>
      <dgm:spPr/>
    </dgm:pt>
  </dgm:ptLst>
  <dgm:cxnLst>
    <dgm:cxn modelId="{42838A08-4B37-4BDB-B69F-532A1EE6B001}" type="presOf" srcId="{6B072205-5516-4A43-81B3-CAD9E0A3164E}" destId="{C26A5FC6-BC04-4002-9BE5-B1EA04F88779}" srcOrd="0" destOrd="0" presId="urn:microsoft.com/office/officeart/2005/8/layout/radial3"/>
    <dgm:cxn modelId="{29B9BE2E-5241-4D8A-9301-BC6458755B27}" srcId="{66C683A5-E4C5-427E-ADEE-05C8AE0BBA2D}" destId="{C9FD6D2F-C9ED-4772-BC79-F99C6D9EEE9A}" srcOrd="0" destOrd="0" parTransId="{39EEC1CF-4AFF-4EB6-95DC-C89B9A82C2D8}" sibTransId="{AAE3F7EB-8397-4754-B2FD-C1E61A251DFB}"/>
    <dgm:cxn modelId="{91071661-9879-4D81-B3EF-171F86252E57}" type="presOf" srcId="{66C683A5-E4C5-427E-ADEE-05C8AE0BBA2D}" destId="{D3335703-4866-43AE-BC8D-B9B5F110E6C9}" srcOrd="0" destOrd="0" presId="urn:microsoft.com/office/officeart/2005/8/layout/radial3"/>
    <dgm:cxn modelId="{5853287C-AA09-4EF9-B298-315CEF380098}" type="presOf" srcId="{C9FD6D2F-C9ED-4772-BC79-F99C6D9EEE9A}" destId="{F36DDF4F-74CE-4EFD-AE5A-E9C801DFBEA2}" srcOrd="0" destOrd="0" presId="urn:microsoft.com/office/officeart/2005/8/layout/radial3"/>
    <dgm:cxn modelId="{DFE3FC7D-62EB-41B5-8D4A-1AAC27D08301}" srcId="{6B072205-5516-4A43-81B3-CAD9E0A3164E}" destId="{66C683A5-E4C5-427E-ADEE-05C8AE0BBA2D}" srcOrd="0" destOrd="0" parTransId="{96D7DC98-CAA0-4C5E-BB0F-C48608AB0A32}" sibTransId="{24E31398-1870-41F9-A961-6D3E1DCC6C43}"/>
    <dgm:cxn modelId="{E79B188C-F3A3-4593-BB10-8C3FF9898337}" type="presParOf" srcId="{C26A5FC6-BC04-4002-9BE5-B1EA04F88779}" destId="{CA0B4789-A548-4460-AF81-1D75C7104B73}" srcOrd="0" destOrd="0" presId="urn:microsoft.com/office/officeart/2005/8/layout/radial3"/>
    <dgm:cxn modelId="{6BD7D47B-C608-4C6E-8860-E059DA121F46}" type="presParOf" srcId="{CA0B4789-A548-4460-AF81-1D75C7104B73}" destId="{D3335703-4866-43AE-BC8D-B9B5F110E6C9}" srcOrd="0" destOrd="0" presId="urn:microsoft.com/office/officeart/2005/8/layout/radial3"/>
    <dgm:cxn modelId="{AD0EF169-A042-4677-A9E7-B1375C30DE07}" type="presParOf" srcId="{CA0B4789-A548-4460-AF81-1D75C7104B73}" destId="{F36DDF4F-74CE-4EFD-AE5A-E9C801DFBEA2}" srcOrd="1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B072205-5516-4A43-81B3-CAD9E0A3164E}" type="doc">
      <dgm:prSet loTypeId="urn:microsoft.com/office/officeart/2005/8/layout/radial3" loCatId="relationship" qsTypeId="urn:microsoft.com/office/officeart/2005/8/quickstyle/3d6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C9FD6D2F-C9ED-4772-BC79-F99C6D9EEE9A}">
      <dgm:prSet phldrT="[Текст]" custT="1"/>
      <dgm:spPr>
        <a:solidFill>
          <a:srgbClr val="00FF00">
            <a:alpha val="50000"/>
          </a:srgbClr>
        </a:solidFill>
      </dgm:spPr>
      <dgm:t>
        <a:bodyPr/>
        <a:lstStyle/>
        <a:p>
          <a:r>
            <a:rPr lang="ru-RU" sz="2800" b="1" dirty="0"/>
            <a:t>б</a:t>
          </a:r>
        </a:p>
      </dgm:t>
    </dgm:pt>
    <dgm:pt modelId="{39EEC1CF-4AFF-4EB6-95DC-C89B9A82C2D8}" type="parTrans" cxnId="{29B9BE2E-5241-4D8A-9301-BC6458755B27}">
      <dgm:prSet/>
      <dgm:spPr/>
      <dgm:t>
        <a:bodyPr/>
        <a:lstStyle/>
        <a:p>
          <a:endParaRPr lang="ru-RU"/>
        </a:p>
      </dgm:t>
    </dgm:pt>
    <dgm:pt modelId="{AAE3F7EB-8397-4754-B2FD-C1E61A251DFB}" type="sibTrans" cxnId="{29B9BE2E-5241-4D8A-9301-BC6458755B27}">
      <dgm:prSet/>
      <dgm:spPr/>
      <dgm:t>
        <a:bodyPr/>
        <a:lstStyle/>
        <a:p>
          <a:endParaRPr lang="ru-RU"/>
        </a:p>
      </dgm:t>
    </dgm:pt>
    <dgm:pt modelId="{66C683A5-E4C5-427E-ADEE-05C8AE0BBA2D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2800" b="1" dirty="0"/>
            <a:t>- 5</a:t>
          </a:r>
        </a:p>
      </dgm:t>
    </dgm:pt>
    <dgm:pt modelId="{24E31398-1870-41F9-A961-6D3E1DCC6C43}" type="sibTrans" cxnId="{DFE3FC7D-62EB-41B5-8D4A-1AAC27D08301}">
      <dgm:prSet/>
      <dgm:spPr/>
      <dgm:t>
        <a:bodyPr/>
        <a:lstStyle/>
        <a:p>
          <a:endParaRPr lang="ru-RU"/>
        </a:p>
      </dgm:t>
    </dgm:pt>
    <dgm:pt modelId="{96D7DC98-CAA0-4C5E-BB0F-C48608AB0A32}" type="parTrans" cxnId="{DFE3FC7D-62EB-41B5-8D4A-1AAC27D08301}">
      <dgm:prSet/>
      <dgm:spPr/>
      <dgm:t>
        <a:bodyPr/>
        <a:lstStyle/>
        <a:p>
          <a:endParaRPr lang="ru-RU"/>
        </a:p>
      </dgm:t>
    </dgm:pt>
    <dgm:pt modelId="{C26A5FC6-BC04-4002-9BE5-B1EA04F88779}" type="pres">
      <dgm:prSet presAssocID="{6B072205-5516-4A43-81B3-CAD9E0A3164E}" presName="composite" presStyleCnt="0">
        <dgm:presLayoutVars>
          <dgm:chMax val="1"/>
          <dgm:dir/>
          <dgm:resizeHandles val="exact"/>
        </dgm:presLayoutVars>
      </dgm:prSet>
      <dgm:spPr/>
    </dgm:pt>
    <dgm:pt modelId="{CA0B4789-A548-4460-AF81-1D75C7104B73}" type="pres">
      <dgm:prSet presAssocID="{6B072205-5516-4A43-81B3-CAD9E0A3164E}" presName="radial" presStyleCnt="0">
        <dgm:presLayoutVars>
          <dgm:animLvl val="ctr"/>
        </dgm:presLayoutVars>
      </dgm:prSet>
      <dgm:spPr/>
    </dgm:pt>
    <dgm:pt modelId="{D3335703-4866-43AE-BC8D-B9B5F110E6C9}" type="pres">
      <dgm:prSet presAssocID="{66C683A5-E4C5-427E-ADEE-05C8AE0BBA2D}" presName="centerShape" presStyleLbl="vennNode1" presStyleIdx="0" presStyleCnt="2"/>
      <dgm:spPr/>
    </dgm:pt>
    <dgm:pt modelId="{F36DDF4F-74CE-4EFD-AE5A-E9C801DFBEA2}" type="pres">
      <dgm:prSet presAssocID="{C9FD6D2F-C9ED-4772-BC79-F99C6D9EEE9A}" presName="node" presStyleLbl="vennNode1" presStyleIdx="1" presStyleCnt="2" custScaleX="136927" custScaleY="152094">
        <dgm:presLayoutVars>
          <dgm:bulletEnabled val="1"/>
        </dgm:presLayoutVars>
      </dgm:prSet>
      <dgm:spPr/>
    </dgm:pt>
  </dgm:ptLst>
  <dgm:cxnLst>
    <dgm:cxn modelId="{0BDE8303-CD4F-46C7-AD2C-1E93B6DFF430}" type="presOf" srcId="{6B072205-5516-4A43-81B3-CAD9E0A3164E}" destId="{C26A5FC6-BC04-4002-9BE5-B1EA04F88779}" srcOrd="0" destOrd="0" presId="urn:microsoft.com/office/officeart/2005/8/layout/radial3"/>
    <dgm:cxn modelId="{29B9BE2E-5241-4D8A-9301-BC6458755B27}" srcId="{66C683A5-E4C5-427E-ADEE-05C8AE0BBA2D}" destId="{C9FD6D2F-C9ED-4772-BC79-F99C6D9EEE9A}" srcOrd="0" destOrd="0" parTransId="{39EEC1CF-4AFF-4EB6-95DC-C89B9A82C2D8}" sibTransId="{AAE3F7EB-8397-4754-B2FD-C1E61A251DFB}"/>
    <dgm:cxn modelId="{DFE3FC7D-62EB-41B5-8D4A-1AAC27D08301}" srcId="{6B072205-5516-4A43-81B3-CAD9E0A3164E}" destId="{66C683A5-E4C5-427E-ADEE-05C8AE0BBA2D}" srcOrd="0" destOrd="0" parTransId="{96D7DC98-CAA0-4C5E-BB0F-C48608AB0A32}" sibTransId="{24E31398-1870-41F9-A961-6D3E1DCC6C43}"/>
    <dgm:cxn modelId="{70E2728B-8D1F-4DF1-B4BC-775FF16C7D5F}" type="presOf" srcId="{66C683A5-E4C5-427E-ADEE-05C8AE0BBA2D}" destId="{D3335703-4866-43AE-BC8D-B9B5F110E6C9}" srcOrd="0" destOrd="0" presId="urn:microsoft.com/office/officeart/2005/8/layout/radial3"/>
    <dgm:cxn modelId="{4C3687A2-70F8-4296-95A8-7F1E57DEAA31}" type="presOf" srcId="{C9FD6D2F-C9ED-4772-BC79-F99C6D9EEE9A}" destId="{F36DDF4F-74CE-4EFD-AE5A-E9C801DFBEA2}" srcOrd="0" destOrd="0" presId="urn:microsoft.com/office/officeart/2005/8/layout/radial3"/>
    <dgm:cxn modelId="{DC09CA10-E0FA-4541-82C4-0DC081488981}" type="presParOf" srcId="{C26A5FC6-BC04-4002-9BE5-B1EA04F88779}" destId="{CA0B4789-A548-4460-AF81-1D75C7104B73}" srcOrd="0" destOrd="0" presId="urn:microsoft.com/office/officeart/2005/8/layout/radial3"/>
    <dgm:cxn modelId="{61CC6962-798D-4E42-A207-AF09FDF642E2}" type="presParOf" srcId="{CA0B4789-A548-4460-AF81-1D75C7104B73}" destId="{D3335703-4866-43AE-BC8D-B9B5F110E6C9}" srcOrd="0" destOrd="0" presId="urn:microsoft.com/office/officeart/2005/8/layout/radial3"/>
    <dgm:cxn modelId="{0BF09F08-0647-436D-8609-609DC67A92F2}" type="presParOf" srcId="{CA0B4789-A548-4460-AF81-1D75C7104B73}" destId="{F36DDF4F-74CE-4EFD-AE5A-E9C801DFBEA2}" srcOrd="1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B072205-5516-4A43-81B3-CAD9E0A3164E}" type="doc">
      <dgm:prSet loTypeId="urn:microsoft.com/office/officeart/2005/8/layout/radial3" loCatId="relationship" qsTypeId="urn:microsoft.com/office/officeart/2005/8/quickstyle/3d6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66C683A5-E4C5-427E-ADEE-05C8AE0BBA2D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2800" b="1" dirty="0"/>
            <a:t>-30</a:t>
          </a:r>
        </a:p>
      </dgm:t>
    </dgm:pt>
    <dgm:pt modelId="{96D7DC98-CAA0-4C5E-BB0F-C48608AB0A32}" type="parTrans" cxnId="{DFE3FC7D-62EB-41B5-8D4A-1AAC27D08301}">
      <dgm:prSet/>
      <dgm:spPr/>
      <dgm:t>
        <a:bodyPr/>
        <a:lstStyle/>
        <a:p>
          <a:endParaRPr lang="ru-RU"/>
        </a:p>
      </dgm:t>
    </dgm:pt>
    <dgm:pt modelId="{24E31398-1870-41F9-A961-6D3E1DCC6C43}" type="sibTrans" cxnId="{DFE3FC7D-62EB-41B5-8D4A-1AAC27D08301}">
      <dgm:prSet/>
      <dgm:spPr/>
      <dgm:t>
        <a:bodyPr/>
        <a:lstStyle/>
        <a:p>
          <a:endParaRPr lang="ru-RU"/>
        </a:p>
      </dgm:t>
    </dgm:pt>
    <dgm:pt modelId="{C9FD6D2F-C9ED-4772-BC79-F99C6D9EEE9A}">
      <dgm:prSet phldrT="[Текст]" custT="1"/>
      <dgm:spPr>
        <a:solidFill>
          <a:srgbClr val="00FF00">
            <a:alpha val="50000"/>
          </a:srgbClr>
        </a:solidFill>
      </dgm:spPr>
      <dgm:t>
        <a:bodyPr/>
        <a:lstStyle/>
        <a:p>
          <a:r>
            <a:rPr lang="ru-RU" sz="2800" b="1" dirty="0" err="1"/>
            <a:t>р</a:t>
          </a:r>
          <a:endParaRPr lang="ru-RU" sz="2800" b="1" dirty="0"/>
        </a:p>
      </dgm:t>
    </dgm:pt>
    <dgm:pt modelId="{39EEC1CF-4AFF-4EB6-95DC-C89B9A82C2D8}" type="parTrans" cxnId="{29B9BE2E-5241-4D8A-9301-BC6458755B27}">
      <dgm:prSet/>
      <dgm:spPr/>
      <dgm:t>
        <a:bodyPr/>
        <a:lstStyle/>
        <a:p>
          <a:endParaRPr lang="ru-RU"/>
        </a:p>
      </dgm:t>
    </dgm:pt>
    <dgm:pt modelId="{AAE3F7EB-8397-4754-B2FD-C1E61A251DFB}" type="sibTrans" cxnId="{29B9BE2E-5241-4D8A-9301-BC6458755B27}">
      <dgm:prSet/>
      <dgm:spPr/>
      <dgm:t>
        <a:bodyPr/>
        <a:lstStyle/>
        <a:p>
          <a:endParaRPr lang="ru-RU"/>
        </a:p>
      </dgm:t>
    </dgm:pt>
    <dgm:pt modelId="{C26A5FC6-BC04-4002-9BE5-B1EA04F88779}" type="pres">
      <dgm:prSet presAssocID="{6B072205-5516-4A43-81B3-CAD9E0A3164E}" presName="composite" presStyleCnt="0">
        <dgm:presLayoutVars>
          <dgm:chMax val="1"/>
          <dgm:dir/>
          <dgm:resizeHandles val="exact"/>
        </dgm:presLayoutVars>
      </dgm:prSet>
      <dgm:spPr/>
    </dgm:pt>
    <dgm:pt modelId="{CA0B4789-A548-4460-AF81-1D75C7104B73}" type="pres">
      <dgm:prSet presAssocID="{6B072205-5516-4A43-81B3-CAD9E0A3164E}" presName="radial" presStyleCnt="0">
        <dgm:presLayoutVars>
          <dgm:animLvl val="ctr"/>
        </dgm:presLayoutVars>
      </dgm:prSet>
      <dgm:spPr/>
    </dgm:pt>
    <dgm:pt modelId="{D3335703-4866-43AE-BC8D-B9B5F110E6C9}" type="pres">
      <dgm:prSet presAssocID="{66C683A5-E4C5-427E-ADEE-05C8AE0BBA2D}" presName="centerShape" presStyleLbl="vennNode1" presStyleIdx="0" presStyleCnt="2"/>
      <dgm:spPr/>
    </dgm:pt>
    <dgm:pt modelId="{F36DDF4F-74CE-4EFD-AE5A-E9C801DFBEA2}" type="pres">
      <dgm:prSet presAssocID="{C9FD6D2F-C9ED-4772-BC79-F99C6D9EEE9A}" presName="node" presStyleLbl="vennNode1" presStyleIdx="1" presStyleCnt="2" custScaleX="136927" custScaleY="152094">
        <dgm:presLayoutVars>
          <dgm:bulletEnabled val="1"/>
        </dgm:presLayoutVars>
      </dgm:prSet>
      <dgm:spPr/>
    </dgm:pt>
  </dgm:ptLst>
  <dgm:cxnLst>
    <dgm:cxn modelId="{EDB37113-360D-416A-92E8-D487297280A0}" type="presOf" srcId="{C9FD6D2F-C9ED-4772-BC79-F99C6D9EEE9A}" destId="{F36DDF4F-74CE-4EFD-AE5A-E9C801DFBEA2}" srcOrd="0" destOrd="0" presId="urn:microsoft.com/office/officeart/2005/8/layout/radial3"/>
    <dgm:cxn modelId="{29B9BE2E-5241-4D8A-9301-BC6458755B27}" srcId="{66C683A5-E4C5-427E-ADEE-05C8AE0BBA2D}" destId="{C9FD6D2F-C9ED-4772-BC79-F99C6D9EEE9A}" srcOrd="0" destOrd="0" parTransId="{39EEC1CF-4AFF-4EB6-95DC-C89B9A82C2D8}" sibTransId="{AAE3F7EB-8397-4754-B2FD-C1E61A251DFB}"/>
    <dgm:cxn modelId="{C62E1063-4529-4F43-9C68-20956312C5CE}" type="presOf" srcId="{66C683A5-E4C5-427E-ADEE-05C8AE0BBA2D}" destId="{D3335703-4866-43AE-BC8D-B9B5F110E6C9}" srcOrd="0" destOrd="0" presId="urn:microsoft.com/office/officeart/2005/8/layout/radial3"/>
    <dgm:cxn modelId="{DFE3FC7D-62EB-41B5-8D4A-1AAC27D08301}" srcId="{6B072205-5516-4A43-81B3-CAD9E0A3164E}" destId="{66C683A5-E4C5-427E-ADEE-05C8AE0BBA2D}" srcOrd="0" destOrd="0" parTransId="{96D7DC98-CAA0-4C5E-BB0F-C48608AB0A32}" sibTransId="{24E31398-1870-41F9-A961-6D3E1DCC6C43}"/>
    <dgm:cxn modelId="{609F4C7F-05DD-4A33-A84B-F04FBCF0C843}" type="presOf" srcId="{6B072205-5516-4A43-81B3-CAD9E0A3164E}" destId="{C26A5FC6-BC04-4002-9BE5-B1EA04F88779}" srcOrd="0" destOrd="0" presId="urn:microsoft.com/office/officeart/2005/8/layout/radial3"/>
    <dgm:cxn modelId="{1B549EBB-AD71-4357-A701-0F5C09BA226E}" type="presParOf" srcId="{C26A5FC6-BC04-4002-9BE5-B1EA04F88779}" destId="{CA0B4789-A548-4460-AF81-1D75C7104B73}" srcOrd="0" destOrd="0" presId="urn:microsoft.com/office/officeart/2005/8/layout/radial3"/>
    <dgm:cxn modelId="{C8F82F69-AA7A-4888-AF84-B31D7EB3C20B}" type="presParOf" srcId="{CA0B4789-A548-4460-AF81-1D75C7104B73}" destId="{D3335703-4866-43AE-BC8D-B9B5F110E6C9}" srcOrd="0" destOrd="0" presId="urn:microsoft.com/office/officeart/2005/8/layout/radial3"/>
    <dgm:cxn modelId="{78CB779C-EA3D-45BC-930A-3440C4895F41}" type="presParOf" srcId="{CA0B4789-A548-4460-AF81-1D75C7104B73}" destId="{F36DDF4F-74CE-4EFD-AE5A-E9C801DFBEA2}" srcOrd="1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B072205-5516-4A43-81B3-CAD9E0A3164E}" type="doc">
      <dgm:prSet loTypeId="urn:microsoft.com/office/officeart/2005/8/layout/radial3" loCatId="relationship" qsTypeId="urn:microsoft.com/office/officeart/2005/8/quickstyle/3d6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66C683A5-E4C5-427E-ADEE-05C8AE0BBA2D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2800" b="1" dirty="0"/>
            <a:t>- 1</a:t>
          </a:r>
        </a:p>
      </dgm:t>
    </dgm:pt>
    <dgm:pt modelId="{96D7DC98-CAA0-4C5E-BB0F-C48608AB0A32}" type="parTrans" cxnId="{DFE3FC7D-62EB-41B5-8D4A-1AAC27D08301}">
      <dgm:prSet/>
      <dgm:spPr/>
      <dgm:t>
        <a:bodyPr/>
        <a:lstStyle/>
        <a:p>
          <a:endParaRPr lang="ru-RU"/>
        </a:p>
      </dgm:t>
    </dgm:pt>
    <dgm:pt modelId="{24E31398-1870-41F9-A961-6D3E1DCC6C43}" type="sibTrans" cxnId="{DFE3FC7D-62EB-41B5-8D4A-1AAC27D08301}">
      <dgm:prSet/>
      <dgm:spPr/>
      <dgm:t>
        <a:bodyPr/>
        <a:lstStyle/>
        <a:p>
          <a:endParaRPr lang="ru-RU"/>
        </a:p>
      </dgm:t>
    </dgm:pt>
    <dgm:pt modelId="{C9FD6D2F-C9ED-4772-BC79-F99C6D9EEE9A}">
      <dgm:prSet phldrT="[Текст]" custT="1"/>
      <dgm:spPr>
        <a:solidFill>
          <a:srgbClr val="00FF00">
            <a:alpha val="50000"/>
          </a:srgbClr>
        </a:solidFill>
      </dgm:spPr>
      <dgm:t>
        <a:bodyPr/>
        <a:lstStyle/>
        <a:p>
          <a:r>
            <a:rPr lang="ru-RU" sz="2800" b="1" dirty="0"/>
            <a:t>а</a:t>
          </a:r>
        </a:p>
      </dgm:t>
    </dgm:pt>
    <dgm:pt modelId="{39EEC1CF-4AFF-4EB6-95DC-C89B9A82C2D8}" type="parTrans" cxnId="{29B9BE2E-5241-4D8A-9301-BC6458755B27}">
      <dgm:prSet/>
      <dgm:spPr/>
      <dgm:t>
        <a:bodyPr/>
        <a:lstStyle/>
        <a:p>
          <a:endParaRPr lang="ru-RU"/>
        </a:p>
      </dgm:t>
    </dgm:pt>
    <dgm:pt modelId="{AAE3F7EB-8397-4754-B2FD-C1E61A251DFB}" type="sibTrans" cxnId="{29B9BE2E-5241-4D8A-9301-BC6458755B27}">
      <dgm:prSet/>
      <dgm:spPr/>
      <dgm:t>
        <a:bodyPr/>
        <a:lstStyle/>
        <a:p>
          <a:endParaRPr lang="ru-RU"/>
        </a:p>
      </dgm:t>
    </dgm:pt>
    <dgm:pt modelId="{C26A5FC6-BC04-4002-9BE5-B1EA04F88779}" type="pres">
      <dgm:prSet presAssocID="{6B072205-5516-4A43-81B3-CAD9E0A3164E}" presName="composite" presStyleCnt="0">
        <dgm:presLayoutVars>
          <dgm:chMax val="1"/>
          <dgm:dir/>
          <dgm:resizeHandles val="exact"/>
        </dgm:presLayoutVars>
      </dgm:prSet>
      <dgm:spPr/>
    </dgm:pt>
    <dgm:pt modelId="{CA0B4789-A548-4460-AF81-1D75C7104B73}" type="pres">
      <dgm:prSet presAssocID="{6B072205-5516-4A43-81B3-CAD9E0A3164E}" presName="radial" presStyleCnt="0">
        <dgm:presLayoutVars>
          <dgm:animLvl val="ctr"/>
        </dgm:presLayoutVars>
      </dgm:prSet>
      <dgm:spPr/>
    </dgm:pt>
    <dgm:pt modelId="{D3335703-4866-43AE-BC8D-B9B5F110E6C9}" type="pres">
      <dgm:prSet presAssocID="{66C683A5-E4C5-427E-ADEE-05C8AE0BBA2D}" presName="centerShape" presStyleLbl="vennNode1" presStyleIdx="0" presStyleCnt="2"/>
      <dgm:spPr/>
    </dgm:pt>
    <dgm:pt modelId="{F36DDF4F-74CE-4EFD-AE5A-E9C801DFBEA2}" type="pres">
      <dgm:prSet presAssocID="{C9FD6D2F-C9ED-4772-BC79-F99C6D9EEE9A}" presName="node" presStyleLbl="vennNode1" presStyleIdx="1" presStyleCnt="2" custScaleX="136927" custScaleY="152094">
        <dgm:presLayoutVars>
          <dgm:bulletEnabled val="1"/>
        </dgm:presLayoutVars>
      </dgm:prSet>
      <dgm:spPr/>
    </dgm:pt>
  </dgm:ptLst>
  <dgm:cxnLst>
    <dgm:cxn modelId="{29B9BE2E-5241-4D8A-9301-BC6458755B27}" srcId="{66C683A5-E4C5-427E-ADEE-05C8AE0BBA2D}" destId="{C9FD6D2F-C9ED-4772-BC79-F99C6D9EEE9A}" srcOrd="0" destOrd="0" parTransId="{39EEC1CF-4AFF-4EB6-95DC-C89B9A82C2D8}" sibTransId="{AAE3F7EB-8397-4754-B2FD-C1E61A251DFB}"/>
    <dgm:cxn modelId="{8981B07C-BFD2-471C-A5CC-674CFDC67CC1}" type="presOf" srcId="{66C683A5-E4C5-427E-ADEE-05C8AE0BBA2D}" destId="{D3335703-4866-43AE-BC8D-B9B5F110E6C9}" srcOrd="0" destOrd="0" presId="urn:microsoft.com/office/officeart/2005/8/layout/radial3"/>
    <dgm:cxn modelId="{DFE3FC7D-62EB-41B5-8D4A-1AAC27D08301}" srcId="{6B072205-5516-4A43-81B3-CAD9E0A3164E}" destId="{66C683A5-E4C5-427E-ADEE-05C8AE0BBA2D}" srcOrd="0" destOrd="0" parTransId="{96D7DC98-CAA0-4C5E-BB0F-C48608AB0A32}" sibTransId="{24E31398-1870-41F9-A961-6D3E1DCC6C43}"/>
    <dgm:cxn modelId="{637A58AB-D344-455A-A553-CAE95C4FE4FC}" type="presOf" srcId="{C9FD6D2F-C9ED-4772-BC79-F99C6D9EEE9A}" destId="{F36DDF4F-74CE-4EFD-AE5A-E9C801DFBEA2}" srcOrd="0" destOrd="0" presId="urn:microsoft.com/office/officeart/2005/8/layout/radial3"/>
    <dgm:cxn modelId="{9A24E1D4-DB1F-4134-B04C-CF7AD9FF5C72}" type="presOf" srcId="{6B072205-5516-4A43-81B3-CAD9E0A3164E}" destId="{C26A5FC6-BC04-4002-9BE5-B1EA04F88779}" srcOrd="0" destOrd="0" presId="urn:microsoft.com/office/officeart/2005/8/layout/radial3"/>
    <dgm:cxn modelId="{E83A0AC3-ECD2-40CB-ACED-181C23ABE6CD}" type="presParOf" srcId="{C26A5FC6-BC04-4002-9BE5-B1EA04F88779}" destId="{CA0B4789-A548-4460-AF81-1D75C7104B73}" srcOrd="0" destOrd="0" presId="urn:microsoft.com/office/officeart/2005/8/layout/radial3"/>
    <dgm:cxn modelId="{DE45640F-9EEF-4F89-A8EE-C1B26D4E0585}" type="presParOf" srcId="{CA0B4789-A548-4460-AF81-1D75C7104B73}" destId="{D3335703-4866-43AE-BC8D-B9B5F110E6C9}" srcOrd="0" destOrd="0" presId="urn:microsoft.com/office/officeart/2005/8/layout/radial3"/>
    <dgm:cxn modelId="{CBD8BFD0-D6DE-4310-BBB7-7B85997B4BA5}" type="presParOf" srcId="{CA0B4789-A548-4460-AF81-1D75C7104B73}" destId="{F36DDF4F-74CE-4EFD-AE5A-E9C801DFBEA2}" srcOrd="1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B072205-5516-4A43-81B3-CAD9E0A3164E}" type="doc">
      <dgm:prSet loTypeId="urn:microsoft.com/office/officeart/2005/8/layout/radial3" loCatId="relationship" qsTypeId="urn:microsoft.com/office/officeart/2005/8/quickstyle/3d6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66C683A5-E4C5-427E-ADEE-05C8AE0BBA2D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2800" b="1" dirty="0"/>
            <a:t>-19</a:t>
          </a:r>
        </a:p>
      </dgm:t>
    </dgm:pt>
    <dgm:pt modelId="{96D7DC98-CAA0-4C5E-BB0F-C48608AB0A32}" type="parTrans" cxnId="{DFE3FC7D-62EB-41B5-8D4A-1AAC27D08301}">
      <dgm:prSet/>
      <dgm:spPr/>
      <dgm:t>
        <a:bodyPr/>
        <a:lstStyle/>
        <a:p>
          <a:endParaRPr lang="ru-RU"/>
        </a:p>
      </dgm:t>
    </dgm:pt>
    <dgm:pt modelId="{24E31398-1870-41F9-A961-6D3E1DCC6C43}" type="sibTrans" cxnId="{DFE3FC7D-62EB-41B5-8D4A-1AAC27D08301}">
      <dgm:prSet/>
      <dgm:spPr/>
      <dgm:t>
        <a:bodyPr/>
        <a:lstStyle/>
        <a:p>
          <a:endParaRPr lang="ru-RU"/>
        </a:p>
      </dgm:t>
    </dgm:pt>
    <dgm:pt modelId="{C9FD6D2F-C9ED-4772-BC79-F99C6D9EEE9A}">
      <dgm:prSet phldrT="[Текст]" custT="1"/>
      <dgm:spPr>
        <a:solidFill>
          <a:srgbClr val="00FF00">
            <a:alpha val="50000"/>
          </a:srgbClr>
        </a:solidFill>
      </dgm:spPr>
      <dgm:t>
        <a:bodyPr/>
        <a:lstStyle/>
        <a:p>
          <a:r>
            <a:rPr lang="ru-RU" sz="2800" b="1" dirty="0" err="1"/>
            <a:t>х</a:t>
          </a:r>
          <a:endParaRPr lang="ru-RU" sz="2800" b="1" dirty="0"/>
        </a:p>
      </dgm:t>
    </dgm:pt>
    <dgm:pt modelId="{39EEC1CF-4AFF-4EB6-95DC-C89B9A82C2D8}" type="parTrans" cxnId="{29B9BE2E-5241-4D8A-9301-BC6458755B27}">
      <dgm:prSet/>
      <dgm:spPr/>
      <dgm:t>
        <a:bodyPr/>
        <a:lstStyle/>
        <a:p>
          <a:endParaRPr lang="ru-RU"/>
        </a:p>
      </dgm:t>
    </dgm:pt>
    <dgm:pt modelId="{AAE3F7EB-8397-4754-B2FD-C1E61A251DFB}" type="sibTrans" cxnId="{29B9BE2E-5241-4D8A-9301-BC6458755B27}">
      <dgm:prSet/>
      <dgm:spPr/>
      <dgm:t>
        <a:bodyPr/>
        <a:lstStyle/>
        <a:p>
          <a:endParaRPr lang="ru-RU"/>
        </a:p>
      </dgm:t>
    </dgm:pt>
    <dgm:pt modelId="{C26A5FC6-BC04-4002-9BE5-B1EA04F88779}" type="pres">
      <dgm:prSet presAssocID="{6B072205-5516-4A43-81B3-CAD9E0A3164E}" presName="composite" presStyleCnt="0">
        <dgm:presLayoutVars>
          <dgm:chMax val="1"/>
          <dgm:dir/>
          <dgm:resizeHandles val="exact"/>
        </dgm:presLayoutVars>
      </dgm:prSet>
      <dgm:spPr/>
    </dgm:pt>
    <dgm:pt modelId="{CA0B4789-A548-4460-AF81-1D75C7104B73}" type="pres">
      <dgm:prSet presAssocID="{6B072205-5516-4A43-81B3-CAD9E0A3164E}" presName="radial" presStyleCnt="0">
        <dgm:presLayoutVars>
          <dgm:animLvl val="ctr"/>
        </dgm:presLayoutVars>
      </dgm:prSet>
      <dgm:spPr/>
    </dgm:pt>
    <dgm:pt modelId="{D3335703-4866-43AE-BC8D-B9B5F110E6C9}" type="pres">
      <dgm:prSet presAssocID="{66C683A5-E4C5-427E-ADEE-05C8AE0BBA2D}" presName="centerShape" presStyleLbl="vennNode1" presStyleIdx="0" presStyleCnt="2"/>
      <dgm:spPr/>
    </dgm:pt>
    <dgm:pt modelId="{F36DDF4F-74CE-4EFD-AE5A-E9C801DFBEA2}" type="pres">
      <dgm:prSet presAssocID="{C9FD6D2F-C9ED-4772-BC79-F99C6D9EEE9A}" presName="node" presStyleLbl="vennNode1" presStyleIdx="1" presStyleCnt="2" custScaleX="136927" custScaleY="152094">
        <dgm:presLayoutVars>
          <dgm:bulletEnabled val="1"/>
        </dgm:presLayoutVars>
      </dgm:prSet>
      <dgm:spPr/>
    </dgm:pt>
  </dgm:ptLst>
  <dgm:cxnLst>
    <dgm:cxn modelId="{29B9BE2E-5241-4D8A-9301-BC6458755B27}" srcId="{66C683A5-E4C5-427E-ADEE-05C8AE0BBA2D}" destId="{C9FD6D2F-C9ED-4772-BC79-F99C6D9EEE9A}" srcOrd="0" destOrd="0" parTransId="{39EEC1CF-4AFF-4EB6-95DC-C89B9A82C2D8}" sibTransId="{AAE3F7EB-8397-4754-B2FD-C1E61A251DFB}"/>
    <dgm:cxn modelId="{66CDA045-D6CC-4F6F-8F6B-86AB59D8E07A}" type="presOf" srcId="{6B072205-5516-4A43-81B3-CAD9E0A3164E}" destId="{C26A5FC6-BC04-4002-9BE5-B1EA04F88779}" srcOrd="0" destOrd="0" presId="urn:microsoft.com/office/officeart/2005/8/layout/radial3"/>
    <dgm:cxn modelId="{DFE3FC7D-62EB-41B5-8D4A-1AAC27D08301}" srcId="{6B072205-5516-4A43-81B3-CAD9E0A3164E}" destId="{66C683A5-E4C5-427E-ADEE-05C8AE0BBA2D}" srcOrd="0" destOrd="0" parTransId="{96D7DC98-CAA0-4C5E-BB0F-C48608AB0A32}" sibTransId="{24E31398-1870-41F9-A961-6D3E1DCC6C43}"/>
    <dgm:cxn modelId="{1D5659D2-7187-48B3-892A-B9EDA46BA621}" type="presOf" srcId="{66C683A5-E4C5-427E-ADEE-05C8AE0BBA2D}" destId="{D3335703-4866-43AE-BC8D-B9B5F110E6C9}" srcOrd="0" destOrd="0" presId="urn:microsoft.com/office/officeart/2005/8/layout/radial3"/>
    <dgm:cxn modelId="{8C5E88F3-5973-4EE9-A3F0-AF9F1E94C8DB}" type="presOf" srcId="{C9FD6D2F-C9ED-4772-BC79-F99C6D9EEE9A}" destId="{F36DDF4F-74CE-4EFD-AE5A-E9C801DFBEA2}" srcOrd="0" destOrd="0" presId="urn:microsoft.com/office/officeart/2005/8/layout/radial3"/>
    <dgm:cxn modelId="{DCD0C2F3-6A51-4AC3-A3A1-47A98EB517C6}" type="presParOf" srcId="{C26A5FC6-BC04-4002-9BE5-B1EA04F88779}" destId="{CA0B4789-A548-4460-AF81-1D75C7104B73}" srcOrd="0" destOrd="0" presId="urn:microsoft.com/office/officeart/2005/8/layout/radial3"/>
    <dgm:cxn modelId="{2BC98FF8-6F01-4036-BD8A-211FF836B7F2}" type="presParOf" srcId="{CA0B4789-A548-4460-AF81-1D75C7104B73}" destId="{D3335703-4866-43AE-BC8D-B9B5F110E6C9}" srcOrd="0" destOrd="0" presId="urn:microsoft.com/office/officeart/2005/8/layout/radial3"/>
    <dgm:cxn modelId="{2E4AC1D2-5C8B-4C67-8EB6-BCAA1FEFE7F1}" type="presParOf" srcId="{CA0B4789-A548-4460-AF81-1D75C7104B73}" destId="{F36DDF4F-74CE-4EFD-AE5A-E9C801DFBEA2}" srcOrd="1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B072205-5516-4A43-81B3-CAD9E0A3164E}" type="doc">
      <dgm:prSet loTypeId="urn:microsoft.com/office/officeart/2005/8/layout/radial3" loCatId="relationship" qsTypeId="urn:microsoft.com/office/officeart/2005/8/quickstyle/3d6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66C683A5-E4C5-427E-ADEE-05C8AE0BBA2D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2800" b="1" dirty="0"/>
            <a:t> 0</a:t>
          </a:r>
        </a:p>
      </dgm:t>
    </dgm:pt>
    <dgm:pt modelId="{96D7DC98-CAA0-4C5E-BB0F-C48608AB0A32}" type="parTrans" cxnId="{DFE3FC7D-62EB-41B5-8D4A-1AAC27D08301}">
      <dgm:prSet/>
      <dgm:spPr/>
      <dgm:t>
        <a:bodyPr/>
        <a:lstStyle/>
        <a:p>
          <a:endParaRPr lang="ru-RU"/>
        </a:p>
      </dgm:t>
    </dgm:pt>
    <dgm:pt modelId="{24E31398-1870-41F9-A961-6D3E1DCC6C43}" type="sibTrans" cxnId="{DFE3FC7D-62EB-41B5-8D4A-1AAC27D08301}">
      <dgm:prSet/>
      <dgm:spPr/>
      <dgm:t>
        <a:bodyPr/>
        <a:lstStyle/>
        <a:p>
          <a:endParaRPr lang="ru-RU"/>
        </a:p>
      </dgm:t>
    </dgm:pt>
    <dgm:pt modelId="{C9FD6D2F-C9ED-4772-BC79-F99C6D9EEE9A}">
      <dgm:prSet phldrT="[Текст]" custT="1"/>
      <dgm:spPr>
        <a:solidFill>
          <a:srgbClr val="00FF00">
            <a:alpha val="50000"/>
          </a:srgbClr>
        </a:solidFill>
      </dgm:spPr>
      <dgm:t>
        <a:bodyPr/>
        <a:lstStyle/>
        <a:p>
          <a:r>
            <a:rPr lang="ru-RU" sz="2800" b="1" dirty="0"/>
            <a:t>м</a:t>
          </a:r>
        </a:p>
      </dgm:t>
    </dgm:pt>
    <dgm:pt modelId="{39EEC1CF-4AFF-4EB6-95DC-C89B9A82C2D8}" type="parTrans" cxnId="{29B9BE2E-5241-4D8A-9301-BC6458755B27}">
      <dgm:prSet/>
      <dgm:spPr/>
      <dgm:t>
        <a:bodyPr/>
        <a:lstStyle/>
        <a:p>
          <a:endParaRPr lang="ru-RU"/>
        </a:p>
      </dgm:t>
    </dgm:pt>
    <dgm:pt modelId="{AAE3F7EB-8397-4754-B2FD-C1E61A251DFB}" type="sibTrans" cxnId="{29B9BE2E-5241-4D8A-9301-BC6458755B27}">
      <dgm:prSet/>
      <dgm:spPr/>
      <dgm:t>
        <a:bodyPr/>
        <a:lstStyle/>
        <a:p>
          <a:endParaRPr lang="ru-RU"/>
        </a:p>
      </dgm:t>
    </dgm:pt>
    <dgm:pt modelId="{C26A5FC6-BC04-4002-9BE5-B1EA04F88779}" type="pres">
      <dgm:prSet presAssocID="{6B072205-5516-4A43-81B3-CAD9E0A3164E}" presName="composite" presStyleCnt="0">
        <dgm:presLayoutVars>
          <dgm:chMax val="1"/>
          <dgm:dir/>
          <dgm:resizeHandles val="exact"/>
        </dgm:presLayoutVars>
      </dgm:prSet>
      <dgm:spPr/>
    </dgm:pt>
    <dgm:pt modelId="{CA0B4789-A548-4460-AF81-1D75C7104B73}" type="pres">
      <dgm:prSet presAssocID="{6B072205-5516-4A43-81B3-CAD9E0A3164E}" presName="radial" presStyleCnt="0">
        <dgm:presLayoutVars>
          <dgm:animLvl val="ctr"/>
        </dgm:presLayoutVars>
      </dgm:prSet>
      <dgm:spPr/>
    </dgm:pt>
    <dgm:pt modelId="{D3335703-4866-43AE-BC8D-B9B5F110E6C9}" type="pres">
      <dgm:prSet presAssocID="{66C683A5-E4C5-427E-ADEE-05C8AE0BBA2D}" presName="centerShape" presStyleLbl="vennNode1" presStyleIdx="0" presStyleCnt="2"/>
      <dgm:spPr/>
    </dgm:pt>
    <dgm:pt modelId="{F36DDF4F-74CE-4EFD-AE5A-E9C801DFBEA2}" type="pres">
      <dgm:prSet presAssocID="{C9FD6D2F-C9ED-4772-BC79-F99C6D9EEE9A}" presName="node" presStyleLbl="vennNode1" presStyleIdx="1" presStyleCnt="2" custScaleX="136927" custScaleY="152094">
        <dgm:presLayoutVars>
          <dgm:bulletEnabled val="1"/>
        </dgm:presLayoutVars>
      </dgm:prSet>
      <dgm:spPr/>
    </dgm:pt>
  </dgm:ptLst>
  <dgm:cxnLst>
    <dgm:cxn modelId="{B2A02A28-A3D9-4A68-BE8F-C363A0AA8DD6}" type="presOf" srcId="{66C683A5-E4C5-427E-ADEE-05C8AE0BBA2D}" destId="{D3335703-4866-43AE-BC8D-B9B5F110E6C9}" srcOrd="0" destOrd="0" presId="urn:microsoft.com/office/officeart/2005/8/layout/radial3"/>
    <dgm:cxn modelId="{29B9BE2E-5241-4D8A-9301-BC6458755B27}" srcId="{66C683A5-E4C5-427E-ADEE-05C8AE0BBA2D}" destId="{C9FD6D2F-C9ED-4772-BC79-F99C6D9EEE9A}" srcOrd="0" destOrd="0" parTransId="{39EEC1CF-4AFF-4EB6-95DC-C89B9A82C2D8}" sibTransId="{AAE3F7EB-8397-4754-B2FD-C1E61A251DFB}"/>
    <dgm:cxn modelId="{DFE3FC7D-62EB-41B5-8D4A-1AAC27D08301}" srcId="{6B072205-5516-4A43-81B3-CAD9E0A3164E}" destId="{66C683A5-E4C5-427E-ADEE-05C8AE0BBA2D}" srcOrd="0" destOrd="0" parTransId="{96D7DC98-CAA0-4C5E-BB0F-C48608AB0A32}" sibTransId="{24E31398-1870-41F9-A961-6D3E1DCC6C43}"/>
    <dgm:cxn modelId="{C1EED0BA-177B-444C-8D21-01526075E549}" type="presOf" srcId="{C9FD6D2F-C9ED-4772-BC79-F99C6D9EEE9A}" destId="{F36DDF4F-74CE-4EFD-AE5A-E9C801DFBEA2}" srcOrd="0" destOrd="0" presId="urn:microsoft.com/office/officeart/2005/8/layout/radial3"/>
    <dgm:cxn modelId="{605475EA-05E9-4EBD-9312-B9A3C43839EE}" type="presOf" srcId="{6B072205-5516-4A43-81B3-CAD9E0A3164E}" destId="{C26A5FC6-BC04-4002-9BE5-B1EA04F88779}" srcOrd="0" destOrd="0" presId="urn:microsoft.com/office/officeart/2005/8/layout/radial3"/>
    <dgm:cxn modelId="{94752021-064D-4E73-8E1E-D37F78760D52}" type="presParOf" srcId="{C26A5FC6-BC04-4002-9BE5-B1EA04F88779}" destId="{CA0B4789-A548-4460-AF81-1D75C7104B73}" srcOrd="0" destOrd="0" presId="urn:microsoft.com/office/officeart/2005/8/layout/radial3"/>
    <dgm:cxn modelId="{B403A752-8436-4722-A13A-26AE3A1A7920}" type="presParOf" srcId="{CA0B4789-A548-4460-AF81-1D75C7104B73}" destId="{D3335703-4866-43AE-BC8D-B9B5F110E6C9}" srcOrd="0" destOrd="0" presId="urn:microsoft.com/office/officeart/2005/8/layout/radial3"/>
    <dgm:cxn modelId="{B53EBFE9-FD0B-4AE7-8C3C-3BF6629ADBDB}" type="presParOf" srcId="{CA0B4789-A548-4460-AF81-1D75C7104B73}" destId="{F36DDF4F-74CE-4EFD-AE5A-E9C801DFBEA2}" srcOrd="1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B072205-5516-4A43-81B3-CAD9E0A3164E}" type="doc">
      <dgm:prSet loTypeId="urn:microsoft.com/office/officeart/2005/8/layout/radial3" loCatId="relationship" qsTypeId="urn:microsoft.com/office/officeart/2005/8/quickstyle/3d6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66C683A5-E4C5-427E-ADEE-05C8AE0BBA2D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2800" b="1" dirty="0"/>
            <a:t>- 4</a:t>
          </a:r>
        </a:p>
      </dgm:t>
    </dgm:pt>
    <dgm:pt modelId="{96D7DC98-CAA0-4C5E-BB0F-C48608AB0A32}" type="parTrans" cxnId="{DFE3FC7D-62EB-41B5-8D4A-1AAC27D08301}">
      <dgm:prSet/>
      <dgm:spPr/>
      <dgm:t>
        <a:bodyPr/>
        <a:lstStyle/>
        <a:p>
          <a:endParaRPr lang="ru-RU"/>
        </a:p>
      </dgm:t>
    </dgm:pt>
    <dgm:pt modelId="{24E31398-1870-41F9-A961-6D3E1DCC6C43}" type="sibTrans" cxnId="{DFE3FC7D-62EB-41B5-8D4A-1AAC27D08301}">
      <dgm:prSet/>
      <dgm:spPr/>
      <dgm:t>
        <a:bodyPr/>
        <a:lstStyle/>
        <a:p>
          <a:endParaRPr lang="ru-RU"/>
        </a:p>
      </dgm:t>
    </dgm:pt>
    <dgm:pt modelId="{C9FD6D2F-C9ED-4772-BC79-F99C6D9EEE9A}">
      <dgm:prSet phldrT="[Текст]" custT="1"/>
      <dgm:spPr>
        <a:solidFill>
          <a:srgbClr val="00FF00">
            <a:alpha val="50000"/>
          </a:srgbClr>
        </a:solidFill>
      </dgm:spPr>
      <dgm:t>
        <a:bodyPr/>
        <a:lstStyle/>
        <a:p>
          <a:r>
            <a:rPr lang="ru-RU" sz="2800" b="1" dirty="0"/>
            <a:t>а</a:t>
          </a:r>
        </a:p>
      </dgm:t>
    </dgm:pt>
    <dgm:pt modelId="{39EEC1CF-4AFF-4EB6-95DC-C89B9A82C2D8}" type="parTrans" cxnId="{29B9BE2E-5241-4D8A-9301-BC6458755B27}">
      <dgm:prSet/>
      <dgm:spPr/>
      <dgm:t>
        <a:bodyPr/>
        <a:lstStyle/>
        <a:p>
          <a:endParaRPr lang="ru-RU"/>
        </a:p>
      </dgm:t>
    </dgm:pt>
    <dgm:pt modelId="{AAE3F7EB-8397-4754-B2FD-C1E61A251DFB}" type="sibTrans" cxnId="{29B9BE2E-5241-4D8A-9301-BC6458755B27}">
      <dgm:prSet/>
      <dgm:spPr/>
      <dgm:t>
        <a:bodyPr/>
        <a:lstStyle/>
        <a:p>
          <a:endParaRPr lang="ru-RU"/>
        </a:p>
      </dgm:t>
    </dgm:pt>
    <dgm:pt modelId="{C26A5FC6-BC04-4002-9BE5-B1EA04F88779}" type="pres">
      <dgm:prSet presAssocID="{6B072205-5516-4A43-81B3-CAD9E0A3164E}" presName="composite" presStyleCnt="0">
        <dgm:presLayoutVars>
          <dgm:chMax val="1"/>
          <dgm:dir/>
          <dgm:resizeHandles val="exact"/>
        </dgm:presLayoutVars>
      </dgm:prSet>
      <dgm:spPr/>
    </dgm:pt>
    <dgm:pt modelId="{CA0B4789-A548-4460-AF81-1D75C7104B73}" type="pres">
      <dgm:prSet presAssocID="{6B072205-5516-4A43-81B3-CAD9E0A3164E}" presName="radial" presStyleCnt="0">
        <dgm:presLayoutVars>
          <dgm:animLvl val="ctr"/>
        </dgm:presLayoutVars>
      </dgm:prSet>
      <dgm:spPr/>
    </dgm:pt>
    <dgm:pt modelId="{D3335703-4866-43AE-BC8D-B9B5F110E6C9}" type="pres">
      <dgm:prSet presAssocID="{66C683A5-E4C5-427E-ADEE-05C8AE0BBA2D}" presName="centerShape" presStyleLbl="vennNode1" presStyleIdx="0" presStyleCnt="2"/>
      <dgm:spPr/>
    </dgm:pt>
    <dgm:pt modelId="{F36DDF4F-74CE-4EFD-AE5A-E9C801DFBEA2}" type="pres">
      <dgm:prSet presAssocID="{C9FD6D2F-C9ED-4772-BC79-F99C6D9EEE9A}" presName="node" presStyleLbl="vennNode1" presStyleIdx="1" presStyleCnt="2" custScaleX="136927" custScaleY="152094">
        <dgm:presLayoutVars>
          <dgm:bulletEnabled val="1"/>
        </dgm:presLayoutVars>
      </dgm:prSet>
      <dgm:spPr/>
    </dgm:pt>
  </dgm:ptLst>
  <dgm:cxnLst>
    <dgm:cxn modelId="{BE275013-C22C-4045-856A-D06C081F133F}" type="presOf" srcId="{66C683A5-E4C5-427E-ADEE-05C8AE0BBA2D}" destId="{D3335703-4866-43AE-BC8D-B9B5F110E6C9}" srcOrd="0" destOrd="0" presId="urn:microsoft.com/office/officeart/2005/8/layout/radial3"/>
    <dgm:cxn modelId="{1F69CF22-0C04-477B-B613-1FCA0DA24D4D}" type="presOf" srcId="{6B072205-5516-4A43-81B3-CAD9E0A3164E}" destId="{C26A5FC6-BC04-4002-9BE5-B1EA04F88779}" srcOrd="0" destOrd="0" presId="urn:microsoft.com/office/officeart/2005/8/layout/radial3"/>
    <dgm:cxn modelId="{29B9BE2E-5241-4D8A-9301-BC6458755B27}" srcId="{66C683A5-E4C5-427E-ADEE-05C8AE0BBA2D}" destId="{C9FD6D2F-C9ED-4772-BC79-F99C6D9EEE9A}" srcOrd="0" destOrd="0" parTransId="{39EEC1CF-4AFF-4EB6-95DC-C89B9A82C2D8}" sibTransId="{AAE3F7EB-8397-4754-B2FD-C1E61A251DFB}"/>
    <dgm:cxn modelId="{D684036E-293E-466B-8398-6BB4412C3D9E}" type="presOf" srcId="{C9FD6D2F-C9ED-4772-BC79-F99C6D9EEE9A}" destId="{F36DDF4F-74CE-4EFD-AE5A-E9C801DFBEA2}" srcOrd="0" destOrd="0" presId="urn:microsoft.com/office/officeart/2005/8/layout/radial3"/>
    <dgm:cxn modelId="{DFE3FC7D-62EB-41B5-8D4A-1AAC27D08301}" srcId="{6B072205-5516-4A43-81B3-CAD9E0A3164E}" destId="{66C683A5-E4C5-427E-ADEE-05C8AE0BBA2D}" srcOrd="0" destOrd="0" parTransId="{96D7DC98-CAA0-4C5E-BB0F-C48608AB0A32}" sibTransId="{24E31398-1870-41F9-A961-6D3E1DCC6C43}"/>
    <dgm:cxn modelId="{3C0E6C1F-5D25-4CC5-B1C5-4D8F03D3BEF7}" type="presParOf" srcId="{C26A5FC6-BC04-4002-9BE5-B1EA04F88779}" destId="{CA0B4789-A548-4460-AF81-1D75C7104B73}" srcOrd="0" destOrd="0" presId="urn:microsoft.com/office/officeart/2005/8/layout/radial3"/>
    <dgm:cxn modelId="{8E22B549-1261-4519-9ED0-232F9268EFE0}" type="presParOf" srcId="{CA0B4789-A548-4460-AF81-1D75C7104B73}" destId="{D3335703-4866-43AE-BC8D-B9B5F110E6C9}" srcOrd="0" destOrd="0" presId="urn:microsoft.com/office/officeart/2005/8/layout/radial3"/>
    <dgm:cxn modelId="{985AC9FB-5CB8-4ECB-ACBE-2BEC33B854A7}" type="presParOf" srcId="{CA0B4789-A548-4460-AF81-1D75C7104B73}" destId="{F36DDF4F-74CE-4EFD-AE5A-E9C801DFBEA2}" srcOrd="1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B072205-5516-4A43-81B3-CAD9E0A3164E}" type="doc">
      <dgm:prSet loTypeId="urn:microsoft.com/office/officeart/2005/8/layout/radial3" loCatId="relationship" qsTypeId="urn:microsoft.com/office/officeart/2005/8/quickstyle/3d6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66C683A5-E4C5-427E-ADEE-05C8AE0BBA2D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2800" b="1" dirty="0"/>
            <a:t>4</a:t>
          </a:r>
        </a:p>
      </dgm:t>
    </dgm:pt>
    <dgm:pt modelId="{96D7DC98-CAA0-4C5E-BB0F-C48608AB0A32}" type="parTrans" cxnId="{DFE3FC7D-62EB-41B5-8D4A-1AAC27D08301}">
      <dgm:prSet/>
      <dgm:spPr/>
      <dgm:t>
        <a:bodyPr/>
        <a:lstStyle/>
        <a:p>
          <a:endParaRPr lang="ru-RU"/>
        </a:p>
      </dgm:t>
    </dgm:pt>
    <dgm:pt modelId="{24E31398-1870-41F9-A961-6D3E1DCC6C43}" type="sibTrans" cxnId="{DFE3FC7D-62EB-41B5-8D4A-1AAC27D08301}">
      <dgm:prSet/>
      <dgm:spPr/>
      <dgm:t>
        <a:bodyPr/>
        <a:lstStyle/>
        <a:p>
          <a:endParaRPr lang="ru-RU"/>
        </a:p>
      </dgm:t>
    </dgm:pt>
    <dgm:pt modelId="{C9FD6D2F-C9ED-4772-BC79-F99C6D9EEE9A}">
      <dgm:prSet phldrT="[Текст]" custT="1"/>
      <dgm:spPr>
        <a:solidFill>
          <a:srgbClr val="00FF00">
            <a:alpha val="50000"/>
          </a:srgbClr>
        </a:solidFill>
      </dgm:spPr>
      <dgm:t>
        <a:bodyPr/>
        <a:lstStyle/>
        <a:p>
          <a:r>
            <a:rPr lang="ru-RU" sz="2800" b="1" dirty="0"/>
            <a:t>г</a:t>
          </a:r>
        </a:p>
      </dgm:t>
    </dgm:pt>
    <dgm:pt modelId="{39EEC1CF-4AFF-4EB6-95DC-C89B9A82C2D8}" type="parTrans" cxnId="{29B9BE2E-5241-4D8A-9301-BC6458755B27}">
      <dgm:prSet/>
      <dgm:spPr/>
      <dgm:t>
        <a:bodyPr/>
        <a:lstStyle/>
        <a:p>
          <a:endParaRPr lang="ru-RU"/>
        </a:p>
      </dgm:t>
    </dgm:pt>
    <dgm:pt modelId="{AAE3F7EB-8397-4754-B2FD-C1E61A251DFB}" type="sibTrans" cxnId="{29B9BE2E-5241-4D8A-9301-BC6458755B27}">
      <dgm:prSet/>
      <dgm:spPr/>
      <dgm:t>
        <a:bodyPr/>
        <a:lstStyle/>
        <a:p>
          <a:endParaRPr lang="ru-RU"/>
        </a:p>
      </dgm:t>
    </dgm:pt>
    <dgm:pt modelId="{C26A5FC6-BC04-4002-9BE5-B1EA04F88779}" type="pres">
      <dgm:prSet presAssocID="{6B072205-5516-4A43-81B3-CAD9E0A3164E}" presName="composite" presStyleCnt="0">
        <dgm:presLayoutVars>
          <dgm:chMax val="1"/>
          <dgm:dir/>
          <dgm:resizeHandles val="exact"/>
        </dgm:presLayoutVars>
      </dgm:prSet>
      <dgm:spPr/>
    </dgm:pt>
    <dgm:pt modelId="{CA0B4789-A548-4460-AF81-1D75C7104B73}" type="pres">
      <dgm:prSet presAssocID="{6B072205-5516-4A43-81B3-CAD9E0A3164E}" presName="radial" presStyleCnt="0">
        <dgm:presLayoutVars>
          <dgm:animLvl val="ctr"/>
        </dgm:presLayoutVars>
      </dgm:prSet>
      <dgm:spPr/>
    </dgm:pt>
    <dgm:pt modelId="{D3335703-4866-43AE-BC8D-B9B5F110E6C9}" type="pres">
      <dgm:prSet presAssocID="{66C683A5-E4C5-427E-ADEE-05C8AE0BBA2D}" presName="centerShape" presStyleLbl="vennNode1" presStyleIdx="0" presStyleCnt="2"/>
      <dgm:spPr/>
    </dgm:pt>
    <dgm:pt modelId="{F36DDF4F-74CE-4EFD-AE5A-E9C801DFBEA2}" type="pres">
      <dgm:prSet presAssocID="{C9FD6D2F-C9ED-4772-BC79-F99C6D9EEE9A}" presName="node" presStyleLbl="vennNode1" presStyleIdx="1" presStyleCnt="2" custScaleX="136927" custScaleY="152094">
        <dgm:presLayoutVars>
          <dgm:bulletEnabled val="1"/>
        </dgm:presLayoutVars>
      </dgm:prSet>
      <dgm:spPr/>
    </dgm:pt>
  </dgm:ptLst>
  <dgm:cxnLst>
    <dgm:cxn modelId="{615E6D25-5F76-4755-9C5C-405CAA320E65}" type="presOf" srcId="{6B072205-5516-4A43-81B3-CAD9E0A3164E}" destId="{C26A5FC6-BC04-4002-9BE5-B1EA04F88779}" srcOrd="0" destOrd="0" presId="urn:microsoft.com/office/officeart/2005/8/layout/radial3"/>
    <dgm:cxn modelId="{29B9BE2E-5241-4D8A-9301-BC6458755B27}" srcId="{66C683A5-E4C5-427E-ADEE-05C8AE0BBA2D}" destId="{C9FD6D2F-C9ED-4772-BC79-F99C6D9EEE9A}" srcOrd="0" destOrd="0" parTransId="{39EEC1CF-4AFF-4EB6-95DC-C89B9A82C2D8}" sibTransId="{AAE3F7EB-8397-4754-B2FD-C1E61A251DFB}"/>
    <dgm:cxn modelId="{DFE3FC7D-62EB-41B5-8D4A-1AAC27D08301}" srcId="{6B072205-5516-4A43-81B3-CAD9E0A3164E}" destId="{66C683A5-E4C5-427E-ADEE-05C8AE0BBA2D}" srcOrd="0" destOrd="0" parTransId="{96D7DC98-CAA0-4C5E-BB0F-C48608AB0A32}" sibTransId="{24E31398-1870-41F9-A961-6D3E1DCC6C43}"/>
    <dgm:cxn modelId="{7D7C55B1-7827-43A2-96B6-571681B4E274}" type="presOf" srcId="{66C683A5-E4C5-427E-ADEE-05C8AE0BBA2D}" destId="{D3335703-4866-43AE-BC8D-B9B5F110E6C9}" srcOrd="0" destOrd="0" presId="urn:microsoft.com/office/officeart/2005/8/layout/radial3"/>
    <dgm:cxn modelId="{72CC70CC-4E0E-47FE-8E12-05DC334BE5EB}" type="presOf" srcId="{C9FD6D2F-C9ED-4772-BC79-F99C6D9EEE9A}" destId="{F36DDF4F-74CE-4EFD-AE5A-E9C801DFBEA2}" srcOrd="0" destOrd="0" presId="urn:microsoft.com/office/officeart/2005/8/layout/radial3"/>
    <dgm:cxn modelId="{00E3EDAE-3E57-423D-964D-96004137156A}" type="presParOf" srcId="{C26A5FC6-BC04-4002-9BE5-B1EA04F88779}" destId="{CA0B4789-A548-4460-AF81-1D75C7104B73}" srcOrd="0" destOrd="0" presId="urn:microsoft.com/office/officeart/2005/8/layout/radial3"/>
    <dgm:cxn modelId="{6E003686-0D6F-44DA-94D2-7F1AAC5EEC3F}" type="presParOf" srcId="{CA0B4789-A548-4460-AF81-1D75C7104B73}" destId="{D3335703-4866-43AE-BC8D-B9B5F110E6C9}" srcOrd="0" destOrd="0" presId="urn:microsoft.com/office/officeart/2005/8/layout/radial3"/>
    <dgm:cxn modelId="{718EBD85-AB3F-42A4-BAE9-B744E29AE13E}" type="presParOf" srcId="{CA0B4789-A548-4460-AF81-1D75C7104B73}" destId="{F36DDF4F-74CE-4EFD-AE5A-E9C801DFBEA2}" srcOrd="1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3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6B072205-5516-4A43-81B3-CAD9E0A3164E}" type="doc">
      <dgm:prSet loTypeId="urn:microsoft.com/office/officeart/2005/8/layout/radial3" loCatId="relationship" qsTypeId="urn:microsoft.com/office/officeart/2005/8/quickstyle/3d6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66C683A5-E4C5-427E-ADEE-05C8AE0BBA2D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2800" b="1" dirty="0"/>
            <a:t>- 7</a:t>
          </a:r>
        </a:p>
      </dgm:t>
    </dgm:pt>
    <dgm:pt modelId="{96D7DC98-CAA0-4C5E-BB0F-C48608AB0A32}" type="parTrans" cxnId="{DFE3FC7D-62EB-41B5-8D4A-1AAC27D08301}">
      <dgm:prSet/>
      <dgm:spPr/>
      <dgm:t>
        <a:bodyPr/>
        <a:lstStyle/>
        <a:p>
          <a:endParaRPr lang="ru-RU"/>
        </a:p>
      </dgm:t>
    </dgm:pt>
    <dgm:pt modelId="{24E31398-1870-41F9-A961-6D3E1DCC6C43}" type="sibTrans" cxnId="{DFE3FC7D-62EB-41B5-8D4A-1AAC27D08301}">
      <dgm:prSet/>
      <dgm:spPr/>
      <dgm:t>
        <a:bodyPr/>
        <a:lstStyle/>
        <a:p>
          <a:endParaRPr lang="ru-RU"/>
        </a:p>
      </dgm:t>
    </dgm:pt>
    <dgm:pt modelId="{C9FD6D2F-C9ED-4772-BC79-F99C6D9EEE9A}">
      <dgm:prSet phldrT="[Текст]" custT="1"/>
      <dgm:spPr>
        <a:solidFill>
          <a:srgbClr val="00FF00">
            <a:alpha val="50000"/>
          </a:srgbClr>
        </a:solidFill>
      </dgm:spPr>
      <dgm:t>
        <a:bodyPr/>
        <a:lstStyle/>
        <a:p>
          <a:r>
            <a:rPr lang="ru-RU" sz="2800" b="1" dirty="0"/>
            <a:t>у</a:t>
          </a:r>
        </a:p>
      </dgm:t>
    </dgm:pt>
    <dgm:pt modelId="{39EEC1CF-4AFF-4EB6-95DC-C89B9A82C2D8}" type="parTrans" cxnId="{29B9BE2E-5241-4D8A-9301-BC6458755B27}">
      <dgm:prSet/>
      <dgm:spPr/>
      <dgm:t>
        <a:bodyPr/>
        <a:lstStyle/>
        <a:p>
          <a:endParaRPr lang="ru-RU"/>
        </a:p>
      </dgm:t>
    </dgm:pt>
    <dgm:pt modelId="{AAE3F7EB-8397-4754-B2FD-C1E61A251DFB}" type="sibTrans" cxnId="{29B9BE2E-5241-4D8A-9301-BC6458755B27}">
      <dgm:prSet/>
      <dgm:spPr/>
      <dgm:t>
        <a:bodyPr/>
        <a:lstStyle/>
        <a:p>
          <a:endParaRPr lang="ru-RU"/>
        </a:p>
      </dgm:t>
    </dgm:pt>
    <dgm:pt modelId="{C26A5FC6-BC04-4002-9BE5-B1EA04F88779}" type="pres">
      <dgm:prSet presAssocID="{6B072205-5516-4A43-81B3-CAD9E0A3164E}" presName="composite" presStyleCnt="0">
        <dgm:presLayoutVars>
          <dgm:chMax val="1"/>
          <dgm:dir/>
          <dgm:resizeHandles val="exact"/>
        </dgm:presLayoutVars>
      </dgm:prSet>
      <dgm:spPr/>
    </dgm:pt>
    <dgm:pt modelId="{CA0B4789-A548-4460-AF81-1D75C7104B73}" type="pres">
      <dgm:prSet presAssocID="{6B072205-5516-4A43-81B3-CAD9E0A3164E}" presName="radial" presStyleCnt="0">
        <dgm:presLayoutVars>
          <dgm:animLvl val="ctr"/>
        </dgm:presLayoutVars>
      </dgm:prSet>
      <dgm:spPr/>
    </dgm:pt>
    <dgm:pt modelId="{D3335703-4866-43AE-BC8D-B9B5F110E6C9}" type="pres">
      <dgm:prSet presAssocID="{66C683A5-E4C5-427E-ADEE-05C8AE0BBA2D}" presName="centerShape" presStyleLbl="vennNode1" presStyleIdx="0" presStyleCnt="2"/>
      <dgm:spPr/>
    </dgm:pt>
    <dgm:pt modelId="{F36DDF4F-74CE-4EFD-AE5A-E9C801DFBEA2}" type="pres">
      <dgm:prSet presAssocID="{C9FD6D2F-C9ED-4772-BC79-F99C6D9EEE9A}" presName="node" presStyleLbl="vennNode1" presStyleIdx="1" presStyleCnt="2" custScaleX="136927" custScaleY="152094">
        <dgm:presLayoutVars>
          <dgm:bulletEnabled val="1"/>
        </dgm:presLayoutVars>
      </dgm:prSet>
      <dgm:spPr/>
    </dgm:pt>
  </dgm:ptLst>
  <dgm:cxnLst>
    <dgm:cxn modelId="{29B9BE2E-5241-4D8A-9301-BC6458755B27}" srcId="{66C683A5-E4C5-427E-ADEE-05C8AE0BBA2D}" destId="{C9FD6D2F-C9ED-4772-BC79-F99C6D9EEE9A}" srcOrd="0" destOrd="0" parTransId="{39EEC1CF-4AFF-4EB6-95DC-C89B9A82C2D8}" sibTransId="{AAE3F7EB-8397-4754-B2FD-C1E61A251DFB}"/>
    <dgm:cxn modelId="{62ABB239-9766-4245-8CA9-26C14EEFF9C3}" type="presOf" srcId="{66C683A5-E4C5-427E-ADEE-05C8AE0BBA2D}" destId="{D3335703-4866-43AE-BC8D-B9B5F110E6C9}" srcOrd="0" destOrd="0" presId="urn:microsoft.com/office/officeart/2005/8/layout/radial3"/>
    <dgm:cxn modelId="{295ED35A-0E65-486D-B040-F52684E7894C}" type="presOf" srcId="{6B072205-5516-4A43-81B3-CAD9E0A3164E}" destId="{C26A5FC6-BC04-4002-9BE5-B1EA04F88779}" srcOrd="0" destOrd="0" presId="urn:microsoft.com/office/officeart/2005/8/layout/radial3"/>
    <dgm:cxn modelId="{DFE3FC7D-62EB-41B5-8D4A-1AAC27D08301}" srcId="{6B072205-5516-4A43-81B3-CAD9E0A3164E}" destId="{66C683A5-E4C5-427E-ADEE-05C8AE0BBA2D}" srcOrd="0" destOrd="0" parTransId="{96D7DC98-CAA0-4C5E-BB0F-C48608AB0A32}" sibTransId="{24E31398-1870-41F9-A961-6D3E1DCC6C43}"/>
    <dgm:cxn modelId="{FF5EAAE5-082A-4218-8299-39CDE5B38125}" type="presOf" srcId="{C9FD6D2F-C9ED-4772-BC79-F99C6D9EEE9A}" destId="{F36DDF4F-74CE-4EFD-AE5A-E9C801DFBEA2}" srcOrd="0" destOrd="0" presId="urn:microsoft.com/office/officeart/2005/8/layout/radial3"/>
    <dgm:cxn modelId="{9B2E7D06-2918-4FB7-92C1-80A65FC75572}" type="presParOf" srcId="{C26A5FC6-BC04-4002-9BE5-B1EA04F88779}" destId="{CA0B4789-A548-4460-AF81-1D75C7104B73}" srcOrd="0" destOrd="0" presId="urn:microsoft.com/office/officeart/2005/8/layout/radial3"/>
    <dgm:cxn modelId="{E393B269-A8B7-4212-ACA4-AF7C37DD0A36}" type="presParOf" srcId="{CA0B4789-A548-4460-AF81-1D75C7104B73}" destId="{D3335703-4866-43AE-BC8D-B9B5F110E6C9}" srcOrd="0" destOrd="0" presId="urn:microsoft.com/office/officeart/2005/8/layout/radial3"/>
    <dgm:cxn modelId="{0B294DCB-9F9D-4184-9FC9-F6996F76FAF8}" type="presParOf" srcId="{CA0B4789-A548-4460-AF81-1D75C7104B73}" destId="{F36DDF4F-74CE-4EFD-AE5A-E9C801DFBEA2}" srcOrd="1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41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B072205-5516-4A43-81B3-CAD9E0A3164E}" type="doc">
      <dgm:prSet loTypeId="urn:microsoft.com/office/officeart/2005/8/layout/radial3" loCatId="relationship" qsTypeId="urn:microsoft.com/office/officeart/2005/8/quickstyle/3d6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66C683A5-E4C5-427E-ADEE-05C8AE0BBA2D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2800" b="1" dirty="0"/>
            <a:t>-13</a:t>
          </a:r>
        </a:p>
      </dgm:t>
    </dgm:pt>
    <dgm:pt modelId="{96D7DC98-CAA0-4C5E-BB0F-C48608AB0A32}" type="parTrans" cxnId="{DFE3FC7D-62EB-41B5-8D4A-1AAC27D08301}">
      <dgm:prSet/>
      <dgm:spPr/>
      <dgm:t>
        <a:bodyPr/>
        <a:lstStyle/>
        <a:p>
          <a:endParaRPr lang="ru-RU"/>
        </a:p>
      </dgm:t>
    </dgm:pt>
    <dgm:pt modelId="{24E31398-1870-41F9-A961-6D3E1DCC6C43}" type="sibTrans" cxnId="{DFE3FC7D-62EB-41B5-8D4A-1AAC27D08301}">
      <dgm:prSet/>
      <dgm:spPr/>
      <dgm:t>
        <a:bodyPr/>
        <a:lstStyle/>
        <a:p>
          <a:endParaRPr lang="ru-RU"/>
        </a:p>
      </dgm:t>
    </dgm:pt>
    <dgm:pt modelId="{C9FD6D2F-C9ED-4772-BC79-F99C6D9EEE9A}">
      <dgm:prSet phldrT="[Текст]" custT="1"/>
      <dgm:spPr>
        <a:solidFill>
          <a:srgbClr val="00FF00">
            <a:alpha val="50000"/>
          </a:srgbClr>
        </a:solidFill>
      </dgm:spPr>
      <dgm:t>
        <a:bodyPr/>
        <a:lstStyle/>
        <a:p>
          <a:r>
            <a:rPr lang="ru-RU" sz="2800" b="1" dirty="0" err="1"/>
            <a:t>п</a:t>
          </a:r>
          <a:endParaRPr lang="ru-RU" sz="2800" b="1" dirty="0"/>
        </a:p>
      </dgm:t>
    </dgm:pt>
    <dgm:pt modelId="{39EEC1CF-4AFF-4EB6-95DC-C89B9A82C2D8}" type="parTrans" cxnId="{29B9BE2E-5241-4D8A-9301-BC6458755B27}">
      <dgm:prSet/>
      <dgm:spPr/>
      <dgm:t>
        <a:bodyPr/>
        <a:lstStyle/>
        <a:p>
          <a:endParaRPr lang="ru-RU"/>
        </a:p>
      </dgm:t>
    </dgm:pt>
    <dgm:pt modelId="{AAE3F7EB-8397-4754-B2FD-C1E61A251DFB}" type="sibTrans" cxnId="{29B9BE2E-5241-4D8A-9301-BC6458755B27}">
      <dgm:prSet/>
      <dgm:spPr/>
      <dgm:t>
        <a:bodyPr/>
        <a:lstStyle/>
        <a:p>
          <a:endParaRPr lang="ru-RU"/>
        </a:p>
      </dgm:t>
    </dgm:pt>
    <dgm:pt modelId="{C26A5FC6-BC04-4002-9BE5-B1EA04F88779}" type="pres">
      <dgm:prSet presAssocID="{6B072205-5516-4A43-81B3-CAD9E0A3164E}" presName="composite" presStyleCnt="0">
        <dgm:presLayoutVars>
          <dgm:chMax val="1"/>
          <dgm:dir/>
          <dgm:resizeHandles val="exact"/>
        </dgm:presLayoutVars>
      </dgm:prSet>
      <dgm:spPr/>
    </dgm:pt>
    <dgm:pt modelId="{CA0B4789-A548-4460-AF81-1D75C7104B73}" type="pres">
      <dgm:prSet presAssocID="{6B072205-5516-4A43-81B3-CAD9E0A3164E}" presName="radial" presStyleCnt="0">
        <dgm:presLayoutVars>
          <dgm:animLvl val="ctr"/>
        </dgm:presLayoutVars>
      </dgm:prSet>
      <dgm:spPr/>
    </dgm:pt>
    <dgm:pt modelId="{D3335703-4866-43AE-BC8D-B9B5F110E6C9}" type="pres">
      <dgm:prSet presAssocID="{66C683A5-E4C5-427E-ADEE-05C8AE0BBA2D}" presName="centerShape" presStyleLbl="vennNode1" presStyleIdx="0" presStyleCnt="2"/>
      <dgm:spPr/>
    </dgm:pt>
    <dgm:pt modelId="{F36DDF4F-74CE-4EFD-AE5A-E9C801DFBEA2}" type="pres">
      <dgm:prSet presAssocID="{C9FD6D2F-C9ED-4772-BC79-F99C6D9EEE9A}" presName="node" presStyleLbl="vennNode1" presStyleIdx="1" presStyleCnt="2" custScaleX="136927" custScaleY="152094">
        <dgm:presLayoutVars>
          <dgm:bulletEnabled val="1"/>
        </dgm:presLayoutVars>
      </dgm:prSet>
      <dgm:spPr/>
    </dgm:pt>
  </dgm:ptLst>
  <dgm:cxnLst>
    <dgm:cxn modelId="{29B9BE2E-5241-4D8A-9301-BC6458755B27}" srcId="{66C683A5-E4C5-427E-ADEE-05C8AE0BBA2D}" destId="{C9FD6D2F-C9ED-4772-BC79-F99C6D9EEE9A}" srcOrd="0" destOrd="0" parTransId="{39EEC1CF-4AFF-4EB6-95DC-C89B9A82C2D8}" sibTransId="{AAE3F7EB-8397-4754-B2FD-C1E61A251DFB}"/>
    <dgm:cxn modelId="{CD2E4373-E3D2-4A6C-ADE2-D515ECA9532F}" type="presOf" srcId="{66C683A5-E4C5-427E-ADEE-05C8AE0BBA2D}" destId="{D3335703-4866-43AE-BC8D-B9B5F110E6C9}" srcOrd="0" destOrd="0" presId="urn:microsoft.com/office/officeart/2005/8/layout/radial3"/>
    <dgm:cxn modelId="{DFE3FC7D-62EB-41B5-8D4A-1AAC27D08301}" srcId="{6B072205-5516-4A43-81B3-CAD9E0A3164E}" destId="{66C683A5-E4C5-427E-ADEE-05C8AE0BBA2D}" srcOrd="0" destOrd="0" parTransId="{96D7DC98-CAA0-4C5E-BB0F-C48608AB0A32}" sibTransId="{24E31398-1870-41F9-A961-6D3E1DCC6C43}"/>
    <dgm:cxn modelId="{A9617391-C475-44FB-A272-98B9B846D230}" type="presOf" srcId="{C9FD6D2F-C9ED-4772-BC79-F99C6D9EEE9A}" destId="{F36DDF4F-74CE-4EFD-AE5A-E9C801DFBEA2}" srcOrd="0" destOrd="0" presId="urn:microsoft.com/office/officeart/2005/8/layout/radial3"/>
    <dgm:cxn modelId="{B870A0C0-6449-4C26-94AA-B03CAEE2E96D}" type="presOf" srcId="{6B072205-5516-4A43-81B3-CAD9E0A3164E}" destId="{C26A5FC6-BC04-4002-9BE5-B1EA04F88779}" srcOrd="0" destOrd="0" presId="urn:microsoft.com/office/officeart/2005/8/layout/radial3"/>
    <dgm:cxn modelId="{461582B5-0559-4CA9-A40A-11FB0AE1BF98}" type="presParOf" srcId="{C26A5FC6-BC04-4002-9BE5-B1EA04F88779}" destId="{CA0B4789-A548-4460-AF81-1D75C7104B73}" srcOrd="0" destOrd="0" presId="urn:microsoft.com/office/officeart/2005/8/layout/radial3"/>
    <dgm:cxn modelId="{795C8430-C008-48AD-9F4F-A6999CD9095B}" type="presParOf" srcId="{CA0B4789-A548-4460-AF81-1D75C7104B73}" destId="{D3335703-4866-43AE-BC8D-B9B5F110E6C9}" srcOrd="0" destOrd="0" presId="urn:microsoft.com/office/officeart/2005/8/layout/radial3"/>
    <dgm:cxn modelId="{909126C6-CA5E-4DE6-9B54-650C2BB25596}" type="presParOf" srcId="{CA0B4789-A548-4460-AF81-1D75C7104B73}" destId="{F36DDF4F-74CE-4EFD-AE5A-E9C801DFBEA2}" srcOrd="1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4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6B072205-5516-4A43-81B3-CAD9E0A3164E}" type="doc">
      <dgm:prSet loTypeId="urn:microsoft.com/office/officeart/2005/8/layout/radial3" loCatId="relationship" qsTypeId="urn:microsoft.com/office/officeart/2005/8/quickstyle/3d6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66C683A5-E4C5-427E-ADEE-05C8AE0BBA2D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2800" b="1" dirty="0"/>
            <a:t>5</a:t>
          </a:r>
        </a:p>
      </dgm:t>
    </dgm:pt>
    <dgm:pt modelId="{96D7DC98-CAA0-4C5E-BB0F-C48608AB0A32}" type="parTrans" cxnId="{DFE3FC7D-62EB-41B5-8D4A-1AAC27D08301}">
      <dgm:prSet/>
      <dgm:spPr/>
      <dgm:t>
        <a:bodyPr/>
        <a:lstStyle/>
        <a:p>
          <a:endParaRPr lang="ru-RU"/>
        </a:p>
      </dgm:t>
    </dgm:pt>
    <dgm:pt modelId="{24E31398-1870-41F9-A961-6D3E1DCC6C43}" type="sibTrans" cxnId="{DFE3FC7D-62EB-41B5-8D4A-1AAC27D08301}">
      <dgm:prSet/>
      <dgm:spPr/>
      <dgm:t>
        <a:bodyPr/>
        <a:lstStyle/>
        <a:p>
          <a:endParaRPr lang="ru-RU"/>
        </a:p>
      </dgm:t>
    </dgm:pt>
    <dgm:pt modelId="{C9FD6D2F-C9ED-4772-BC79-F99C6D9EEE9A}">
      <dgm:prSet phldrT="[Текст]" custT="1"/>
      <dgm:spPr>
        <a:solidFill>
          <a:srgbClr val="00FF00">
            <a:alpha val="50000"/>
          </a:srgbClr>
        </a:solidFill>
      </dgm:spPr>
      <dgm:t>
        <a:bodyPr/>
        <a:lstStyle/>
        <a:p>
          <a:r>
            <a:rPr lang="ru-RU" sz="2800" b="1" dirty="0"/>
            <a:t>т</a:t>
          </a:r>
        </a:p>
      </dgm:t>
    </dgm:pt>
    <dgm:pt modelId="{39EEC1CF-4AFF-4EB6-95DC-C89B9A82C2D8}" type="parTrans" cxnId="{29B9BE2E-5241-4D8A-9301-BC6458755B27}">
      <dgm:prSet/>
      <dgm:spPr/>
      <dgm:t>
        <a:bodyPr/>
        <a:lstStyle/>
        <a:p>
          <a:endParaRPr lang="ru-RU"/>
        </a:p>
      </dgm:t>
    </dgm:pt>
    <dgm:pt modelId="{AAE3F7EB-8397-4754-B2FD-C1E61A251DFB}" type="sibTrans" cxnId="{29B9BE2E-5241-4D8A-9301-BC6458755B27}">
      <dgm:prSet/>
      <dgm:spPr/>
      <dgm:t>
        <a:bodyPr/>
        <a:lstStyle/>
        <a:p>
          <a:endParaRPr lang="ru-RU"/>
        </a:p>
      </dgm:t>
    </dgm:pt>
    <dgm:pt modelId="{C26A5FC6-BC04-4002-9BE5-B1EA04F88779}" type="pres">
      <dgm:prSet presAssocID="{6B072205-5516-4A43-81B3-CAD9E0A3164E}" presName="composite" presStyleCnt="0">
        <dgm:presLayoutVars>
          <dgm:chMax val="1"/>
          <dgm:dir/>
          <dgm:resizeHandles val="exact"/>
        </dgm:presLayoutVars>
      </dgm:prSet>
      <dgm:spPr/>
    </dgm:pt>
    <dgm:pt modelId="{CA0B4789-A548-4460-AF81-1D75C7104B73}" type="pres">
      <dgm:prSet presAssocID="{6B072205-5516-4A43-81B3-CAD9E0A3164E}" presName="radial" presStyleCnt="0">
        <dgm:presLayoutVars>
          <dgm:animLvl val="ctr"/>
        </dgm:presLayoutVars>
      </dgm:prSet>
      <dgm:spPr/>
    </dgm:pt>
    <dgm:pt modelId="{D3335703-4866-43AE-BC8D-B9B5F110E6C9}" type="pres">
      <dgm:prSet presAssocID="{66C683A5-E4C5-427E-ADEE-05C8AE0BBA2D}" presName="centerShape" presStyleLbl="vennNode1" presStyleIdx="0" presStyleCnt="2"/>
      <dgm:spPr/>
    </dgm:pt>
    <dgm:pt modelId="{F36DDF4F-74CE-4EFD-AE5A-E9C801DFBEA2}" type="pres">
      <dgm:prSet presAssocID="{C9FD6D2F-C9ED-4772-BC79-F99C6D9EEE9A}" presName="node" presStyleLbl="vennNode1" presStyleIdx="1" presStyleCnt="2" custScaleX="136927" custScaleY="152094">
        <dgm:presLayoutVars>
          <dgm:bulletEnabled val="1"/>
        </dgm:presLayoutVars>
      </dgm:prSet>
      <dgm:spPr/>
    </dgm:pt>
  </dgm:ptLst>
  <dgm:cxnLst>
    <dgm:cxn modelId="{3BDE8011-9B0D-4BAC-A051-AD66617AAA60}" type="presOf" srcId="{66C683A5-E4C5-427E-ADEE-05C8AE0BBA2D}" destId="{D3335703-4866-43AE-BC8D-B9B5F110E6C9}" srcOrd="0" destOrd="0" presId="urn:microsoft.com/office/officeart/2005/8/layout/radial3"/>
    <dgm:cxn modelId="{29B9BE2E-5241-4D8A-9301-BC6458755B27}" srcId="{66C683A5-E4C5-427E-ADEE-05C8AE0BBA2D}" destId="{C9FD6D2F-C9ED-4772-BC79-F99C6D9EEE9A}" srcOrd="0" destOrd="0" parTransId="{39EEC1CF-4AFF-4EB6-95DC-C89B9A82C2D8}" sibTransId="{AAE3F7EB-8397-4754-B2FD-C1E61A251DFB}"/>
    <dgm:cxn modelId="{981B1D67-5A99-458F-9CA2-336ABFF44E2E}" type="presOf" srcId="{6B072205-5516-4A43-81B3-CAD9E0A3164E}" destId="{C26A5FC6-BC04-4002-9BE5-B1EA04F88779}" srcOrd="0" destOrd="0" presId="urn:microsoft.com/office/officeart/2005/8/layout/radial3"/>
    <dgm:cxn modelId="{DFE3FC7D-62EB-41B5-8D4A-1AAC27D08301}" srcId="{6B072205-5516-4A43-81B3-CAD9E0A3164E}" destId="{66C683A5-E4C5-427E-ADEE-05C8AE0BBA2D}" srcOrd="0" destOrd="0" parTransId="{96D7DC98-CAA0-4C5E-BB0F-C48608AB0A32}" sibTransId="{24E31398-1870-41F9-A961-6D3E1DCC6C43}"/>
    <dgm:cxn modelId="{E1206B8D-457F-42DB-9926-71AC52AD6935}" type="presOf" srcId="{C9FD6D2F-C9ED-4772-BC79-F99C6D9EEE9A}" destId="{F36DDF4F-74CE-4EFD-AE5A-E9C801DFBEA2}" srcOrd="0" destOrd="0" presId="urn:microsoft.com/office/officeart/2005/8/layout/radial3"/>
    <dgm:cxn modelId="{EB61B4F0-459D-43F2-B790-1295AB322FBA}" type="presParOf" srcId="{C26A5FC6-BC04-4002-9BE5-B1EA04F88779}" destId="{CA0B4789-A548-4460-AF81-1D75C7104B73}" srcOrd="0" destOrd="0" presId="urn:microsoft.com/office/officeart/2005/8/layout/radial3"/>
    <dgm:cxn modelId="{07FB9DD2-6665-4F19-8433-D43271D67C6F}" type="presParOf" srcId="{CA0B4789-A548-4460-AF81-1D75C7104B73}" destId="{D3335703-4866-43AE-BC8D-B9B5F110E6C9}" srcOrd="0" destOrd="0" presId="urn:microsoft.com/office/officeart/2005/8/layout/radial3"/>
    <dgm:cxn modelId="{3D506671-5061-4BA6-A885-A7014381B746}" type="presParOf" srcId="{CA0B4789-A548-4460-AF81-1D75C7104B73}" destId="{F36DDF4F-74CE-4EFD-AE5A-E9C801DFBEA2}" srcOrd="1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5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072205-5516-4A43-81B3-CAD9E0A3164E}" type="doc">
      <dgm:prSet loTypeId="urn:microsoft.com/office/officeart/2005/8/layout/radial3" loCatId="relationship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C683A5-E4C5-427E-ADEE-05C8AE0BBA2D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3200" b="1" dirty="0"/>
            <a:t>0</a:t>
          </a:r>
        </a:p>
      </dgm:t>
    </dgm:pt>
    <dgm:pt modelId="{96D7DC98-CAA0-4C5E-BB0F-C48608AB0A32}" type="parTrans" cxnId="{DFE3FC7D-62EB-41B5-8D4A-1AAC27D08301}">
      <dgm:prSet/>
      <dgm:spPr/>
      <dgm:t>
        <a:bodyPr/>
        <a:lstStyle/>
        <a:p>
          <a:endParaRPr lang="ru-RU"/>
        </a:p>
      </dgm:t>
    </dgm:pt>
    <dgm:pt modelId="{24E31398-1870-41F9-A961-6D3E1DCC6C43}" type="sibTrans" cxnId="{DFE3FC7D-62EB-41B5-8D4A-1AAC27D08301}">
      <dgm:prSet/>
      <dgm:spPr/>
      <dgm:t>
        <a:bodyPr/>
        <a:lstStyle/>
        <a:p>
          <a:endParaRPr lang="ru-RU"/>
        </a:p>
      </dgm:t>
    </dgm:pt>
    <dgm:pt modelId="{C9FD6D2F-C9ED-4772-BC79-F99C6D9EEE9A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3200" b="1" dirty="0" err="1"/>
            <a:t>д</a:t>
          </a:r>
          <a:endParaRPr lang="ru-RU" sz="3200" b="1" dirty="0"/>
        </a:p>
      </dgm:t>
    </dgm:pt>
    <dgm:pt modelId="{39EEC1CF-4AFF-4EB6-95DC-C89B9A82C2D8}" type="parTrans" cxnId="{29B9BE2E-5241-4D8A-9301-BC6458755B27}">
      <dgm:prSet/>
      <dgm:spPr/>
      <dgm:t>
        <a:bodyPr/>
        <a:lstStyle/>
        <a:p>
          <a:endParaRPr lang="ru-RU"/>
        </a:p>
      </dgm:t>
    </dgm:pt>
    <dgm:pt modelId="{AAE3F7EB-8397-4754-B2FD-C1E61A251DFB}" type="sibTrans" cxnId="{29B9BE2E-5241-4D8A-9301-BC6458755B27}">
      <dgm:prSet/>
      <dgm:spPr/>
      <dgm:t>
        <a:bodyPr/>
        <a:lstStyle/>
        <a:p>
          <a:endParaRPr lang="ru-RU"/>
        </a:p>
      </dgm:t>
    </dgm:pt>
    <dgm:pt modelId="{C26A5FC6-BC04-4002-9BE5-B1EA04F88779}" type="pres">
      <dgm:prSet presAssocID="{6B072205-5516-4A43-81B3-CAD9E0A3164E}" presName="composite" presStyleCnt="0">
        <dgm:presLayoutVars>
          <dgm:chMax val="1"/>
          <dgm:dir/>
          <dgm:resizeHandles val="exact"/>
        </dgm:presLayoutVars>
      </dgm:prSet>
      <dgm:spPr/>
    </dgm:pt>
    <dgm:pt modelId="{CA0B4789-A548-4460-AF81-1D75C7104B73}" type="pres">
      <dgm:prSet presAssocID="{6B072205-5516-4A43-81B3-CAD9E0A3164E}" presName="radial" presStyleCnt="0">
        <dgm:presLayoutVars>
          <dgm:animLvl val="ctr"/>
        </dgm:presLayoutVars>
      </dgm:prSet>
      <dgm:spPr/>
    </dgm:pt>
    <dgm:pt modelId="{D3335703-4866-43AE-BC8D-B9B5F110E6C9}" type="pres">
      <dgm:prSet presAssocID="{66C683A5-E4C5-427E-ADEE-05C8AE0BBA2D}" presName="centerShape" presStyleLbl="vennNode1" presStyleIdx="0" presStyleCnt="2"/>
      <dgm:spPr/>
    </dgm:pt>
    <dgm:pt modelId="{F36DDF4F-74CE-4EFD-AE5A-E9C801DFBEA2}" type="pres">
      <dgm:prSet presAssocID="{C9FD6D2F-C9ED-4772-BC79-F99C6D9EEE9A}" presName="node" presStyleLbl="vennNode1" presStyleIdx="1" presStyleCnt="2" custScaleX="136927" custScaleY="152094">
        <dgm:presLayoutVars>
          <dgm:bulletEnabled val="1"/>
        </dgm:presLayoutVars>
      </dgm:prSet>
      <dgm:spPr/>
    </dgm:pt>
  </dgm:ptLst>
  <dgm:cxnLst>
    <dgm:cxn modelId="{29B9BE2E-5241-4D8A-9301-BC6458755B27}" srcId="{66C683A5-E4C5-427E-ADEE-05C8AE0BBA2D}" destId="{C9FD6D2F-C9ED-4772-BC79-F99C6D9EEE9A}" srcOrd="0" destOrd="0" parTransId="{39EEC1CF-4AFF-4EB6-95DC-C89B9A82C2D8}" sibTransId="{AAE3F7EB-8397-4754-B2FD-C1E61A251DFB}"/>
    <dgm:cxn modelId="{DFE3FC7D-62EB-41B5-8D4A-1AAC27D08301}" srcId="{6B072205-5516-4A43-81B3-CAD9E0A3164E}" destId="{66C683A5-E4C5-427E-ADEE-05C8AE0BBA2D}" srcOrd="0" destOrd="0" parTransId="{96D7DC98-CAA0-4C5E-BB0F-C48608AB0A32}" sibTransId="{24E31398-1870-41F9-A961-6D3E1DCC6C43}"/>
    <dgm:cxn modelId="{796E25A7-94DB-4EFC-BACE-3B77D42037C0}" type="presOf" srcId="{66C683A5-E4C5-427E-ADEE-05C8AE0BBA2D}" destId="{D3335703-4866-43AE-BC8D-B9B5F110E6C9}" srcOrd="0" destOrd="0" presId="urn:microsoft.com/office/officeart/2005/8/layout/radial3"/>
    <dgm:cxn modelId="{DAA5ABC1-0A75-41BA-8E07-7B38A45FCDB3}" type="presOf" srcId="{6B072205-5516-4A43-81B3-CAD9E0A3164E}" destId="{C26A5FC6-BC04-4002-9BE5-B1EA04F88779}" srcOrd="0" destOrd="0" presId="urn:microsoft.com/office/officeart/2005/8/layout/radial3"/>
    <dgm:cxn modelId="{89E200F0-6E85-4006-B8BE-A812F223EA3E}" type="presOf" srcId="{C9FD6D2F-C9ED-4772-BC79-F99C6D9EEE9A}" destId="{F36DDF4F-74CE-4EFD-AE5A-E9C801DFBEA2}" srcOrd="0" destOrd="0" presId="urn:microsoft.com/office/officeart/2005/8/layout/radial3"/>
    <dgm:cxn modelId="{D8A973CC-F02F-4C41-B286-D3B85C7A8734}" type="presParOf" srcId="{C26A5FC6-BC04-4002-9BE5-B1EA04F88779}" destId="{CA0B4789-A548-4460-AF81-1D75C7104B73}" srcOrd="0" destOrd="0" presId="urn:microsoft.com/office/officeart/2005/8/layout/radial3"/>
    <dgm:cxn modelId="{1432C12B-B844-4451-B18B-A5C66CB3764E}" type="presParOf" srcId="{CA0B4789-A548-4460-AF81-1D75C7104B73}" destId="{D3335703-4866-43AE-BC8D-B9B5F110E6C9}" srcOrd="0" destOrd="0" presId="urn:microsoft.com/office/officeart/2005/8/layout/radial3"/>
    <dgm:cxn modelId="{A70D6549-94B2-4B17-94C4-E862FBC8CFAA}" type="presParOf" srcId="{CA0B4789-A548-4460-AF81-1D75C7104B73}" destId="{F36DDF4F-74CE-4EFD-AE5A-E9C801DFBEA2}" srcOrd="1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6B072205-5516-4A43-81B3-CAD9E0A3164E}" type="doc">
      <dgm:prSet loTypeId="urn:microsoft.com/office/officeart/2005/8/layout/radial3" loCatId="relationship" qsTypeId="urn:microsoft.com/office/officeart/2005/8/quickstyle/3d6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66C683A5-E4C5-427E-ADEE-05C8AE0BBA2D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2800" b="1" dirty="0"/>
            <a:t>-9</a:t>
          </a:r>
        </a:p>
      </dgm:t>
    </dgm:pt>
    <dgm:pt modelId="{96D7DC98-CAA0-4C5E-BB0F-C48608AB0A32}" type="parTrans" cxnId="{DFE3FC7D-62EB-41B5-8D4A-1AAC27D08301}">
      <dgm:prSet/>
      <dgm:spPr/>
      <dgm:t>
        <a:bodyPr/>
        <a:lstStyle/>
        <a:p>
          <a:endParaRPr lang="ru-RU"/>
        </a:p>
      </dgm:t>
    </dgm:pt>
    <dgm:pt modelId="{24E31398-1870-41F9-A961-6D3E1DCC6C43}" type="sibTrans" cxnId="{DFE3FC7D-62EB-41B5-8D4A-1AAC27D08301}">
      <dgm:prSet/>
      <dgm:spPr/>
      <dgm:t>
        <a:bodyPr/>
        <a:lstStyle/>
        <a:p>
          <a:endParaRPr lang="ru-RU"/>
        </a:p>
      </dgm:t>
    </dgm:pt>
    <dgm:pt modelId="{C9FD6D2F-C9ED-4772-BC79-F99C6D9EEE9A}">
      <dgm:prSet phldrT="[Текст]" custT="1"/>
      <dgm:spPr>
        <a:solidFill>
          <a:srgbClr val="00FF00">
            <a:alpha val="50000"/>
          </a:srgbClr>
        </a:solidFill>
      </dgm:spPr>
      <dgm:t>
        <a:bodyPr/>
        <a:lstStyle/>
        <a:p>
          <a:r>
            <a:rPr lang="ru-RU" sz="2800" b="1" dirty="0"/>
            <a:t>а</a:t>
          </a:r>
        </a:p>
      </dgm:t>
    </dgm:pt>
    <dgm:pt modelId="{39EEC1CF-4AFF-4EB6-95DC-C89B9A82C2D8}" type="parTrans" cxnId="{29B9BE2E-5241-4D8A-9301-BC6458755B27}">
      <dgm:prSet/>
      <dgm:spPr/>
      <dgm:t>
        <a:bodyPr/>
        <a:lstStyle/>
        <a:p>
          <a:endParaRPr lang="ru-RU"/>
        </a:p>
      </dgm:t>
    </dgm:pt>
    <dgm:pt modelId="{AAE3F7EB-8397-4754-B2FD-C1E61A251DFB}" type="sibTrans" cxnId="{29B9BE2E-5241-4D8A-9301-BC6458755B27}">
      <dgm:prSet/>
      <dgm:spPr/>
      <dgm:t>
        <a:bodyPr/>
        <a:lstStyle/>
        <a:p>
          <a:endParaRPr lang="ru-RU"/>
        </a:p>
      </dgm:t>
    </dgm:pt>
    <dgm:pt modelId="{C26A5FC6-BC04-4002-9BE5-B1EA04F88779}" type="pres">
      <dgm:prSet presAssocID="{6B072205-5516-4A43-81B3-CAD9E0A3164E}" presName="composite" presStyleCnt="0">
        <dgm:presLayoutVars>
          <dgm:chMax val="1"/>
          <dgm:dir/>
          <dgm:resizeHandles val="exact"/>
        </dgm:presLayoutVars>
      </dgm:prSet>
      <dgm:spPr/>
    </dgm:pt>
    <dgm:pt modelId="{CA0B4789-A548-4460-AF81-1D75C7104B73}" type="pres">
      <dgm:prSet presAssocID="{6B072205-5516-4A43-81B3-CAD9E0A3164E}" presName="radial" presStyleCnt="0">
        <dgm:presLayoutVars>
          <dgm:animLvl val="ctr"/>
        </dgm:presLayoutVars>
      </dgm:prSet>
      <dgm:spPr/>
    </dgm:pt>
    <dgm:pt modelId="{D3335703-4866-43AE-BC8D-B9B5F110E6C9}" type="pres">
      <dgm:prSet presAssocID="{66C683A5-E4C5-427E-ADEE-05C8AE0BBA2D}" presName="centerShape" presStyleLbl="vennNode1" presStyleIdx="0" presStyleCnt="2" custLinFactNeighborX="362" custLinFactNeighborY="3598"/>
      <dgm:spPr/>
    </dgm:pt>
    <dgm:pt modelId="{F36DDF4F-74CE-4EFD-AE5A-E9C801DFBEA2}" type="pres">
      <dgm:prSet presAssocID="{C9FD6D2F-C9ED-4772-BC79-F99C6D9EEE9A}" presName="node" presStyleLbl="vennNode1" presStyleIdx="1" presStyleCnt="2" custScaleX="136927" custScaleY="152094">
        <dgm:presLayoutVars>
          <dgm:bulletEnabled val="1"/>
        </dgm:presLayoutVars>
      </dgm:prSet>
      <dgm:spPr/>
    </dgm:pt>
  </dgm:ptLst>
  <dgm:cxnLst>
    <dgm:cxn modelId="{29B9BE2E-5241-4D8A-9301-BC6458755B27}" srcId="{66C683A5-E4C5-427E-ADEE-05C8AE0BBA2D}" destId="{C9FD6D2F-C9ED-4772-BC79-F99C6D9EEE9A}" srcOrd="0" destOrd="0" parTransId="{39EEC1CF-4AFF-4EB6-95DC-C89B9A82C2D8}" sibTransId="{AAE3F7EB-8397-4754-B2FD-C1E61A251DFB}"/>
    <dgm:cxn modelId="{7B1AF13A-8033-40F9-840B-0DA5FDBD50D7}" type="presOf" srcId="{6B072205-5516-4A43-81B3-CAD9E0A3164E}" destId="{C26A5FC6-BC04-4002-9BE5-B1EA04F88779}" srcOrd="0" destOrd="0" presId="urn:microsoft.com/office/officeart/2005/8/layout/radial3"/>
    <dgm:cxn modelId="{DFE3FC7D-62EB-41B5-8D4A-1AAC27D08301}" srcId="{6B072205-5516-4A43-81B3-CAD9E0A3164E}" destId="{66C683A5-E4C5-427E-ADEE-05C8AE0BBA2D}" srcOrd="0" destOrd="0" parTransId="{96D7DC98-CAA0-4C5E-BB0F-C48608AB0A32}" sibTransId="{24E31398-1870-41F9-A961-6D3E1DCC6C43}"/>
    <dgm:cxn modelId="{F48A8F90-C7CE-4BB2-8F83-B8242AC9957D}" type="presOf" srcId="{C9FD6D2F-C9ED-4772-BC79-F99C6D9EEE9A}" destId="{F36DDF4F-74CE-4EFD-AE5A-E9C801DFBEA2}" srcOrd="0" destOrd="0" presId="urn:microsoft.com/office/officeart/2005/8/layout/radial3"/>
    <dgm:cxn modelId="{8839E6BB-C880-4BA7-A849-251918EB5A52}" type="presOf" srcId="{66C683A5-E4C5-427E-ADEE-05C8AE0BBA2D}" destId="{D3335703-4866-43AE-BC8D-B9B5F110E6C9}" srcOrd="0" destOrd="0" presId="urn:microsoft.com/office/officeart/2005/8/layout/radial3"/>
    <dgm:cxn modelId="{5E5F50FB-1703-4E58-A535-68515539FB30}" type="presParOf" srcId="{C26A5FC6-BC04-4002-9BE5-B1EA04F88779}" destId="{CA0B4789-A548-4460-AF81-1D75C7104B73}" srcOrd="0" destOrd="0" presId="urn:microsoft.com/office/officeart/2005/8/layout/radial3"/>
    <dgm:cxn modelId="{30026500-34D1-47B4-81ED-94482A1B8D04}" type="presParOf" srcId="{CA0B4789-A548-4460-AF81-1D75C7104B73}" destId="{D3335703-4866-43AE-BC8D-B9B5F110E6C9}" srcOrd="0" destOrd="0" presId="urn:microsoft.com/office/officeart/2005/8/layout/radial3"/>
    <dgm:cxn modelId="{865F2826-9CD4-4011-B30E-32048DB58412}" type="presParOf" srcId="{CA0B4789-A548-4460-AF81-1D75C7104B73}" destId="{F36DDF4F-74CE-4EFD-AE5A-E9C801DFBEA2}" srcOrd="1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5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072205-5516-4A43-81B3-CAD9E0A3164E}" type="doc">
      <dgm:prSet loTypeId="urn:microsoft.com/office/officeart/2005/8/layout/radial3" loCatId="relationship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C683A5-E4C5-427E-ADEE-05C8AE0BBA2D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/>
            <a:t>25</a:t>
          </a:r>
        </a:p>
      </dgm:t>
    </dgm:pt>
    <dgm:pt modelId="{96D7DC98-CAA0-4C5E-BB0F-C48608AB0A32}" type="parTrans" cxnId="{DFE3FC7D-62EB-41B5-8D4A-1AAC27D08301}">
      <dgm:prSet/>
      <dgm:spPr/>
      <dgm:t>
        <a:bodyPr/>
        <a:lstStyle/>
        <a:p>
          <a:endParaRPr lang="ru-RU"/>
        </a:p>
      </dgm:t>
    </dgm:pt>
    <dgm:pt modelId="{24E31398-1870-41F9-A961-6D3E1DCC6C43}" type="sibTrans" cxnId="{DFE3FC7D-62EB-41B5-8D4A-1AAC27D08301}">
      <dgm:prSet/>
      <dgm:spPr/>
      <dgm:t>
        <a:bodyPr/>
        <a:lstStyle/>
        <a:p>
          <a:endParaRPr lang="ru-RU"/>
        </a:p>
      </dgm:t>
    </dgm:pt>
    <dgm:pt modelId="{C9FD6D2F-C9ED-4772-BC79-F99C6D9EEE9A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3600" b="1" dirty="0" err="1"/>
            <a:t>н</a:t>
          </a:r>
          <a:endParaRPr lang="ru-RU" sz="3600" b="1" dirty="0"/>
        </a:p>
      </dgm:t>
    </dgm:pt>
    <dgm:pt modelId="{39EEC1CF-4AFF-4EB6-95DC-C89B9A82C2D8}" type="parTrans" cxnId="{29B9BE2E-5241-4D8A-9301-BC6458755B27}">
      <dgm:prSet/>
      <dgm:spPr/>
      <dgm:t>
        <a:bodyPr/>
        <a:lstStyle/>
        <a:p>
          <a:endParaRPr lang="ru-RU"/>
        </a:p>
      </dgm:t>
    </dgm:pt>
    <dgm:pt modelId="{AAE3F7EB-8397-4754-B2FD-C1E61A251DFB}" type="sibTrans" cxnId="{29B9BE2E-5241-4D8A-9301-BC6458755B27}">
      <dgm:prSet/>
      <dgm:spPr/>
      <dgm:t>
        <a:bodyPr/>
        <a:lstStyle/>
        <a:p>
          <a:endParaRPr lang="ru-RU"/>
        </a:p>
      </dgm:t>
    </dgm:pt>
    <dgm:pt modelId="{C26A5FC6-BC04-4002-9BE5-B1EA04F88779}" type="pres">
      <dgm:prSet presAssocID="{6B072205-5516-4A43-81B3-CAD9E0A3164E}" presName="composite" presStyleCnt="0">
        <dgm:presLayoutVars>
          <dgm:chMax val="1"/>
          <dgm:dir/>
          <dgm:resizeHandles val="exact"/>
        </dgm:presLayoutVars>
      </dgm:prSet>
      <dgm:spPr/>
    </dgm:pt>
    <dgm:pt modelId="{CA0B4789-A548-4460-AF81-1D75C7104B73}" type="pres">
      <dgm:prSet presAssocID="{6B072205-5516-4A43-81B3-CAD9E0A3164E}" presName="radial" presStyleCnt="0">
        <dgm:presLayoutVars>
          <dgm:animLvl val="ctr"/>
        </dgm:presLayoutVars>
      </dgm:prSet>
      <dgm:spPr/>
    </dgm:pt>
    <dgm:pt modelId="{D3335703-4866-43AE-BC8D-B9B5F110E6C9}" type="pres">
      <dgm:prSet presAssocID="{66C683A5-E4C5-427E-ADEE-05C8AE0BBA2D}" presName="centerShape" presStyleLbl="vennNode1" presStyleIdx="0" presStyleCnt="2"/>
      <dgm:spPr/>
    </dgm:pt>
    <dgm:pt modelId="{F36DDF4F-74CE-4EFD-AE5A-E9C801DFBEA2}" type="pres">
      <dgm:prSet presAssocID="{C9FD6D2F-C9ED-4772-BC79-F99C6D9EEE9A}" presName="node" presStyleLbl="vennNode1" presStyleIdx="1" presStyleCnt="2" custScaleX="136927" custScaleY="152094">
        <dgm:presLayoutVars>
          <dgm:bulletEnabled val="1"/>
        </dgm:presLayoutVars>
      </dgm:prSet>
      <dgm:spPr/>
    </dgm:pt>
  </dgm:ptLst>
  <dgm:cxnLst>
    <dgm:cxn modelId="{4221A501-5795-4988-B062-D371DC7F4F9F}" type="presOf" srcId="{6B072205-5516-4A43-81B3-CAD9E0A3164E}" destId="{C26A5FC6-BC04-4002-9BE5-B1EA04F88779}" srcOrd="0" destOrd="0" presId="urn:microsoft.com/office/officeart/2005/8/layout/radial3"/>
    <dgm:cxn modelId="{29B9BE2E-5241-4D8A-9301-BC6458755B27}" srcId="{66C683A5-E4C5-427E-ADEE-05C8AE0BBA2D}" destId="{C9FD6D2F-C9ED-4772-BC79-F99C6D9EEE9A}" srcOrd="0" destOrd="0" parTransId="{39EEC1CF-4AFF-4EB6-95DC-C89B9A82C2D8}" sibTransId="{AAE3F7EB-8397-4754-B2FD-C1E61A251DFB}"/>
    <dgm:cxn modelId="{C0CD7239-8927-4198-8352-A088853AF5FF}" type="presOf" srcId="{66C683A5-E4C5-427E-ADEE-05C8AE0BBA2D}" destId="{D3335703-4866-43AE-BC8D-B9B5F110E6C9}" srcOrd="0" destOrd="0" presId="urn:microsoft.com/office/officeart/2005/8/layout/radial3"/>
    <dgm:cxn modelId="{A316D076-64D7-4EB3-B907-9F27397B0DDC}" type="presOf" srcId="{C9FD6D2F-C9ED-4772-BC79-F99C6D9EEE9A}" destId="{F36DDF4F-74CE-4EFD-AE5A-E9C801DFBEA2}" srcOrd="0" destOrd="0" presId="urn:microsoft.com/office/officeart/2005/8/layout/radial3"/>
    <dgm:cxn modelId="{DFE3FC7D-62EB-41B5-8D4A-1AAC27D08301}" srcId="{6B072205-5516-4A43-81B3-CAD9E0A3164E}" destId="{66C683A5-E4C5-427E-ADEE-05C8AE0BBA2D}" srcOrd="0" destOrd="0" parTransId="{96D7DC98-CAA0-4C5E-BB0F-C48608AB0A32}" sibTransId="{24E31398-1870-41F9-A961-6D3E1DCC6C43}"/>
    <dgm:cxn modelId="{6A89750B-BA46-41AF-ADB1-F0C50A0F5059}" type="presParOf" srcId="{C26A5FC6-BC04-4002-9BE5-B1EA04F88779}" destId="{CA0B4789-A548-4460-AF81-1D75C7104B73}" srcOrd="0" destOrd="0" presId="urn:microsoft.com/office/officeart/2005/8/layout/radial3"/>
    <dgm:cxn modelId="{E0A94D26-EB86-4869-A207-31E2325B023C}" type="presParOf" srcId="{CA0B4789-A548-4460-AF81-1D75C7104B73}" destId="{D3335703-4866-43AE-BC8D-B9B5F110E6C9}" srcOrd="0" destOrd="0" presId="urn:microsoft.com/office/officeart/2005/8/layout/radial3"/>
    <dgm:cxn modelId="{C4E9B5D2-0E2C-4518-A7B5-523555B172A5}" type="presParOf" srcId="{CA0B4789-A548-4460-AF81-1D75C7104B73}" destId="{F36DDF4F-74CE-4EFD-AE5A-E9C801DFBEA2}" srcOrd="1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B072205-5516-4A43-81B3-CAD9E0A3164E}" type="doc">
      <dgm:prSet loTypeId="urn:microsoft.com/office/officeart/2005/8/layout/radial3" loCatId="relationship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C683A5-E4C5-427E-ADEE-05C8AE0BBA2D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/>
            <a:t>12</a:t>
          </a:r>
        </a:p>
      </dgm:t>
    </dgm:pt>
    <dgm:pt modelId="{96D7DC98-CAA0-4C5E-BB0F-C48608AB0A32}" type="parTrans" cxnId="{DFE3FC7D-62EB-41B5-8D4A-1AAC27D08301}">
      <dgm:prSet/>
      <dgm:spPr/>
      <dgm:t>
        <a:bodyPr/>
        <a:lstStyle/>
        <a:p>
          <a:endParaRPr lang="ru-RU"/>
        </a:p>
      </dgm:t>
    </dgm:pt>
    <dgm:pt modelId="{24E31398-1870-41F9-A961-6D3E1DCC6C43}" type="sibTrans" cxnId="{DFE3FC7D-62EB-41B5-8D4A-1AAC27D08301}">
      <dgm:prSet/>
      <dgm:spPr/>
      <dgm:t>
        <a:bodyPr/>
        <a:lstStyle/>
        <a:p>
          <a:endParaRPr lang="ru-RU"/>
        </a:p>
      </dgm:t>
    </dgm:pt>
    <dgm:pt modelId="{C9FD6D2F-C9ED-4772-BC79-F99C6D9EEE9A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3600" b="1" dirty="0"/>
            <a:t>а</a:t>
          </a:r>
        </a:p>
      </dgm:t>
    </dgm:pt>
    <dgm:pt modelId="{39EEC1CF-4AFF-4EB6-95DC-C89B9A82C2D8}" type="parTrans" cxnId="{29B9BE2E-5241-4D8A-9301-BC6458755B27}">
      <dgm:prSet/>
      <dgm:spPr/>
      <dgm:t>
        <a:bodyPr/>
        <a:lstStyle/>
        <a:p>
          <a:endParaRPr lang="ru-RU"/>
        </a:p>
      </dgm:t>
    </dgm:pt>
    <dgm:pt modelId="{AAE3F7EB-8397-4754-B2FD-C1E61A251DFB}" type="sibTrans" cxnId="{29B9BE2E-5241-4D8A-9301-BC6458755B27}">
      <dgm:prSet/>
      <dgm:spPr/>
      <dgm:t>
        <a:bodyPr/>
        <a:lstStyle/>
        <a:p>
          <a:endParaRPr lang="ru-RU"/>
        </a:p>
      </dgm:t>
    </dgm:pt>
    <dgm:pt modelId="{C26A5FC6-BC04-4002-9BE5-B1EA04F88779}" type="pres">
      <dgm:prSet presAssocID="{6B072205-5516-4A43-81B3-CAD9E0A3164E}" presName="composite" presStyleCnt="0">
        <dgm:presLayoutVars>
          <dgm:chMax val="1"/>
          <dgm:dir/>
          <dgm:resizeHandles val="exact"/>
        </dgm:presLayoutVars>
      </dgm:prSet>
      <dgm:spPr/>
    </dgm:pt>
    <dgm:pt modelId="{CA0B4789-A548-4460-AF81-1D75C7104B73}" type="pres">
      <dgm:prSet presAssocID="{6B072205-5516-4A43-81B3-CAD9E0A3164E}" presName="radial" presStyleCnt="0">
        <dgm:presLayoutVars>
          <dgm:animLvl val="ctr"/>
        </dgm:presLayoutVars>
      </dgm:prSet>
      <dgm:spPr/>
    </dgm:pt>
    <dgm:pt modelId="{D3335703-4866-43AE-BC8D-B9B5F110E6C9}" type="pres">
      <dgm:prSet presAssocID="{66C683A5-E4C5-427E-ADEE-05C8AE0BBA2D}" presName="centerShape" presStyleLbl="vennNode1" presStyleIdx="0" presStyleCnt="2"/>
      <dgm:spPr/>
    </dgm:pt>
    <dgm:pt modelId="{F36DDF4F-74CE-4EFD-AE5A-E9C801DFBEA2}" type="pres">
      <dgm:prSet presAssocID="{C9FD6D2F-C9ED-4772-BC79-F99C6D9EEE9A}" presName="node" presStyleLbl="vennNode1" presStyleIdx="1" presStyleCnt="2" custScaleX="136927" custScaleY="152094">
        <dgm:presLayoutVars>
          <dgm:bulletEnabled val="1"/>
        </dgm:presLayoutVars>
      </dgm:prSet>
      <dgm:spPr/>
    </dgm:pt>
  </dgm:ptLst>
  <dgm:cxnLst>
    <dgm:cxn modelId="{259E242E-170B-47EC-AA42-B5C7E3A93ECC}" type="presOf" srcId="{6B072205-5516-4A43-81B3-CAD9E0A3164E}" destId="{C26A5FC6-BC04-4002-9BE5-B1EA04F88779}" srcOrd="0" destOrd="0" presId="urn:microsoft.com/office/officeart/2005/8/layout/radial3"/>
    <dgm:cxn modelId="{29B9BE2E-5241-4D8A-9301-BC6458755B27}" srcId="{66C683A5-E4C5-427E-ADEE-05C8AE0BBA2D}" destId="{C9FD6D2F-C9ED-4772-BC79-F99C6D9EEE9A}" srcOrd="0" destOrd="0" parTransId="{39EEC1CF-4AFF-4EB6-95DC-C89B9A82C2D8}" sibTransId="{AAE3F7EB-8397-4754-B2FD-C1E61A251DFB}"/>
    <dgm:cxn modelId="{3AC0245E-7FC2-4251-94E2-C13E77962D72}" type="presOf" srcId="{66C683A5-E4C5-427E-ADEE-05C8AE0BBA2D}" destId="{D3335703-4866-43AE-BC8D-B9B5F110E6C9}" srcOrd="0" destOrd="0" presId="urn:microsoft.com/office/officeart/2005/8/layout/radial3"/>
    <dgm:cxn modelId="{DFE3FC7D-62EB-41B5-8D4A-1AAC27D08301}" srcId="{6B072205-5516-4A43-81B3-CAD9E0A3164E}" destId="{66C683A5-E4C5-427E-ADEE-05C8AE0BBA2D}" srcOrd="0" destOrd="0" parTransId="{96D7DC98-CAA0-4C5E-BB0F-C48608AB0A32}" sibTransId="{24E31398-1870-41F9-A961-6D3E1DCC6C43}"/>
    <dgm:cxn modelId="{BA090FEE-87D0-4C51-8F0C-A02690EFEA6C}" type="presOf" srcId="{C9FD6D2F-C9ED-4772-BC79-F99C6D9EEE9A}" destId="{F36DDF4F-74CE-4EFD-AE5A-E9C801DFBEA2}" srcOrd="0" destOrd="0" presId="urn:microsoft.com/office/officeart/2005/8/layout/radial3"/>
    <dgm:cxn modelId="{AB93C7B4-8095-4DD5-9912-3B060954D06A}" type="presParOf" srcId="{C26A5FC6-BC04-4002-9BE5-B1EA04F88779}" destId="{CA0B4789-A548-4460-AF81-1D75C7104B73}" srcOrd="0" destOrd="0" presId="urn:microsoft.com/office/officeart/2005/8/layout/radial3"/>
    <dgm:cxn modelId="{EBD34DB5-DDBC-4C2E-BED9-C8B45A72EE28}" type="presParOf" srcId="{CA0B4789-A548-4460-AF81-1D75C7104B73}" destId="{D3335703-4866-43AE-BC8D-B9B5F110E6C9}" srcOrd="0" destOrd="0" presId="urn:microsoft.com/office/officeart/2005/8/layout/radial3"/>
    <dgm:cxn modelId="{9BD5319B-80F2-4DBA-846A-519BF62DD964}" type="presParOf" srcId="{CA0B4789-A548-4460-AF81-1D75C7104B73}" destId="{F36DDF4F-74CE-4EFD-AE5A-E9C801DFBEA2}" srcOrd="1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B072205-5516-4A43-81B3-CAD9E0A3164E}" type="doc">
      <dgm:prSet loTypeId="urn:microsoft.com/office/officeart/2005/8/layout/radial3" loCatId="relationship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C683A5-E4C5-427E-ADEE-05C8AE0BBA2D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/>
            <a:t>-23</a:t>
          </a:r>
        </a:p>
      </dgm:t>
    </dgm:pt>
    <dgm:pt modelId="{96D7DC98-CAA0-4C5E-BB0F-C48608AB0A32}" type="parTrans" cxnId="{DFE3FC7D-62EB-41B5-8D4A-1AAC27D08301}">
      <dgm:prSet/>
      <dgm:spPr/>
      <dgm:t>
        <a:bodyPr/>
        <a:lstStyle/>
        <a:p>
          <a:endParaRPr lang="ru-RU"/>
        </a:p>
      </dgm:t>
    </dgm:pt>
    <dgm:pt modelId="{24E31398-1870-41F9-A961-6D3E1DCC6C43}" type="sibTrans" cxnId="{DFE3FC7D-62EB-41B5-8D4A-1AAC27D08301}">
      <dgm:prSet/>
      <dgm:spPr/>
      <dgm:t>
        <a:bodyPr/>
        <a:lstStyle/>
        <a:p>
          <a:endParaRPr lang="ru-RU"/>
        </a:p>
      </dgm:t>
    </dgm:pt>
    <dgm:pt modelId="{C9FD6D2F-C9ED-4772-BC79-F99C6D9EEE9A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3600" b="1" dirty="0"/>
            <a:t>в</a:t>
          </a:r>
        </a:p>
      </dgm:t>
    </dgm:pt>
    <dgm:pt modelId="{39EEC1CF-4AFF-4EB6-95DC-C89B9A82C2D8}" type="parTrans" cxnId="{29B9BE2E-5241-4D8A-9301-BC6458755B27}">
      <dgm:prSet/>
      <dgm:spPr/>
      <dgm:t>
        <a:bodyPr/>
        <a:lstStyle/>
        <a:p>
          <a:endParaRPr lang="ru-RU"/>
        </a:p>
      </dgm:t>
    </dgm:pt>
    <dgm:pt modelId="{AAE3F7EB-8397-4754-B2FD-C1E61A251DFB}" type="sibTrans" cxnId="{29B9BE2E-5241-4D8A-9301-BC6458755B27}">
      <dgm:prSet/>
      <dgm:spPr/>
      <dgm:t>
        <a:bodyPr/>
        <a:lstStyle/>
        <a:p>
          <a:endParaRPr lang="ru-RU"/>
        </a:p>
      </dgm:t>
    </dgm:pt>
    <dgm:pt modelId="{C26A5FC6-BC04-4002-9BE5-B1EA04F88779}" type="pres">
      <dgm:prSet presAssocID="{6B072205-5516-4A43-81B3-CAD9E0A3164E}" presName="composite" presStyleCnt="0">
        <dgm:presLayoutVars>
          <dgm:chMax val="1"/>
          <dgm:dir/>
          <dgm:resizeHandles val="exact"/>
        </dgm:presLayoutVars>
      </dgm:prSet>
      <dgm:spPr/>
    </dgm:pt>
    <dgm:pt modelId="{CA0B4789-A548-4460-AF81-1D75C7104B73}" type="pres">
      <dgm:prSet presAssocID="{6B072205-5516-4A43-81B3-CAD9E0A3164E}" presName="radial" presStyleCnt="0">
        <dgm:presLayoutVars>
          <dgm:animLvl val="ctr"/>
        </dgm:presLayoutVars>
      </dgm:prSet>
      <dgm:spPr/>
    </dgm:pt>
    <dgm:pt modelId="{D3335703-4866-43AE-BC8D-B9B5F110E6C9}" type="pres">
      <dgm:prSet presAssocID="{66C683A5-E4C5-427E-ADEE-05C8AE0BBA2D}" presName="centerShape" presStyleLbl="vennNode1" presStyleIdx="0" presStyleCnt="2"/>
      <dgm:spPr/>
    </dgm:pt>
    <dgm:pt modelId="{F36DDF4F-74CE-4EFD-AE5A-E9C801DFBEA2}" type="pres">
      <dgm:prSet presAssocID="{C9FD6D2F-C9ED-4772-BC79-F99C6D9EEE9A}" presName="node" presStyleLbl="vennNode1" presStyleIdx="1" presStyleCnt="2" custScaleX="136927" custScaleY="152094">
        <dgm:presLayoutVars>
          <dgm:bulletEnabled val="1"/>
        </dgm:presLayoutVars>
      </dgm:prSet>
      <dgm:spPr/>
    </dgm:pt>
  </dgm:ptLst>
  <dgm:cxnLst>
    <dgm:cxn modelId="{0082EA0E-D862-45EF-8A0D-1427946C7502}" type="presOf" srcId="{6B072205-5516-4A43-81B3-CAD9E0A3164E}" destId="{C26A5FC6-BC04-4002-9BE5-B1EA04F88779}" srcOrd="0" destOrd="0" presId="urn:microsoft.com/office/officeart/2005/8/layout/radial3"/>
    <dgm:cxn modelId="{29B9BE2E-5241-4D8A-9301-BC6458755B27}" srcId="{66C683A5-E4C5-427E-ADEE-05C8AE0BBA2D}" destId="{C9FD6D2F-C9ED-4772-BC79-F99C6D9EEE9A}" srcOrd="0" destOrd="0" parTransId="{39EEC1CF-4AFF-4EB6-95DC-C89B9A82C2D8}" sibTransId="{AAE3F7EB-8397-4754-B2FD-C1E61A251DFB}"/>
    <dgm:cxn modelId="{0D848A41-7344-40AA-840A-527D22021C58}" type="presOf" srcId="{C9FD6D2F-C9ED-4772-BC79-F99C6D9EEE9A}" destId="{F36DDF4F-74CE-4EFD-AE5A-E9C801DFBEA2}" srcOrd="0" destOrd="0" presId="urn:microsoft.com/office/officeart/2005/8/layout/radial3"/>
    <dgm:cxn modelId="{DFE3FC7D-62EB-41B5-8D4A-1AAC27D08301}" srcId="{6B072205-5516-4A43-81B3-CAD9E0A3164E}" destId="{66C683A5-E4C5-427E-ADEE-05C8AE0BBA2D}" srcOrd="0" destOrd="0" parTransId="{96D7DC98-CAA0-4C5E-BB0F-C48608AB0A32}" sibTransId="{24E31398-1870-41F9-A961-6D3E1DCC6C43}"/>
    <dgm:cxn modelId="{1096B9DC-7A4D-4728-BE55-423A9E50EE49}" type="presOf" srcId="{66C683A5-E4C5-427E-ADEE-05C8AE0BBA2D}" destId="{D3335703-4866-43AE-BC8D-B9B5F110E6C9}" srcOrd="0" destOrd="0" presId="urn:microsoft.com/office/officeart/2005/8/layout/radial3"/>
    <dgm:cxn modelId="{F973217F-CEFB-4CD8-99E4-A5B2453CA85F}" type="presParOf" srcId="{C26A5FC6-BC04-4002-9BE5-B1EA04F88779}" destId="{CA0B4789-A548-4460-AF81-1D75C7104B73}" srcOrd="0" destOrd="0" presId="urn:microsoft.com/office/officeart/2005/8/layout/radial3"/>
    <dgm:cxn modelId="{2013B342-387F-4AF3-99A9-12BB038F2A46}" type="presParOf" srcId="{CA0B4789-A548-4460-AF81-1D75C7104B73}" destId="{D3335703-4866-43AE-BC8D-B9B5F110E6C9}" srcOrd="0" destOrd="0" presId="urn:microsoft.com/office/officeart/2005/8/layout/radial3"/>
    <dgm:cxn modelId="{C353E508-1D7F-46ED-9EB4-604E2EFEB81C}" type="presParOf" srcId="{CA0B4789-A548-4460-AF81-1D75C7104B73}" destId="{F36DDF4F-74CE-4EFD-AE5A-E9C801DFBEA2}" srcOrd="1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B072205-5516-4A43-81B3-CAD9E0A3164E}" type="doc">
      <dgm:prSet loTypeId="urn:microsoft.com/office/officeart/2005/8/layout/radial3" loCatId="relationship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C683A5-E4C5-427E-ADEE-05C8AE0BBA2D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/>
            <a:t>-56</a:t>
          </a:r>
        </a:p>
      </dgm:t>
    </dgm:pt>
    <dgm:pt modelId="{96D7DC98-CAA0-4C5E-BB0F-C48608AB0A32}" type="parTrans" cxnId="{DFE3FC7D-62EB-41B5-8D4A-1AAC27D08301}">
      <dgm:prSet/>
      <dgm:spPr/>
      <dgm:t>
        <a:bodyPr/>
        <a:lstStyle/>
        <a:p>
          <a:endParaRPr lang="ru-RU"/>
        </a:p>
      </dgm:t>
    </dgm:pt>
    <dgm:pt modelId="{24E31398-1870-41F9-A961-6D3E1DCC6C43}" type="sibTrans" cxnId="{DFE3FC7D-62EB-41B5-8D4A-1AAC27D08301}">
      <dgm:prSet/>
      <dgm:spPr/>
      <dgm:t>
        <a:bodyPr/>
        <a:lstStyle/>
        <a:p>
          <a:endParaRPr lang="ru-RU"/>
        </a:p>
      </dgm:t>
    </dgm:pt>
    <dgm:pt modelId="{C9FD6D2F-C9ED-4772-BC79-F99C6D9EEE9A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3200" b="1" dirty="0"/>
            <a:t>м</a:t>
          </a:r>
        </a:p>
      </dgm:t>
    </dgm:pt>
    <dgm:pt modelId="{39EEC1CF-4AFF-4EB6-95DC-C89B9A82C2D8}" type="parTrans" cxnId="{29B9BE2E-5241-4D8A-9301-BC6458755B27}">
      <dgm:prSet/>
      <dgm:spPr/>
      <dgm:t>
        <a:bodyPr/>
        <a:lstStyle/>
        <a:p>
          <a:endParaRPr lang="ru-RU"/>
        </a:p>
      </dgm:t>
    </dgm:pt>
    <dgm:pt modelId="{AAE3F7EB-8397-4754-B2FD-C1E61A251DFB}" type="sibTrans" cxnId="{29B9BE2E-5241-4D8A-9301-BC6458755B27}">
      <dgm:prSet/>
      <dgm:spPr/>
      <dgm:t>
        <a:bodyPr/>
        <a:lstStyle/>
        <a:p>
          <a:endParaRPr lang="ru-RU"/>
        </a:p>
      </dgm:t>
    </dgm:pt>
    <dgm:pt modelId="{C26A5FC6-BC04-4002-9BE5-B1EA04F88779}" type="pres">
      <dgm:prSet presAssocID="{6B072205-5516-4A43-81B3-CAD9E0A3164E}" presName="composite" presStyleCnt="0">
        <dgm:presLayoutVars>
          <dgm:chMax val="1"/>
          <dgm:dir/>
          <dgm:resizeHandles val="exact"/>
        </dgm:presLayoutVars>
      </dgm:prSet>
      <dgm:spPr/>
    </dgm:pt>
    <dgm:pt modelId="{CA0B4789-A548-4460-AF81-1D75C7104B73}" type="pres">
      <dgm:prSet presAssocID="{6B072205-5516-4A43-81B3-CAD9E0A3164E}" presName="radial" presStyleCnt="0">
        <dgm:presLayoutVars>
          <dgm:animLvl val="ctr"/>
        </dgm:presLayoutVars>
      </dgm:prSet>
      <dgm:spPr/>
    </dgm:pt>
    <dgm:pt modelId="{D3335703-4866-43AE-BC8D-B9B5F110E6C9}" type="pres">
      <dgm:prSet presAssocID="{66C683A5-E4C5-427E-ADEE-05C8AE0BBA2D}" presName="centerShape" presStyleLbl="vennNode1" presStyleIdx="0" presStyleCnt="2"/>
      <dgm:spPr/>
    </dgm:pt>
    <dgm:pt modelId="{F36DDF4F-74CE-4EFD-AE5A-E9C801DFBEA2}" type="pres">
      <dgm:prSet presAssocID="{C9FD6D2F-C9ED-4772-BC79-F99C6D9EEE9A}" presName="node" presStyleLbl="vennNode1" presStyleIdx="1" presStyleCnt="2" custScaleX="136927" custScaleY="152094">
        <dgm:presLayoutVars>
          <dgm:bulletEnabled val="1"/>
        </dgm:presLayoutVars>
      </dgm:prSet>
      <dgm:spPr/>
    </dgm:pt>
  </dgm:ptLst>
  <dgm:cxnLst>
    <dgm:cxn modelId="{BCAFB601-0C99-4F57-8FC0-9182623DDB2D}" type="presOf" srcId="{C9FD6D2F-C9ED-4772-BC79-F99C6D9EEE9A}" destId="{F36DDF4F-74CE-4EFD-AE5A-E9C801DFBEA2}" srcOrd="0" destOrd="0" presId="urn:microsoft.com/office/officeart/2005/8/layout/radial3"/>
    <dgm:cxn modelId="{29B9BE2E-5241-4D8A-9301-BC6458755B27}" srcId="{66C683A5-E4C5-427E-ADEE-05C8AE0BBA2D}" destId="{C9FD6D2F-C9ED-4772-BC79-F99C6D9EEE9A}" srcOrd="0" destOrd="0" parTransId="{39EEC1CF-4AFF-4EB6-95DC-C89B9A82C2D8}" sibTransId="{AAE3F7EB-8397-4754-B2FD-C1E61A251DFB}"/>
    <dgm:cxn modelId="{D3F7C359-A916-4EAD-AAEA-75C674263857}" type="presOf" srcId="{6B072205-5516-4A43-81B3-CAD9E0A3164E}" destId="{C26A5FC6-BC04-4002-9BE5-B1EA04F88779}" srcOrd="0" destOrd="0" presId="urn:microsoft.com/office/officeart/2005/8/layout/radial3"/>
    <dgm:cxn modelId="{DFE3FC7D-62EB-41B5-8D4A-1AAC27D08301}" srcId="{6B072205-5516-4A43-81B3-CAD9E0A3164E}" destId="{66C683A5-E4C5-427E-ADEE-05C8AE0BBA2D}" srcOrd="0" destOrd="0" parTransId="{96D7DC98-CAA0-4C5E-BB0F-C48608AB0A32}" sibTransId="{24E31398-1870-41F9-A961-6D3E1DCC6C43}"/>
    <dgm:cxn modelId="{10701384-3A26-435C-A9B0-2DAFADF8999A}" type="presOf" srcId="{66C683A5-E4C5-427E-ADEE-05C8AE0BBA2D}" destId="{D3335703-4866-43AE-BC8D-B9B5F110E6C9}" srcOrd="0" destOrd="0" presId="urn:microsoft.com/office/officeart/2005/8/layout/radial3"/>
    <dgm:cxn modelId="{B2076C67-7FCE-454C-9990-EB7A72BBB938}" type="presParOf" srcId="{C26A5FC6-BC04-4002-9BE5-B1EA04F88779}" destId="{CA0B4789-A548-4460-AF81-1D75C7104B73}" srcOrd="0" destOrd="0" presId="urn:microsoft.com/office/officeart/2005/8/layout/radial3"/>
    <dgm:cxn modelId="{C1850D1D-384C-49AB-92B6-83498AF3557C}" type="presParOf" srcId="{CA0B4789-A548-4460-AF81-1D75C7104B73}" destId="{D3335703-4866-43AE-BC8D-B9B5F110E6C9}" srcOrd="0" destOrd="0" presId="urn:microsoft.com/office/officeart/2005/8/layout/radial3"/>
    <dgm:cxn modelId="{BAAE0533-1DBD-49B6-BA42-3C48226E17D6}" type="presParOf" srcId="{CA0B4789-A548-4460-AF81-1D75C7104B73}" destId="{F36DDF4F-74CE-4EFD-AE5A-E9C801DFBEA2}" srcOrd="1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B072205-5516-4A43-81B3-CAD9E0A3164E}" type="doc">
      <dgm:prSet loTypeId="urn:microsoft.com/office/officeart/2005/8/layout/radial3" loCatId="relationship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C683A5-E4C5-427E-ADEE-05C8AE0BBA2D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3200" b="1" dirty="0"/>
            <a:t>56</a:t>
          </a:r>
        </a:p>
      </dgm:t>
    </dgm:pt>
    <dgm:pt modelId="{96D7DC98-CAA0-4C5E-BB0F-C48608AB0A32}" type="parTrans" cxnId="{DFE3FC7D-62EB-41B5-8D4A-1AAC27D08301}">
      <dgm:prSet/>
      <dgm:spPr/>
      <dgm:t>
        <a:bodyPr/>
        <a:lstStyle/>
        <a:p>
          <a:endParaRPr lang="ru-RU"/>
        </a:p>
      </dgm:t>
    </dgm:pt>
    <dgm:pt modelId="{24E31398-1870-41F9-A961-6D3E1DCC6C43}" type="sibTrans" cxnId="{DFE3FC7D-62EB-41B5-8D4A-1AAC27D08301}">
      <dgm:prSet/>
      <dgm:spPr/>
      <dgm:t>
        <a:bodyPr/>
        <a:lstStyle/>
        <a:p>
          <a:endParaRPr lang="ru-RU"/>
        </a:p>
      </dgm:t>
    </dgm:pt>
    <dgm:pt modelId="{C9FD6D2F-C9ED-4772-BC79-F99C6D9EEE9A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3200" b="1" dirty="0" err="1"/>
            <a:t>р</a:t>
          </a:r>
          <a:endParaRPr lang="ru-RU" sz="3200" b="1" dirty="0"/>
        </a:p>
      </dgm:t>
    </dgm:pt>
    <dgm:pt modelId="{39EEC1CF-4AFF-4EB6-95DC-C89B9A82C2D8}" type="parTrans" cxnId="{29B9BE2E-5241-4D8A-9301-BC6458755B27}">
      <dgm:prSet/>
      <dgm:spPr/>
      <dgm:t>
        <a:bodyPr/>
        <a:lstStyle/>
        <a:p>
          <a:endParaRPr lang="ru-RU"/>
        </a:p>
      </dgm:t>
    </dgm:pt>
    <dgm:pt modelId="{AAE3F7EB-8397-4754-B2FD-C1E61A251DFB}" type="sibTrans" cxnId="{29B9BE2E-5241-4D8A-9301-BC6458755B27}">
      <dgm:prSet/>
      <dgm:spPr/>
      <dgm:t>
        <a:bodyPr/>
        <a:lstStyle/>
        <a:p>
          <a:endParaRPr lang="ru-RU"/>
        </a:p>
      </dgm:t>
    </dgm:pt>
    <dgm:pt modelId="{C26A5FC6-BC04-4002-9BE5-B1EA04F88779}" type="pres">
      <dgm:prSet presAssocID="{6B072205-5516-4A43-81B3-CAD9E0A3164E}" presName="composite" presStyleCnt="0">
        <dgm:presLayoutVars>
          <dgm:chMax val="1"/>
          <dgm:dir/>
          <dgm:resizeHandles val="exact"/>
        </dgm:presLayoutVars>
      </dgm:prSet>
      <dgm:spPr/>
    </dgm:pt>
    <dgm:pt modelId="{CA0B4789-A548-4460-AF81-1D75C7104B73}" type="pres">
      <dgm:prSet presAssocID="{6B072205-5516-4A43-81B3-CAD9E0A3164E}" presName="radial" presStyleCnt="0">
        <dgm:presLayoutVars>
          <dgm:animLvl val="ctr"/>
        </dgm:presLayoutVars>
      </dgm:prSet>
      <dgm:spPr/>
    </dgm:pt>
    <dgm:pt modelId="{D3335703-4866-43AE-BC8D-B9B5F110E6C9}" type="pres">
      <dgm:prSet presAssocID="{66C683A5-E4C5-427E-ADEE-05C8AE0BBA2D}" presName="centerShape" presStyleLbl="vennNode1" presStyleIdx="0" presStyleCnt="2"/>
      <dgm:spPr/>
    </dgm:pt>
    <dgm:pt modelId="{F36DDF4F-74CE-4EFD-AE5A-E9C801DFBEA2}" type="pres">
      <dgm:prSet presAssocID="{C9FD6D2F-C9ED-4772-BC79-F99C6D9EEE9A}" presName="node" presStyleLbl="vennNode1" presStyleIdx="1" presStyleCnt="2" custScaleX="136927" custScaleY="152094">
        <dgm:presLayoutVars>
          <dgm:bulletEnabled val="1"/>
        </dgm:presLayoutVars>
      </dgm:prSet>
      <dgm:spPr/>
    </dgm:pt>
  </dgm:ptLst>
  <dgm:cxnLst>
    <dgm:cxn modelId="{7E6E8F01-B6EC-4911-9882-4C6C56DBA58F}" type="presOf" srcId="{66C683A5-E4C5-427E-ADEE-05C8AE0BBA2D}" destId="{D3335703-4866-43AE-BC8D-B9B5F110E6C9}" srcOrd="0" destOrd="0" presId="urn:microsoft.com/office/officeart/2005/8/layout/radial3"/>
    <dgm:cxn modelId="{29B9BE2E-5241-4D8A-9301-BC6458755B27}" srcId="{66C683A5-E4C5-427E-ADEE-05C8AE0BBA2D}" destId="{C9FD6D2F-C9ED-4772-BC79-F99C6D9EEE9A}" srcOrd="0" destOrd="0" parTransId="{39EEC1CF-4AFF-4EB6-95DC-C89B9A82C2D8}" sibTransId="{AAE3F7EB-8397-4754-B2FD-C1E61A251DFB}"/>
    <dgm:cxn modelId="{DFE3FC7D-62EB-41B5-8D4A-1AAC27D08301}" srcId="{6B072205-5516-4A43-81B3-CAD9E0A3164E}" destId="{66C683A5-E4C5-427E-ADEE-05C8AE0BBA2D}" srcOrd="0" destOrd="0" parTransId="{96D7DC98-CAA0-4C5E-BB0F-C48608AB0A32}" sibTransId="{24E31398-1870-41F9-A961-6D3E1DCC6C43}"/>
    <dgm:cxn modelId="{C69F7380-1CB7-46BE-A702-07E236D98566}" type="presOf" srcId="{6B072205-5516-4A43-81B3-CAD9E0A3164E}" destId="{C26A5FC6-BC04-4002-9BE5-B1EA04F88779}" srcOrd="0" destOrd="0" presId="urn:microsoft.com/office/officeart/2005/8/layout/radial3"/>
    <dgm:cxn modelId="{30CEC1C3-4C7C-4F99-AB00-6F3233E98D43}" type="presOf" srcId="{C9FD6D2F-C9ED-4772-BC79-F99C6D9EEE9A}" destId="{F36DDF4F-74CE-4EFD-AE5A-E9C801DFBEA2}" srcOrd="0" destOrd="0" presId="urn:microsoft.com/office/officeart/2005/8/layout/radial3"/>
    <dgm:cxn modelId="{DC8F8D1B-58DF-4B8D-98D9-50F2C35B1B09}" type="presParOf" srcId="{C26A5FC6-BC04-4002-9BE5-B1EA04F88779}" destId="{CA0B4789-A548-4460-AF81-1D75C7104B73}" srcOrd="0" destOrd="0" presId="urn:microsoft.com/office/officeart/2005/8/layout/radial3"/>
    <dgm:cxn modelId="{5D9645D6-7CC7-465A-8D20-FE5F1916D99C}" type="presParOf" srcId="{CA0B4789-A548-4460-AF81-1D75C7104B73}" destId="{D3335703-4866-43AE-BC8D-B9B5F110E6C9}" srcOrd="0" destOrd="0" presId="urn:microsoft.com/office/officeart/2005/8/layout/radial3"/>
    <dgm:cxn modelId="{7A12B9AB-F6A3-473E-BFAD-543B1D5FEE91}" type="presParOf" srcId="{CA0B4789-A548-4460-AF81-1D75C7104B73}" destId="{F36DDF4F-74CE-4EFD-AE5A-E9C801DFBEA2}" srcOrd="1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3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B072205-5516-4A43-81B3-CAD9E0A3164E}" type="doc">
      <dgm:prSet loTypeId="urn:microsoft.com/office/officeart/2005/8/layout/radial3" loCatId="relationship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C683A5-E4C5-427E-ADEE-05C8AE0BBA2D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/>
            <a:t>487</a:t>
          </a:r>
        </a:p>
      </dgm:t>
    </dgm:pt>
    <dgm:pt modelId="{96D7DC98-CAA0-4C5E-BB0F-C48608AB0A32}" type="parTrans" cxnId="{DFE3FC7D-62EB-41B5-8D4A-1AAC27D08301}">
      <dgm:prSet/>
      <dgm:spPr/>
      <dgm:t>
        <a:bodyPr/>
        <a:lstStyle/>
        <a:p>
          <a:endParaRPr lang="ru-RU"/>
        </a:p>
      </dgm:t>
    </dgm:pt>
    <dgm:pt modelId="{24E31398-1870-41F9-A961-6D3E1DCC6C43}" type="sibTrans" cxnId="{DFE3FC7D-62EB-41B5-8D4A-1AAC27D08301}">
      <dgm:prSet/>
      <dgm:spPr/>
      <dgm:t>
        <a:bodyPr/>
        <a:lstStyle/>
        <a:p>
          <a:endParaRPr lang="ru-RU"/>
        </a:p>
      </dgm:t>
    </dgm:pt>
    <dgm:pt modelId="{C9FD6D2F-C9ED-4772-BC79-F99C6D9EEE9A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3200" b="1" dirty="0"/>
            <a:t>к</a:t>
          </a:r>
        </a:p>
      </dgm:t>
    </dgm:pt>
    <dgm:pt modelId="{39EEC1CF-4AFF-4EB6-95DC-C89B9A82C2D8}" type="parTrans" cxnId="{29B9BE2E-5241-4D8A-9301-BC6458755B27}">
      <dgm:prSet/>
      <dgm:spPr/>
      <dgm:t>
        <a:bodyPr/>
        <a:lstStyle/>
        <a:p>
          <a:endParaRPr lang="ru-RU"/>
        </a:p>
      </dgm:t>
    </dgm:pt>
    <dgm:pt modelId="{AAE3F7EB-8397-4754-B2FD-C1E61A251DFB}" type="sibTrans" cxnId="{29B9BE2E-5241-4D8A-9301-BC6458755B27}">
      <dgm:prSet/>
      <dgm:spPr/>
      <dgm:t>
        <a:bodyPr/>
        <a:lstStyle/>
        <a:p>
          <a:endParaRPr lang="ru-RU"/>
        </a:p>
      </dgm:t>
    </dgm:pt>
    <dgm:pt modelId="{C26A5FC6-BC04-4002-9BE5-B1EA04F88779}" type="pres">
      <dgm:prSet presAssocID="{6B072205-5516-4A43-81B3-CAD9E0A3164E}" presName="composite" presStyleCnt="0">
        <dgm:presLayoutVars>
          <dgm:chMax val="1"/>
          <dgm:dir/>
          <dgm:resizeHandles val="exact"/>
        </dgm:presLayoutVars>
      </dgm:prSet>
      <dgm:spPr/>
    </dgm:pt>
    <dgm:pt modelId="{CA0B4789-A548-4460-AF81-1D75C7104B73}" type="pres">
      <dgm:prSet presAssocID="{6B072205-5516-4A43-81B3-CAD9E0A3164E}" presName="radial" presStyleCnt="0">
        <dgm:presLayoutVars>
          <dgm:animLvl val="ctr"/>
        </dgm:presLayoutVars>
      </dgm:prSet>
      <dgm:spPr/>
    </dgm:pt>
    <dgm:pt modelId="{D3335703-4866-43AE-BC8D-B9B5F110E6C9}" type="pres">
      <dgm:prSet presAssocID="{66C683A5-E4C5-427E-ADEE-05C8AE0BBA2D}" presName="centerShape" presStyleLbl="vennNode1" presStyleIdx="0" presStyleCnt="2"/>
      <dgm:spPr/>
    </dgm:pt>
    <dgm:pt modelId="{F36DDF4F-74CE-4EFD-AE5A-E9C801DFBEA2}" type="pres">
      <dgm:prSet presAssocID="{C9FD6D2F-C9ED-4772-BC79-F99C6D9EEE9A}" presName="node" presStyleLbl="vennNode1" presStyleIdx="1" presStyleCnt="2" custScaleX="136927" custScaleY="152094">
        <dgm:presLayoutVars>
          <dgm:bulletEnabled val="1"/>
        </dgm:presLayoutVars>
      </dgm:prSet>
      <dgm:spPr/>
    </dgm:pt>
  </dgm:ptLst>
  <dgm:cxnLst>
    <dgm:cxn modelId="{10A8B302-A803-4532-8CCE-5FCC1B666FCF}" type="presOf" srcId="{C9FD6D2F-C9ED-4772-BC79-F99C6D9EEE9A}" destId="{F36DDF4F-74CE-4EFD-AE5A-E9C801DFBEA2}" srcOrd="0" destOrd="0" presId="urn:microsoft.com/office/officeart/2005/8/layout/radial3"/>
    <dgm:cxn modelId="{29B9BE2E-5241-4D8A-9301-BC6458755B27}" srcId="{66C683A5-E4C5-427E-ADEE-05C8AE0BBA2D}" destId="{C9FD6D2F-C9ED-4772-BC79-F99C6D9EEE9A}" srcOrd="0" destOrd="0" parTransId="{39EEC1CF-4AFF-4EB6-95DC-C89B9A82C2D8}" sibTransId="{AAE3F7EB-8397-4754-B2FD-C1E61A251DFB}"/>
    <dgm:cxn modelId="{DFE3FC7D-62EB-41B5-8D4A-1AAC27D08301}" srcId="{6B072205-5516-4A43-81B3-CAD9E0A3164E}" destId="{66C683A5-E4C5-427E-ADEE-05C8AE0BBA2D}" srcOrd="0" destOrd="0" parTransId="{96D7DC98-CAA0-4C5E-BB0F-C48608AB0A32}" sibTransId="{24E31398-1870-41F9-A961-6D3E1DCC6C43}"/>
    <dgm:cxn modelId="{82874C8D-2652-44B8-9891-EB07B6DB6352}" type="presOf" srcId="{6B072205-5516-4A43-81B3-CAD9E0A3164E}" destId="{C26A5FC6-BC04-4002-9BE5-B1EA04F88779}" srcOrd="0" destOrd="0" presId="urn:microsoft.com/office/officeart/2005/8/layout/radial3"/>
    <dgm:cxn modelId="{DA5E0394-8E53-4A34-9BB0-8F7BE958DD1A}" type="presOf" srcId="{66C683A5-E4C5-427E-ADEE-05C8AE0BBA2D}" destId="{D3335703-4866-43AE-BC8D-B9B5F110E6C9}" srcOrd="0" destOrd="0" presId="urn:microsoft.com/office/officeart/2005/8/layout/radial3"/>
    <dgm:cxn modelId="{00FAA576-11DB-4DA7-94A1-B8CE7C4FC6FE}" type="presParOf" srcId="{C26A5FC6-BC04-4002-9BE5-B1EA04F88779}" destId="{CA0B4789-A548-4460-AF81-1D75C7104B73}" srcOrd="0" destOrd="0" presId="urn:microsoft.com/office/officeart/2005/8/layout/radial3"/>
    <dgm:cxn modelId="{7A2F21B9-8A66-4C2F-A7F2-17B4648A634F}" type="presParOf" srcId="{CA0B4789-A548-4460-AF81-1D75C7104B73}" destId="{D3335703-4866-43AE-BC8D-B9B5F110E6C9}" srcOrd="0" destOrd="0" presId="urn:microsoft.com/office/officeart/2005/8/layout/radial3"/>
    <dgm:cxn modelId="{4E6BF0F7-AC38-40F9-AE70-D7F8A06A6425}" type="presParOf" srcId="{CA0B4789-A548-4460-AF81-1D75C7104B73}" destId="{F36DDF4F-74CE-4EFD-AE5A-E9C801DFBEA2}" srcOrd="1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4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B072205-5516-4A43-81B3-CAD9E0A3164E}" type="doc">
      <dgm:prSet loTypeId="urn:microsoft.com/office/officeart/2005/8/layout/radial3" loCatId="relationship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C683A5-E4C5-427E-ADEE-05C8AE0BBA2D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/>
            <a:t>-12</a:t>
          </a:r>
        </a:p>
      </dgm:t>
    </dgm:pt>
    <dgm:pt modelId="{96D7DC98-CAA0-4C5E-BB0F-C48608AB0A32}" type="parTrans" cxnId="{DFE3FC7D-62EB-41B5-8D4A-1AAC27D08301}">
      <dgm:prSet/>
      <dgm:spPr/>
      <dgm:t>
        <a:bodyPr/>
        <a:lstStyle/>
        <a:p>
          <a:endParaRPr lang="ru-RU"/>
        </a:p>
      </dgm:t>
    </dgm:pt>
    <dgm:pt modelId="{24E31398-1870-41F9-A961-6D3E1DCC6C43}" type="sibTrans" cxnId="{DFE3FC7D-62EB-41B5-8D4A-1AAC27D08301}">
      <dgm:prSet/>
      <dgm:spPr/>
      <dgm:t>
        <a:bodyPr/>
        <a:lstStyle/>
        <a:p>
          <a:endParaRPr lang="ru-RU"/>
        </a:p>
      </dgm:t>
    </dgm:pt>
    <dgm:pt modelId="{C9FD6D2F-C9ED-4772-BC79-F99C6D9EEE9A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3200" b="1" dirty="0"/>
            <a:t>о</a:t>
          </a:r>
        </a:p>
      </dgm:t>
    </dgm:pt>
    <dgm:pt modelId="{39EEC1CF-4AFF-4EB6-95DC-C89B9A82C2D8}" type="parTrans" cxnId="{29B9BE2E-5241-4D8A-9301-BC6458755B27}">
      <dgm:prSet/>
      <dgm:spPr/>
      <dgm:t>
        <a:bodyPr/>
        <a:lstStyle/>
        <a:p>
          <a:endParaRPr lang="ru-RU"/>
        </a:p>
      </dgm:t>
    </dgm:pt>
    <dgm:pt modelId="{AAE3F7EB-8397-4754-B2FD-C1E61A251DFB}" type="sibTrans" cxnId="{29B9BE2E-5241-4D8A-9301-BC6458755B27}">
      <dgm:prSet/>
      <dgm:spPr/>
      <dgm:t>
        <a:bodyPr/>
        <a:lstStyle/>
        <a:p>
          <a:endParaRPr lang="ru-RU"/>
        </a:p>
      </dgm:t>
    </dgm:pt>
    <dgm:pt modelId="{C26A5FC6-BC04-4002-9BE5-B1EA04F88779}" type="pres">
      <dgm:prSet presAssocID="{6B072205-5516-4A43-81B3-CAD9E0A3164E}" presName="composite" presStyleCnt="0">
        <dgm:presLayoutVars>
          <dgm:chMax val="1"/>
          <dgm:dir/>
          <dgm:resizeHandles val="exact"/>
        </dgm:presLayoutVars>
      </dgm:prSet>
      <dgm:spPr/>
    </dgm:pt>
    <dgm:pt modelId="{CA0B4789-A548-4460-AF81-1D75C7104B73}" type="pres">
      <dgm:prSet presAssocID="{6B072205-5516-4A43-81B3-CAD9E0A3164E}" presName="radial" presStyleCnt="0">
        <dgm:presLayoutVars>
          <dgm:animLvl val="ctr"/>
        </dgm:presLayoutVars>
      </dgm:prSet>
      <dgm:spPr/>
    </dgm:pt>
    <dgm:pt modelId="{D3335703-4866-43AE-BC8D-B9B5F110E6C9}" type="pres">
      <dgm:prSet presAssocID="{66C683A5-E4C5-427E-ADEE-05C8AE0BBA2D}" presName="centerShape" presStyleLbl="vennNode1" presStyleIdx="0" presStyleCnt="2"/>
      <dgm:spPr/>
    </dgm:pt>
    <dgm:pt modelId="{F36DDF4F-74CE-4EFD-AE5A-E9C801DFBEA2}" type="pres">
      <dgm:prSet presAssocID="{C9FD6D2F-C9ED-4772-BC79-F99C6D9EEE9A}" presName="node" presStyleLbl="vennNode1" presStyleIdx="1" presStyleCnt="2" custScaleX="136927" custScaleY="152094">
        <dgm:presLayoutVars>
          <dgm:bulletEnabled val="1"/>
        </dgm:presLayoutVars>
      </dgm:prSet>
      <dgm:spPr/>
    </dgm:pt>
  </dgm:ptLst>
  <dgm:cxnLst>
    <dgm:cxn modelId="{5DAD0303-A1D6-4DEB-AC21-4F68DCC913AA}" type="presOf" srcId="{6B072205-5516-4A43-81B3-CAD9E0A3164E}" destId="{C26A5FC6-BC04-4002-9BE5-B1EA04F88779}" srcOrd="0" destOrd="0" presId="urn:microsoft.com/office/officeart/2005/8/layout/radial3"/>
    <dgm:cxn modelId="{29B9BE2E-5241-4D8A-9301-BC6458755B27}" srcId="{66C683A5-E4C5-427E-ADEE-05C8AE0BBA2D}" destId="{C9FD6D2F-C9ED-4772-BC79-F99C6D9EEE9A}" srcOrd="0" destOrd="0" parTransId="{39EEC1CF-4AFF-4EB6-95DC-C89B9A82C2D8}" sibTransId="{AAE3F7EB-8397-4754-B2FD-C1E61A251DFB}"/>
    <dgm:cxn modelId="{D54ED75B-D888-49ED-8DA0-3089C05EFA6C}" type="presOf" srcId="{C9FD6D2F-C9ED-4772-BC79-F99C6D9EEE9A}" destId="{F36DDF4F-74CE-4EFD-AE5A-E9C801DFBEA2}" srcOrd="0" destOrd="0" presId="urn:microsoft.com/office/officeart/2005/8/layout/radial3"/>
    <dgm:cxn modelId="{DFE3FC7D-62EB-41B5-8D4A-1AAC27D08301}" srcId="{6B072205-5516-4A43-81B3-CAD9E0A3164E}" destId="{66C683A5-E4C5-427E-ADEE-05C8AE0BBA2D}" srcOrd="0" destOrd="0" parTransId="{96D7DC98-CAA0-4C5E-BB0F-C48608AB0A32}" sibTransId="{24E31398-1870-41F9-A961-6D3E1DCC6C43}"/>
    <dgm:cxn modelId="{1234BBED-53DA-4BDB-8C77-3A9367E83011}" type="presOf" srcId="{66C683A5-E4C5-427E-ADEE-05C8AE0BBA2D}" destId="{D3335703-4866-43AE-BC8D-B9B5F110E6C9}" srcOrd="0" destOrd="0" presId="urn:microsoft.com/office/officeart/2005/8/layout/radial3"/>
    <dgm:cxn modelId="{FA57CBEB-672F-4C54-B5B7-78F6B8782912}" type="presParOf" srcId="{C26A5FC6-BC04-4002-9BE5-B1EA04F88779}" destId="{CA0B4789-A548-4460-AF81-1D75C7104B73}" srcOrd="0" destOrd="0" presId="urn:microsoft.com/office/officeart/2005/8/layout/radial3"/>
    <dgm:cxn modelId="{77438E1A-5E60-4AEB-AF97-B5D5584C8177}" type="presParOf" srcId="{CA0B4789-A548-4460-AF81-1D75C7104B73}" destId="{D3335703-4866-43AE-BC8D-B9B5F110E6C9}" srcOrd="0" destOrd="0" presId="urn:microsoft.com/office/officeart/2005/8/layout/radial3"/>
    <dgm:cxn modelId="{7204D1F3-9AAC-4BE5-93A3-3F7159DBE245}" type="presParOf" srcId="{CA0B4789-A548-4460-AF81-1D75C7104B73}" destId="{F36DDF4F-74CE-4EFD-AE5A-E9C801DFBEA2}" srcOrd="1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4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335703-4866-43AE-BC8D-B9B5F110E6C9}">
      <dsp:nvSpPr>
        <dsp:cNvPr id="0" name=""/>
        <dsp:cNvSpPr/>
      </dsp:nvSpPr>
      <dsp:spPr>
        <a:xfrm>
          <a:off x="67359" y="173746"/>
          <a:ext cx="866953" cy="866953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/>
            <a:t>478</a:t>
          </a:r>
        </a:p>
      </dsp:txBody>
      <dsp:txXfrm>
        <a:off x="194321" y="300708"/>
        <a:ext cx="613029" cy="613029"/>
      </dsp:txXfrm>
    </dsp:sp>
    <dsp:sp modelId="{F36DDF4F-74CE-4EFD-AE5A-E9C801DFBEA2}">
      <dsp:nvSpPr>
        <dsp:cNvPr id="0" name=""/>
        <dsp:cNvSpPr/>
      </dsp:nvSpPr>
      <dsp:spPr>
        <a:xfrm>
          <a:off x="767853" y="277577"/>
          <a:ext cx="593546" cy="659291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/>
            <a:t>И</a:t>
          </a:r>
        </a:p>
      </dsp:txBody>
      <dsp:txXfrm>
        <a:off x="854776" y="374128"/>
        <a:ext cx="419700" cy="46618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335703-4866-43AE-BC8D-B9B5F110E6C9}">
      <dsp:nvSpPr>
        <dsp:cNvPr id="0" name=""/>
        <dsp:cNvSpPr/>
      </dsp:nvSpPr>
      <dsp:spPr>
        <a:xfrm>
          <a:off x="67359" y="173746"/>
          <a:ext cx="866953" cy="866953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/>
            <a:t>- 5</a:t>
          </a:r>
        </a:p>
      </dsp:txBody>
      <dsp:txXfrm>
        <a:off x="194321" y="300708"/>
        <a:ext cx="613029" cy="613029"/>
      </dsp:txXfrm>
    </dsp:sp>
    <dsp:sp modelId="{F36DDF4F-74CE-4EFD-AE5A-E9C801DFBEA2}">
      <dsp:nvSpPr>
        <dsp:cNvPr id="0" name=""/>
        <dsp:cNvSpPr/>
      </dsp:nvSpPr>
      <dsp:spPr>
        <a:xfrm>
          <a:off x="767853" y="277577"/>
          <a:ext cx="593546" cy="659291"/>
        </a:xfrm>
        <a:prstGeom prst="ellipse">
          <a:avLst/>
        </a:prstGeom>
        <a:solidFill>
          <a:srgbClr val="00FF00">
            <a:alpha val="5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/>
            <a:t>б</a:t>
          </a:r>
        </a:p>
      </dsp:txBody>
      <dsp:txXfrm>
        <a:off x="854776" y="374128"/>
        <a:ext cx="419700" cy="46618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335703-4866-43AE-BC8D-B9B5F110E6C9}">
      <dsp:nvSpPr>
        <dsp:cNvPr id="0" name=""/>
        <dsp:cNvSpPr/>
      </dsp:nvSpPr>
      <dsp:spPr>
        <a:xfrm>
          <a:off x="67359" y="173746"/>
          <a:ext cx="866953" cy="866953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/>
            <a:t>-30</a:t>
          </a:r>
        </a:p>
      </dsp:txBody>
      <dsp:txXfrm>
        <a:off x="194321" y="300708"/>
        <a:ext cx="613029" cy="613029"/>
      </dsp:txXfrm>
    </dsp:sp>
    <dsp:sp modelId="{F36DDF4F-74CE-4EFD-AE5A-E9C801DFBEA2}">
      <dsp:nvSpPr>
        <dsp:cNvPr id="0" name=""/>
        <dsp:cNvSpPr/>
      </dsp:nvSpPr>
      <dsp:spPr>
        <a:xfrm>
          <a:off x="767853" y="277577"/>
          <a:ext cx="593546" cy="659291"/>
        </a:xfrm>
        <a:prstGeom prst="ellipse">
          <a:avLst/>
        </a:prstGeom>
        <a:solidFill>
          <a:srgbClr val="00FF00">
            <a:alpha val="5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 err="1"/>
            <a:t>р</a:t>
          </a:r>
          <a:endParaRPr lang="ru-RU" sz="2800" b="1" kern="1200" dirty="0"/>
        </a:p>
      </dsp:txBody>
      <dsp:txXfrm>
        <a:off x="854776" y="374128"/>
        <a:ext cx="419700" cy="46618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335703-4866-43AE-BC8D-B9B5F110E6C9}">
      <dsp:nvSpPr>
        <dsp:cNvPr id="0" name=""/>
        <dsp:cNvSpPr/>
      </dsp:nvSpPr>
      <dsp:spPr>
        <a:xfrm>
          <a:off x="67359" y="173746"/>
          <a:ext cx="866953" cy="866953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/>
            <a:t>- 1</a:t>
          </a:r>
        </a:p>
      </dsp:txBody>
      <dsp:txXfrm>
        <a:off x="194321" y="300708"/>
        <a:ext cx="613029" cy="613029"/>
      </dsp:txXfrm>
    </dsp:sp>
    <dsp:sp modelId="{F36DDF4F-74CE-4EFD-AE5A-E9C801DFBEA2}">
      <dsp:nvSpPr>
        <dsp:cNvPr id="0" name=""/>
        <dsp:cNvSpPr/>
      </dsp:nvSpPr>
      <dsp:spPr>
        <a:xfrm>
          <a:off x="767853" y="277577"/>
          <a:ext cx="593546" cy="659291"/>
        </a:xfrm>
        <a:prstGeom prst="ellipse">
          <a:avLst/>
        </a:prstGeom>
        <a:solidFill>
          <a:srgbClr val="00FF00">
            <a:alpha val="5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/>
            <a:t>а</a:t>
          </a:r>
        </a:p>
      </dsp:txBody>
      <dsp:txXfrm>
        <a:off x="854776" y="374128"/>
        <a:ext cx="419700" cy="46618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335703-4866-43AE-BC8D-B9B5F110E6C9}">
      <dsp:nvSpPr>
        <dsp:cNvPr id="0" name=""/>
        <dsp:cNvSpPr/>
      </dsp:nvSpPr>
      <dsp:spPr>
        <a:xfrm>
          <a:off x="67359" y="173746"/>
          <a:ext cx="866953" cy="866953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/>
            <a:t>-19</a:t>
          </a:r>
        </a:p>
      </dsp:txBody>
      <dsp:txXfrm>
        <a:off x="194321" y="300708"/>
        <a:ext cx="613029" cy="613029"/>
      </dsp:txXfrm>
    </dsp:sp>
    <dsp:sp modelId="{F36DDF4F-74CE-4EFD-AE5A-E9C801DFBEA2}">
      <dsp:nvSpPr>
        <dsp:cNvPr id="0" name=""/>
        <dsp:cNvSpPr/>
      </dsp:nvSpPr>
      <dsp:spPr>
        <a:xfrm>
          <a:off x="767853" y="277577"/>
          <a:ext cx="593546" cy="659291"/>
        </a:xfrm>
        <a:prstGeom prst="ellipse">
          <a:avLst/>
        </a:prstGeom>
        <a:solidFill>
          <a:srgbClr val="00FF00">
            <a:alpha val="5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 err="1"/>
            <a:t>х</a:t>
          </a:r>
          <a:endParaRPr lang="ru-RU" sz="2800" b="1" kern="1200" dirty="0"/>
        </a:p>
      </dsp:txBody>
      <dsp:txXfrm>
        <a:off x="854776" y="374128"/>
        <a:ext cx="419700" cy="46618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335703-4866-43AE-BC8D-B9B5F110E6C9}">
      <dsp:nvSpPr>
        <dsp:cNvPr id="0" name=""/>
        <dsp:cNvSpPr/>
      </dsp:nvSpPr>
      <dsp:spPr>
        <a:xfrm>
          <a:off x="67359" y="173746"/>
          <a:ext cx="866953" cy="866953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/>
            <a:t> 0</a:t>
          </a:r>
        </a:p>
      </dsp:txBody>
      <dsp:txXfrm>
        <a:off x="194321" y="300708"/>
        <a:ext cx="613029" cy="613029"/>
      </dsp:txXfrm>
    </dsp:sp>
    <dsp:sp modelId="{F36DDF4F-74CE-4EFD-AE5A-E9C801DFBEA2}">
      <dsp:nvSpPr>
        <dsp:cNvPr id="0" name=""/>
        <dsp:cNvSpPr/>
      </dsp:nvSpPr>
      <dsp:spPr>
        <a:xfrm>
          <a:off x="767853" y="277577"/>
          <a:ext cx="593546" cy="659291"/>
        </a:xfrm>
        <a:prstGeom prst="ellipse">
          <a:avLst/>
        </a:prstGeom>
        <a:solidFill>
          <a:srgbClr val="00FF00">
            <a:alpha val="5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/>
            <a:t>м</a:t>
          </a:r>
        </a:p>
      </dsp:txBody>
      <dsp:txXfrm>
        <a:off x="854776" y="374128"/>
        <a:ext cx="419700" cy="46618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335703-4866-43AE-BC8D-B9B5F110E6C9}">
      <dsp:nvSpPr>
        <dsp:cNvPr id="0" name=""/>
        <dsp:cNvSpPr/>
      </dsp:nvSpPr>
      <dsp:spPr>
        <a:xfrm>
          <a:off x="67359" y="173746"/>
          <a:ext cx="866953" cy="866953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/>
            <a:t>- 4</a:t>
          </a:r>
        </a:p>
      </dsp:txBody>
      <dsp:txXfrm>
        <a:off x="194321" y="300708"/>
        <a:ext cx="613029" cy="613029"/>
      </dsp:txXfrm>
    </dsp:sp>
    <dsp:sp modelId="{F36DDF4F-74CE-4EFD-AE5A-E9C801DFBEA2}">
      <dsp:nvSpPr>
        <dsp:cNvPr id="0" name=""/>
        <dsp:cNvSpPr/>
      </dsp:nvSpPr>
      <dsp:spPr>
        <a:xfrm>
          <a:off x="767853" y="277577"/>
          <a:ext cx="593546" cy="659291"/>
        </a:xfrm>
        <a:prstGeom prst="ellipse">
          <a:avLst/>
        </a:prstGeom>
        <a:solidFill>
          <a:srgbClr val="00FF00">
            <a:alpha val="5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/>
            <a:t>а</a:t>
          </a:r>
        </a:p>
      </dsp:txBody>
      <dsp:txXfrm>
        <a:off x="854776" y="374128"/>
        <a:ext cx="419700" cy="466189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335703-4866-43AE-BC8D-B9B5F110E6C9}">
      <dsp:nvSpPr>
        <dsp:cNvPr id="0" name=""/>
        <dsp:cNvSpPr/>
      </dsp:nvSpPr>
      <dsp:spPr>
        <a:xfrm>
          <a:off x="67359" y="173746"/>
          <a:ext cx="866953" cy="866953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/>
            <a:t>4</a:t>
          </a:r>
        </a:p>
      </dsp:txBody>
      <dsp:txXfrm>
        <a:off x="194321" y="300708"/>
        <a:ext cx="613029" cy="613029"/>
      </dsp:txXfrm>
    </dsp:sp>
    <dsp:sp modelId="{F36DDF4F-74CE-4EFD-AE5A-E9C801DFBEA2}">
      <dsp:nvSpPr>
        <dsp:cNvPr id="0" name=""/>
        <dsp:cNvSpPr/>
      </dsp:nvSpPr>
      <dsp:spPr>
        <a:xfrm>
          <a:off x="767853" y="277577"/>
          <a:ext cx="593546" cy="659291"/>
        </a:xfrm>
        <a:prstGeom prst="ellipse">
          <a:avLst/>
        </a:prstGeom>
        <a:solidFill>
          <a:srgbClr val="00FF00">
            <a:alpha val="5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/>
            <a:t>г</a:t>
          </a:r>
        </a:p>
      </dsp:txBody>
      <dsp:txXfrm>
        <a:off x="854776" y="374128"/>
        <a:ext cx="419700" cy="466189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335703-4866-43AE-BC8D-B9B5F110E6C9}">
      <dsp:nvSpPr>
        <dsp:cNvPr id="0" name=""/>
        <dsp:cNvSpPr/>
      </dsp:nvSpPr>
      <dsp:spPr>
        <a:xfrm>
          <a:off x="67359" y="173746"/>
          <a:ext cx="866953" cy="866953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/>
            <a:t>- 7</a:t>
          </a:r>
        </a:p>
      </dsp:txBody>
      <dsp:txXfrm>
        <a:off x="194321" y="300708"/>
        <a:ext cx="613029" cy="613029"/>
      </dsp:txXfrm>
    </dsp:sp>
    <dsp:sp modelId="{F36DDF4F-74CE-4EFD-AE5A-E9C801DFBEA2}">
      <dsp:nvSpPr>
        <dsp:cNvPr id="0" name=""/>
        <dsp:cNvSpPr/>
      </dsp:nvSpPr>
      <dsp:spPr>
        <a:xfrm>
          <a:off x="767853" y="277577"/>
          <a:ext cx="593546" cy="659291"/>
        </a:xfrm>
        <a:prstGeom prst="ellipse">
          <a:avLst/>
        </a:prstGeom>
        <a:solidFill>
          <a:srgbClr val="00FF00">
            <a:alpha val="5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/>
            <a:t>у</a:t>
          </a:r>
        </a:p>
      </dsp:txBody>
      <dsp:txXfrm>
        <a:off x="854776" y="374128"/>
        <a:ext cx="419700" cy="46618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335703-4866-43AE-BC8D-B9B5F110E6C9}">
      <dsp:nvSpPr>
        <dsp:cNvPr id="0" name=""/>
        <dsp:cNvSpPr/>
      </dsp:nvSpPr>
      <dsp:spPr>
        <a:xfrm>
          <a:off x="67359" y="173746"/>
          <a:ext cx="866953" cy="866953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/>
            <a:t>-13</a:t>
          </a:r>
        </a:p>
      </dsp:txBody>
      <dsp:txXfrm>
        <a:off x="194321" y="300708"/>
        <a:ext cx="613029" cy="613029"/>
      </dsp:txXfrm>
    </dsp:sp>
    <dsp:sp modelId="{F36DDF4F-74CE-4EFD-AE5A-E9C801DFBEA2}">
      <dsp:nvSpPr>
        <dsp:cNvPr id="0" name=""/>
        <dsp:cNvSpPr/>
      </dsp:nvSpPr>
      <dsp:spPr>
        <a:xfrm>
          <a:off x="767853" y="277577"/>
          <a:ext cx="593546" cy="659291"/>
        </a:xfrm>
        <a:prstGeom prst="ellipse">
          <a:avLst/>
        </a:prstGeom>
        <a:solidFill>
          <a:srgbClr val="00FF00">
            <a:alpha val="5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 err="1"/>
            <a:t>п</a:t>
          </a:r>
          <a:endParaRPr lang="ru-RU" sz="2800" b="1" kern="1200" dirty="0"/>
        </a:p>
      </dsp:txBody>
      <dsp:txXfrm>
        <a:off x="854776" y="374128"/>
        <a:ext cx="419700" cy="466189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335703-4866-43AE-BC8D-B9B5F110E6C9}">
      <dsp:nvSpPr>
        <dsp:cNvPr id="0" name=""/>
        <dsp:cNvSpPr/>
      </dsp:nvSpPr>
      <dsp:spPr>
        <a:xfrm>
          <a:off x="67359" y="173746"/>
          <a:ext cx="866953" cy="866953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/>
            <a:t>5</a:t>
          </a:r>
        </a:p>
      </dsp:txBody>
      <dsp:txXfrm>
        <a:off x="194321" y="300708"/>
        <a:ext cx="613029" cy="613029"/>
      </dsp:txXfrm>
    </dsp:sp>
    <dsp:sp modelId="{F36DDF4F-74CE-4EFD-AE5A-E9C801DFBEA2}">
      <dsp:nvSpPr>
        <dsp:cNvPr id="0" name=""/>
        <dsp:cNvSpPr/>
      </dsp:nvSpPr>
      <dsp:spPr>
        <a:xfrm>
          <a:off x="767853" y="277577"/>
          <a:ext cx="593546" cy="659291"/>
        </a:xfrm>
        <a:prstGeom prst="ellipse">
          <a:avLst/>
        </a:prstGeom>
        <a:solidFill>
          <a:srgbClr val="00FF00">
            <a:alpha val="5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/>
            <a:t>т</a:t>
          </a:r>
        </a:p>
      </dsp:txBody>
      <dsp:txXfrm>
        <a:off x="854776" y="374128"/>
        <a:ext cx="419700" cy="4661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335703-4866-43AE-BC8D-B9B5F110E6C9}">
      <dsp:nvSpPr>
        <dsp:cNvPr id="0" name=""/>
        <dsp:cNvSpPr/>
      </dsp:nvSpPr>
      <dsp:spPr>
        <a:xfrm>
          <a:off x="67359" y="173746"/>
          <a:ext cx="866953" cy="866953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/>
            <a:t>0</a:t>
          </a:r>
        </a:p>
      </dsp:txBody>
      <dsp:txXfrm>
        <a:off x="194321" y="300708"/>
        <a:ext cx="613029" cy="613029"/>
      </dsp:txXfrm>
    </dsp:sp>
    <dsp:sp modelId="{F36DDF4F-74CE-4EFD-AE5A-E9C801DFBEA2}">
      <dsp:nvSpPr>
        <dsp:cNvPr id="0" name=""/>
        <dsp:cNvSpPr/>
      </dsp:nvSpPr>
      <dsp:spPr>
        <a:xfrm>
          <a:off x="767853" y="277577"/>
          <a:ext cx="593546" cy="659291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 err="1"/>
            <a:t>д</a:t>
          </a:r>
          <a:endParaRPr lang="ru-RU" sz="3200" b="1" kern="1200" dirty="0"/>
        </a:p>
      </dsp:txBody>
      <dsp:txXfrm>
        <a:off x="854776" y="374128"/>
        <a:ext cx="419700" cy="466189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335703-4866-43AE-BC8D-B9B5F110E6C9}">
      <dsp:nvSpPr>
        <dsp:cNvPr id="0" name=""/>
        <dsp:cNvSpPr/>
      </dsp:nvSpPr>
      <dsp:spPr>
        <a:xfrm>
          <a:off x="71441" y="214316"/>
          <a:ext cx="866953" cy="866953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/>
            <a:t>-9</a:t>
          </a:r>
        </a:p>
      </dsp:txBody>
      <dsp:txXfrm>
        <a:off x="198403" y="341278"/>
        <a:ext cx="613029" cy="613029"/>
      </dsp:txXfrm>
    </dsp:sp>
    <dsp:sp modelId="{F36DDF4F-74CE-4EFD-AE5A-E9C801DFBEA2}">
      <dsp:nvSpPr>
        <dsp:cNvPr id="0" name=""/>
        <dsp:cNvSpPr/>
      </dsp:nvSpPr>
      <dsp:spPr>
        <a:xfrm>
          <a:off x="767853" y="277577"/>
          <a:ext cx="593546" cy="659291"/>
        </a:xfrm>
        <a:prstGeom prst="ellipse">
          <a:avLst/>
        </a:prstGeom>
        <a:solidFill>
          <a:srgbClr val="00FF00">
            <a:alpha val="5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/>
            <a:t>а</a:t>
          </a:r>
        </a:p>
      </dsp:txBody>
      <dsp:txXfrm>
        <a:off x="854776" y="374128"/>
        <a:ext cx="419700" cy="4661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335703-4866-43AE-BC8D-B9B5F110E6C9}">
      <dsp:nvSpPr>
        <dsp:cNvPr id="0" name=""/>
        <dsp:cNvSpPr/>
      </dsp:nvSpPr>
      <dsp:spPr>
        <a:xfrm>
          <a:off x="67359" y="173746"/>
          <a:ext cx="866953" cy="866953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/>
            <a:t>25</a:t>
          </a:r>
        </a:p>
      </dsp:txBody>
      <dsp:txXfrm>
        <a:off x="194321" y="300708"/>
        <a:ext cx="613029" cy="613029"/>
      </dsp:txXfrm>
    </dsp:sp>
    <dsp:sp modelId="{F36DDF4F-74CE-4EFD-AE5A-E9C801DFBEA2}">
      <dsp:nvSpPr>
        <dsp:cNvPr id="0" name=""/>
        <dsp:cNvSpPr/>
      </dsp:nvSpPr>
      <dsp:spPr>
        <a:xfrm>
          <a:off x="767853" y="277577"/>
          <a:ext cx="593546" cy="659291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b="1" kern="1200" dirty="0" err="1"/>
            <a:t>н</a:t>
          </a:r>
          <a:endParaRPr lang="ru-RU" sz="3600" b="1" kern="1200" dirty="0"/>
        </a:p>
      </dsp:txBody>
      <dsp:txXfrm>
        <a:off x="854776" y="374128"/>
        <a:ext cx="419700" cy="4661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335703-4866-43AE-BC8D-B9B5F110E6C9}">
      <dsp:nvSpPr>
        <dsp:cNvPr id="0" name=""/>
        <dsp:cNvSpPr/>
      </dsp:nvSpPr>
      <dsp:spPr>
        <a:xfrm>
          <a:off x="67359" y="173746"/>
          <a:ext cx="866953" cy="866953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/>
            <a:t>12</a:t>
          </a:r>
        </a:p>
      </dsp:txBody>
      <dsp:txXfrm>
        <a:off x="194321" y="300708"/>
        <a:ext cx="613029" cy="613029"/>
      </dsp:txXfrm>
    </dsp:sp>
    <dsp:sp modelId="{F36DDF4F-74CE-4EFD-AE5A-E9C801DFBEA2}">
      <dsp:nvSpPr>
        <dsp:cNvPr id="0" name=""/>
        <dsp:cNvSpPr/>
      </dsp:nvSpPr>
      <dsp:spPr>
        <a:xfrm>
          <a:off x="767853" y="277577"/>
          <a:ext cx="593546" cy="659291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b="1" kern="1200" dirty="0"/>
            <a:t>а</a:t>
          </a:r>
        </a:p>
      </dsp:txBody>
      <dsp:txXfrm>
        <a:off x="854776" y="374128"/>
        <a:ext cx="419700" cy="46618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335703-4866-43AE-BC8D-B9B5F110E6C9}">
      <dsp:nvSpPr>
        <dsp:cNvPr id="0" name=""/>
        <dsp:cNvSpPr/>
      </dsp:nvSpPr>
      <dsp:spPr>
        <a:xfrm>
          <a:off x="67359" y="173746"/>
          <a:ext cx="866953" cy="866953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/>
            <a:t>-23</a:t>
          </a:r>
        </a:p>
      </dsp:txBody>
      <dsp:txXfrm>
        <a:off x="194321" y="300708"/>
        <a:ext cx="613029" cy="613029"/>
      </dsp:txXfrm>
    </dsp:sp>
    <dsp:sp modelId="{F36DDF4F-74CE-4EFD-AE5A-E9C801DFBEA2}">
      <dsp:nvSpPr>
        <dsp:cNvPr id="0" name=""/>
        <dsp:cNvSpPr/>
      </dsp:nvSpPr>
      <dsp:spPr>
        <a:xfrm>
          <a:off x="767853" y="277577"/>
          <a:ext cx="593546" cy="659291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b="1" kern="1200" dirty="0"/>
            <a:t>в</a:t>
          </a:r>
        </a:p>
      </dsp:txBody>
      <dsp:txXfrm>
        <a:off x="854776" y="374128"/>
        <a:ext cx="419700" cy="46618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335703-4866-43AE-BC8D-B9B5F110E6C9}">
      <dsp:nvSpPr>
        <dsp:cNvPr id="0" name=""/>
        <dsp:cNvSpPr/>
      </dsp:nvSpPr>
      <dsp:spPr>
        <a:xfrm>
          <a:off x="67359" y="173746"/>
          <a:ext cx="866953" cy="866953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/>
            <a:t>-56</a:t>
          </a:r>
        </a:p>
      </dsp:txBody>
      <dsp:txXfrm>
        <a:off x="194321" y="300708"/>
        <a:ext cx="613029" cy="613029"/>
      </dsp:txXfrm>
    </dsp:sp>
    <dsp:sp modelId="{F36DDF4F-74CE-4EFD-AE5A-E9C801DFBEA2}">
      <dsp:nvSpPr>
        <dsp:cNvPr id="0" name=""/>
        <dsp:cNvSpPr/>
      </dsp:nvSpPr>
      <dsp:spPr>
        <a:xfrm>
          <a:off x="767853" y="277577"/>
          <a:ext cx="593546" cy="659291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/>
            <a:t>м</a:t>
          </a:r>
        </a:p>
      </dsp:txBody>
      <dsp:txXfrm>
        <a:off x="854776" y="374128"/>
        <a:ext cx="419700" cy="46618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335703-4866-43AE-BC8D-B9B5F110E6C9}">
      <dsp:nvSpPr>
        <dsp:cNvPr id="0" name=""/>
        <dsp:cNvSpPr/>
      </dsp:nvSpPr>
      <dsp:spPr>
        <a:xfrm>
          <a:off x="67359" y="173746"/>
          <a:ext cx="866953" cy="866953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/>
            <a:t>56</a:t>
          </a:r>
        </a:p>
      </dsp:txBody>
      <dsp:txXfrm>
        <a:off x="194321" y="300708"/>
        <a:ext cx="613029" cy="613029"/>
      </dsp:txXfrm>
    </dsp:sp>
    <dsp:sp modelId="{F36DDF4F-74CE-4EFD-AE5A-E9C801DFBEA2}">
      <dsp:nvSpPr>
        <dsp:cNvPr id="0" name=""/>
        <dsp:cNvSpPr/>
      </dsp:nvSpPr>
      <dsp:spPr>
        <a:xfrm>
          <a:off x="767853" y="277577"/>
          <a:ext cx="593546" cy="659291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 err="1"/>
            <a:t>р</a:t>
          </a:r>
          <a:endParaRPr lang="ru-RU" sz="3200" b="1" kern="1200" dirty="0"/>
        </a:p>
      </dsp:txBody>
      <dsp:txXfrm>
        <a:off x="854776" y="374128"/>
        <a:ext cx="419700" cy="46618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335703-4866-43AE-BC8D-B9B5F110E6C9}">
      <dsp:nvSpPr>
        <dsp:cNvPr id="0" name=""/>
        <dsp:cNvSpPr/>
      </dsp:nvSpPr>
      <dsp:spPr>
        <a:xfrm>
          <a:off x="67359" y="173746"/>
          <a:ext cx="866953" cy="866953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/>
            <a:t>487</a:t>
          </a:r>
        </a:p>
      </dsp:txBody>
      <dsp:txXfrm>
        <a:off x="194321" y="300708"/>
        <a:ext cx="613029" cy="613029"/>
      </dsp:txXfrm>
    </dsp:sp>
    <dsp:sp modelId="{F36DDF4F-74CE-4EFD-AE5A-E9C801DFBEA2}">
      <dsp:nvSpPr>
        <dsp:cNvPr id="0" name=""/>
        <dsp:cNvSpPr/>
      </dsp:nvSpPr>
      <dsp:spPr>
        <a:xfrm>
          <a:off x="767853" y="277577"/>
          <a:ext cx="593546" cy="659291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/>
            <a:t>к</a:t>
          </a:r>
        </a:p>
      </dsp:txBody>
      <dsp:txXfrm>
        <a:off x="854776" y="374128"/>
        <a:ext cx="419700" cy="46618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335703-4866-43AE-BC8D-B9B5F110E6C9}">
      <dsp:nvSpPr>
        <dsp:cNvPr id="0" name=""/>
        <dsp:cNvSpPr/>
      </dsp:nvSpPr>
      <dsp:spPr>
        <a:xfrm>
          <a:off x="67359" y="173746"/>
          <a:ext cx="866953" cy="866953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/>
            <a:t>-12</a:t>
          </a:r>
        </a:p>
      </dsp:txBody>
      <dsp:txXfrm>
        <a:off x="194321" y="300708"/>
        <a:ext cx="613029" cy="613029"/>
      </dsp:txXfrm>
    </dsp:sp>
    <dsp:sp modelId="{F36DDF4F-74CE-4EFD-AE5A-E9C801DFBEA2}">
      <dsp:nvSpPr>
        <dsp:cNvPr id="0" name=""/>
        <dsp:cNvSpPr/>
      </dsp:nvSpPr>
      <dsp:spPr>
        <a:xfrm>
          <a:off x="767853" y="277577"/>
          <a:ext cx="593546" cy="659291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/>
            <a:t>о</a:t>
          </a:r>
        </a:p>
      </dsp:txBody>
      <dsp:txXfrm>
        <a:off x="854776" y="374128"/>
        <a:ext cx="419700" cy="4661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Ctr="0" compatLnSpc="0"/>
          <a:lstStyle/>
          <a:p>
            <a:pPr hangingPunct="0">
              <a:defRPr sz="1400"/>
            </a:pPr>
            <a:endParaRPr lang="ru-RU" sz="12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3881795" y="0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Ctr="0" compatLnSpc="0"/>
          <a:lstStyle/>
          <a:p>
            <a:pPr algn="r" hangingPunct="0">
              <a:defRPr sz="1400"/>
            </a:pPr>
            <a:endParaRPr lang="ru-RU" sz="12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8686952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="b" anchorCtr="0" compatLnSpc="0"/>
          <a:lstStyle/>
          <a:p>
            <a:pPr hangingPunct="0">
              <a:defRPr sz="1400"/>
            </a:pPr>
            <a:endParaRPr lang="ru-RU" sz="12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3881795" y="8686952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="b" anchorCtr="0" compatLnSpc="0"/>
          <a:lstStyle/>
          <a:p>
            <a:pPr algn="r" hangingPunct="0">
              <a:defRPr sz="1400"/>
            </a:pPr>
            <a:fld id="{9C16C416-FC81-446E-BC3F-FBEB08918E83}" type="slidenum">
              <a:t>‹#›</a:t>
            </a:fld>
            <a:endParaRPr lang="ru-RU" sz="1200"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2651283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FB287407-9043-4FAB-A365-4105A56CD476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039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ru-RU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 txBox="1">
            <a:spLocks noGrp="1"/>
          </p:cNvSpPr>
          <p:nvPr>
            <p:ph type="sldNum" sz="quarter" idx="8"/>
          </p:nvPr>
        </p:nvSpPr>
        <p:spPr>
          <a:xfrm>
            <a:off x="3884759" y="8685360"/>
            <a:ext cx="2971440" cy="456839"/>
          </a:xfrm>
        </p:spPr>
        <p:txBody>
          <a:bodyPr wrap="square" lIns="90000" tIns="45000" rIns="90000" bIns="45000" anchor="t"/>
          <a:lstStyle/>
          <a:p>
            <a:pPr lvl="0" algn="l" hangingPunct="1"/>
            <a:fld id="{BEFF8B84-6FCA-403E-AC65-F18A5679983A}" type="slidenum">
              <a:t>3</a:t>
            </a:fld>
            <a:endParaRPr lang="ru-RU" sz="1800">
              <a:solidFill>
                <a:srgbClr val="000000"/>
              </a:solidFill>
              <a:latin typeface="+mn-lt" pitchFamily="18"/>
              <a:ea typeface="+mn-ea" pitchFamily="2"/>
              <a:cs typeface="+mn-cs" pitchFamily="2"/>
            </a:endParaRPr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 wrap="square" lIns="90000" tIns="45000" rIns="90000" bIns="45000" anchor="t"/>
          <a:lstStyle/>
          <a:p>
            <a:pPr lvl="0"/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FB287407-9043-4FAB-A365-4105A56CD476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891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707AC18-9B5A-4F54-A163-3DE21A617A47}" type="datetime1">
              <a:rPr lang="ru-RU" smtClean="0"/>
              <a:pPr lvl="0"/>
              <a:t>29.09.2024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F97F543-3D33-4B7D-A205-F5BE2E2C918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915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707AC18-9B5A-4F54-A163-3DE21A617A47}" type="datetime1">
              <a:rPr lang="ru-RU" smtClean="0"/>
              <a:pPr lvl="0"/>
              <a:t>29.09.2024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CEBD9A2-9B79-45ED-B01C-FD8EB1DFB75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970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707AC18-9B5A-4F54-A163-3DE21A617A47}" type="datetime1">
              <a:rPr lang="ru-RU" smtClean="0"/>
              <a:pPr lvl="0"/>
              <a:t>29.09.2024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D793533-F52B-4D48-B63F-8C35F825BCA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370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707AC18-9B5A-4F54-A163-3DE21A617A47}" type="datetime1">
              <a:rPr lang="ru-RU" smtClean="0"/>
              <a:pPr lvl="0"/>
              <a:t>29.09.2024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F9F1F73-D381-471D-AFAA-BC0B0DC4004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53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707AC18-9B5A-4F54-A163-3DE21A617A47}" type="datetime1">
              <a:rPr lang="ru-RU" smtClean="0"/>
              <a:pPr lvl="0"/>
              <a:t>29.09.2024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0A10254-A524-480E-B49A-CA52DFEDE2B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914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707AC18-9B5A-4F54-A163-3DE21A617A47}" type="datetime1">
              <a:rPr lang="ru-RU" smtClean="0"/>
              <a:pPr lvl="0"/>
              <a:t>29.09.2024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A943135-41C3-46A7-8B2E-C27F07D23D46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999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707AC18-9B5A-4F54-A163-3DE21A617A47}" type="datetime1">
              <a:rPr lang="ru-RU" smtClean="0"/>
              <a:pPr lvl="0"/>
              <a:t>29.09.2024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056DCF4-1485-43B3-922E-6AC97BCC160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833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707AC18-9B5A-4F54-A163-3DE21A617A47}" type="datetime1">
              <a:rPr lang="ru-RU" smtClean="0"/>
              <a:pPr lvl="0"/>
              <a:t>29.09.2024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13BEE84-325E-43EF-8A23-19FD870FC886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382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707AC18-9B5A-4F54-A163-3DE21A617A47}" type="datetime1">
              <a:rPr lang="ru-RU" smtClean="0"/>
              <a:pPr lvl="0"/>
              <a:t>29.09.2024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26A24EB-8314-43D3-BB95-0E43B669CD7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35756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707AC18-9B5A-4F54-A163-3DE21A617A47}" type="datetime1">
              <a:rPr lang="ru-RU" smtClean="0"/>
              <a:pPr lvl="0"/>
              <a:t>29.09.2024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B3B3746-2D4D-4236-83EE-2DEB9926D1C7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237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707AC18-9B5A-4F54-A163-3DE21A617A47}" type="datetime1">
              <a:rPr lang="ru-RU" smtClean="0"/>
              <a:pPr lvl="0"/>
              <a:t>29.09.2024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AADEA3D-4E88-4AF2-B510-1FD8B8A08D45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292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ru-RU"/>
              <a:t>Для правки текста заголовка щелкните мышьюОбразец заголовка</a:t>
            </a:r>
          </a:p>
        </p:txBody>
      </p:sp>
      <p:sp>
        <p:nvSpPr>
          <p:cNvPr id="3" name="Дата 2"/>
          <p:cNvSpPr txBox="1">
            <a:spLocks noGrp="1"/>
          </p:cNvSpPr>
          <p:nvPr>
            <p:ph type="dt" sz="half" idx="2"/>
          </p:nvPr>
        </p:nvSpPr>
        <p:spPr>
          <a:xfrm>
            <a:off x="45720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2707AC18-9B5A-4F54-A163-3DE21A617A47}" type="datetime1">
              <a:rPr lang="ru-RU"/>
              <a:pPr lvl="0"/>
              <a:t>29.09.2024</a:t>
            </a:fld>
            <a:endParaRPr lang="ru-RU"/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1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ru-RU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4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926999A7-5475-46AA-84C8-67B828021539}" type="slidenum">
              <a:t>‹#›</a:t>
            </a:fld>
            <a:endParaRPr lang="ru-RU"/>
          </a:p>
        </p:txBody>
      </p:sp>
      <p:sp>
        <p:nvSpPr>
          <p:cNvPr id="6" name="Текст 5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lvl="0" algn="ctr" rtl="0" hangingPunct="1">
        <a:spcBef>
          <a:spcPts val="0"/>
        </a:spcBef>
        <a:spcAft>
          <a:spcPts val="0"/>
        </a:spcAft>
        <a:buNone/>
        <a:tabLst/>
        <a:defRPr lang="ru-RU" sz="44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1pPr>
    </p:titleStyle>
    <p:bodyStyle>
      <a:lvl1pPr algn="l" rtl="0" hangingPunct="1">
        <a:spcBef>
          <a:spcPts val="0"/>
        </a:spcBef>
        <a:spcAft>
          <a:spcPts val="1417"/>
        </a:spcAft>
        <a:tabLst/>
        <a:defRPr lang="ru-RU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26" Type="http://schemas.openxmlformats.org/officeDocument/2006/relationships/diagramColors" Target="../diagrams/colors5.xml"/><Relationship Id="rId39" Type="http://schemas.openxmlformats.org/officeDocument/2006/relationships/diagramLayout" Target="../diagrams/layout8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34" Type="http://schemas.openxmlformats.org/officeDocument/2006/relationships/diagramLayout" Target="../diagrams/layout7.xml"/><Relationship Id="rId42" Type="http://schemas.microsoft.com/office/2007/relationships/diagramDrawing" Target="../diagrams/drawing8.xml"/><Relationship Id="rId47" Type="http://schemas.microsoft.com/office/2007/relationships/diagramDrawing" Target="../diagrams/drawing9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5" Type="http://schemas.openxmlformats.org/officeDocument/2006/relationships/diagramQuickStyle" Target="../diagrams/quickStyle5.xml"/><Relationship Id="rId33" Type="http://schemas.openxmlformats.org/officeDocument/2006/relationships/diagramData" Target="../diagrams/data7.xml"/><Relationship Id="rId38" Type="http://schemas.openxmlformats.org/officeDocument/2006/relationships/diagramData" Target="../diagrams/data8.xml"/><Relationship Id="rId46" Type="http://schemas.openxmlformats.org/officeDocument/2006/relationships/diagramColors" Target="../diagrams/colors9.xml"/><Relationship Id="rId2" Type="http://schemas.openxmlformats.org/officeDocument/2006/relationships/image" Target="../media/image2.jpeg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29" Type="http://schemas.openxmlformats.org/officeDocument/2006/relationships/diagramLayout" Target="../diagrams/layout6.xml"/><Relationship Id="rId41" Type="http://schemas.openxmlformats.org/officeDocument/2006/relationships/diagramColors" Target="../diagrams/colors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24" Type="http://schemas.openxmlformats.org/officeDocument/2006/relationships/diagramLayout" Target="../diagrams/layout5.xml"/><Relationship Id="rId32" Type="http://schemas.microsoft.com/office/2007/relationships/diagramDrawing" Target="../diagrams/drawing6.xml"/><Relationship Id="rId37" Type="http://schemas.microsoft.com/office/2007/relationships/diagramDrawing" Target="../diagrams/drawing7.xml"/><Relationship Id="rId40" Type="http://schemas.openxmlformats.org/officeDocument/2006/relationships/diagramQuickStyle" Target="../diagrams/quickStyle8.xml"/><Relationship Id="rId45" Type="http://schemas.openxmlformats.org/officeDocument/2006/relationships/diagramQuickStyle" Target="../diagrams/quickStyle9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23" Type="http://schemas.openxmlformats.org/officeDocument/2006/relationships/diagramData" Target="../diagrams/data5.xml"/><Relationship Id="rId28" Type="http://schemas.openxmlformats.org/officeDocument/2006/relationships/diagramData" Target="../diagrams/data6.xml"/><Relationship Id="rId36" Type="http://schemas.openxmlformats.org/officeDocument/2006/relationships/diagramColors" Target="../diagrams/colors7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31" Type="http://schemas.openxmlformats.org/officeDocument/2006/relationships/diagramColors" Target="../diagrams/colors6.xml"/><Relationship Id="rId44" Type="http://schemas.openxmlformats.org/officeDocument/2006/relationships/diagramLayout" Target="../diagrams/layout9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Relationship Id="rId27" Type="http://schemas.microsoft.com/office/2007/relationships/diagramDrawing" Target="../diagrams/drawing5.xml"/><Relationship Id="rId30" Type="http://schemas.openxmlformats.org/officeDocument/2006/relationships/diagramQuickStyle" Target="../diagrams/quickStyle6.xml"/><Relationship Id="rId35" Type="http://schemas.openxmlformats.org/officeDocument/2006/relationships/diagramQuickStyle" Target="../diagrams/quickStyle7.xml"/><Relationship Id="rId43" Type="http://schemas.openxmlformats.org/officeDocument/2006/relationships/diagramData" Target="../diagrams/data9.xml"/><Relationship Id="rId48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diagramLayout" Target="../diagrams/layout12.xml"/><Relationship Id="rId18" Type="http://schemas.openxmlformats.org/officeDocument/2006/relationships/diagramLayout" Target="../diagrams/layout13.xml"/><Relationship Id="rId26" Type="http://schemas.microsoft.com/office/2007/relationships/diagramDrawing" Target="../diagrams/drawing14.xml"/><Relationship Id="rId39" Type="http://schemas.openxmlformats.org/officeDocument/2006/relationships/diagramQuickStyle" Target="../diagrams/quickStyle17.xml"/><Relationship Id="rId21" Type="http://schemas.microsoft.com/office/2007/relationships/diagramDrawing" Target="../diagrams/drawing13.xml"/><Relationship Id="rId34" Type="http://schemas.openxmlformats.org/officeDocument/2006/relationships/diagramQuickStyle" Target="../diagrams/quickStyle16.xml"/><Relationship Id="rId42" Type="http://schemas.openxmlformats.org/officeDocument/2006/relationships/diagramData" Target="../diagrams/data18.xml"/><Relationship Id="rId47" Type="http://schemas.openxmlformats.org/officeDocument/2006/relationships/diagramData" Target="../diagrams/data19.xml"/><Relationship Id="rId50" Type="http://schemas.openxmlformats.org/officeDocument/2006/relationships/diagramColors" Target="../diagrams/colors19.xml"/><Relationship Id="rId55" Type="http://schemas.openxmlformats.org/officeDocument/2006/relationships/diagramColors" Target="../diagrams/colors20.xml"/><Relationship Id="rId7" Type="http://schemas.openxmlformats.org/officeDocument/2006/relationships/diagramData" Target="../diagrams/data11.xml"/><Relationship Id="rId12" Type="http://schemas.openxmlformats.org/officeDocument/2006/relationships/diagramData" Target="../diagrams/data12.xml"/><Relationship Id="rId17" Type="http://schemas.openxmlformats.org/officeDocument/2006/relationships/diagramData" Target="../diagrams/data13.xml"/><Relationship Id="rId25" Type="http://schemas.openxmlformats.org/officeDocument/2006/relationships/diagramColors" Target="../diagrams/colors14.xml"/><Relationship Id="rId33" Type="http://schemas.openxmlformats.org/officeDocument/2006/relationships/diagramLayout" Target="../diagrams/layout16.xml"/><Relationship Id="rId38" Type="http://schemas.openxmlformats.org/officeDocument/2006/relationships/diagramLayout" Target="../diagrams/layout17.xml"/><Relationship Id="rId46" Type="http://schemas.microsoft.com/office/2007/relationships/diagramDrawing" Target="../diagrams/drawing18.xml"/><Relationship Id="rId2" Type="http://schemas.openxmlformats.org/officeDocument/2006/relationships/diagramData" Target="../diagrams/data10.xml"/><Relationship Id="rId16" Type="http://schemas.microsoft.com/office/2007/relationships/diagramDrawing" Target="../diagrams/drawing12.xml"/><Relationship Id="rId20" Type="http://schemas.openxmlformats.org/officeDocument/2006/relationships/diagramColors" Target="../diagrams/colors13.xml"/><Relationship Id="rId29" Type="http://schemas.openxmlformats.org/officeDocument/2006/relationships/diagramQuickStyle" Target="../diagrams/quickStyle15.xml"/><Relationship Id="rId41" Type="http://schemas.microsoft.com/office/2007/relationships/diagramDrawing" Target="../diagrams/drawing17.xml"/><Relationship Id="rId54" Type="http://schemas.openxmlformats.org/officeDocument/2006/relationships/diagramQuickStyle" Target="../diagrams/quickStyle20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24" Type="http://schemas.openxmlformats.org/officeDocument/2006/relationships/diagramQuickStyle" Target="../diagrams/quickStyle14.xml"/><Relationship Id="rId32" Type="http://schemas.openxmlformats.org/officeDocument/2006/relationships/diagramData" Target="../diagrams/data16.xml"/><Relationship Id="rId37" Type="http://schemas.openxmlformats.org/officeDocument/2006/relationships/diagramData" Target="../diagrams/data17.xml"/><Relationship Id="rId40" Type="http://schemas.openxmlformats.org/officeDocument/2006/relationships/diagramColors" Target="../diagrams/colors17.xml"/><Relationship Id="rId45" Type="http://schemas.openxmlformats.org/officeDocument/2006/relationships/diagramColors" Target="../diagrams/colors18.xml"/><Relationship Id="rId53" Type="http://schemas.openxmlformats.org/officeDocument/2006/relationships/diagramLayout" Target="../diagrams/layout20.xml"/><Relationship Id="rId5" Type="http://schemas.openxmlformats.org/officeDocument/2006/relationships/diagramColors" Target="../diagrams/colors10.xml"/><Relationship Id="rId15" Type="http://schemas.openxmlformats.org/officeDocument/2006/relationships/diagramColors" Target="../diagrams/colors12.xml"/><Relationship Id="rId23" Type="http://schemas.openxmlformats.org/officeDocument/2006/relationships/diagramLayout" Target="../diagrams/layout14.xml"/><Relationship Id="rId28" Type="http://schemas.openxmlformats.org/officeDocument/2006/relationships/diagramLayout" Target="../diagrams/layout15.xml"/><Relationship Id="rId36" Type="http://schemas.microsoft.com/office/2007/relationships/diagramDrawing" Target="../diagrams/drawing16.xml"/><Relationship Id="rId49" Type="http://schemas.openxmlformats.org/officeDocument/2006/relationships/diagramQuickStyle" Target="../diagrams/quickStyle19.xml"/><Relationship Id="rId57" Type="http://schemas.openxmlformats.org/officeDocument/2006/relationships/image" Target="../media/image6.wmf"/><Relationship Id="rId10" Type="http://schemas.openxmlformats.org/officeDocument/2006/relationships/diagramColors" Target="../diagrams/colors11.xml"/><Relationship Id="rId19" Type="http://schemas.openxmlformats.org/officeDocument/2006/relationships/diagramQuickStyle" Target="../diagrams/quickStyle13.xml"/><Relationship Id="rId31" Type="http://schemas.microsoft.com/office/2007/relationships/diagramDrawing" Target="../diagrams/drawing15.xml"/><Relationship Id="rId44" Type="http://schemas.openxmlformats.org/officeDocument/2006/relationships/diagramQuickStyle" Target="../diagrams/quickStyle18.xml"/><Relationship Id="rId52" Type="http://schemas.openxmlformats.org/officeDocument/2006/relationships/diagramData" Target="../diagrams/data20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Relationship Id="rId14" Type="http://schemas.openxmlformats.org/officeDocument/2006/relationships/diagramQuickStyle" Target="../diagrams/quickStyle12.xml"/><Relationship Id="rId22" Type="http://schemas.openxmlformats.org/officeDocument/2006/relationships/diagramData" Target="../diagrams/data14.xml"/><Relationship Id="rId27" Type="http://schemas.openxmlformats.org/officeDocument/2006/relationships/diagramData" Target="../diagrams/data15.xml"/><Relationship Id="rId30" Type="http://schemas.openxmlformats.org/officeDocument/2006/relationships/diagramColors" Target="../diagrams/colors15.xml"/><Relationship Id="rId35" Type="http://schemas.openxmlformats.org/officeDocument/2006/relationships/diagramColors" Target="../diagrams/colors16.xml"/><Relationship Id="rId43" Type="http://schemas.openxmlformats.org/officeDocument/2006/relationships/diagramLayout" Target="../diagrams/layout18.xml"/><Relationship Id="rId48" Type="http://schemas.openxmlformats.org/officeDocument/2006/relationships/diagramLayout" Target="../diagrams/layout19.xml"/><Relationship Id="rId56" Type="http://schemas.microsoft.com/office/2007/relationships/diagramDrawing" Target="../diagrams/drawing20.xml"/><Relationship Id="rId8" Type="http://schemas.openxmlformats.org/officeDocument/2006/relationships/diagramLayout" Target="../diagrams/layout11.xml"/><Relationship Id="rId51" Type="http://schemas.microsoft.com/office/2007/relationships/diagramDrawing" Target="../diagrams/drawing19.xml"/><Relationship Id="rId3" Type="http://schemas.openxmlformats.org/officeDocument/2006/relationships/diagramLayout" Target="../diagrams/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&#10;&#10;&#10;&#10;Урок математики в 6 классе по теме&#10;«Сложение целых чисел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251520" y="274638"/>
            <a:ext cx="8640960" cy="11430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общеобразовательное учреждение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СОШ 19,  г. Сургут.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математики в 6 классе с применением дистанционных технологий по теме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«Сложение целых чисел»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(УМК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учебник Е.А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Бунимович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Л.В. Кузнецова и др.)</a:t>
            </a:r>
          </a:p>
        </p:txBody>
      </p:sp>
      <p:sp>
        <p:nvSpPr>
          <p:cNvPr id="4" name="Объект 3"/>
          <p:cNvSpPr txBox="1">
            <a:spLocks noGrp="1"/>
          </p:cNvSpPr>
          <p:nvPr>
            <p:ph type="body" idx="4294967295"/>
          </p:nvPr>
        </p:nvSpPr>
        <p:spPr>
          <a:xfrm>
            <a:off x="5173663" y="3429000"/>
            <a:ext cx="3970337" cy="2049463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Bef>
                <a:spcPts val="638"/>
              </a:spcBef>
              <a:buNone/>
            </a:pPr>
            <a:r>
              <a:rPr lang="ru-RU" b="1" i="1" dirty="0">
                <a:latin typeface="Calibri" pitchFamily="18"/>
              </a:rPr>
              <a:t>Автор</a:t>
            </a:r>
            <a:r>
              <a:rPr lang="ru-RU" dirty="0">
                <a:latin typeface="Calibri" pitchFamily="18"/>
              </a:rPr>
              <a:t>: Амирасланова Гульнара </a:t>
            </a:r>
            <a:r>
              <a:rPr lang="ru-RU" dirty="0" err="1">
                <a:latin typeface="Calibri" pitchFamily="18"/>
              </a:rPr>
              <a:t>Камалпашаевна</a:t>
            </a:r>
            <a:r>
              <a:rPr lang="ru-RU" dirty="0">
                <a:latin typeface="Calibri" pitchFamily="18"/>
              </a:rPr>
              <a:t>, учитель математики.</a:t>
            </a:r>
          </a:p>
          <a:p>
            <a:pPr marL="0" lvl="0" indent="0">
              <a:spcBef>
                <a:spcPts val="638"/>
              </a:spcBef>
              <a:buNone/>
            </a:pPr>
            <a:endParaRPr lang="ru-RU" dirty="0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None/>
            </a:pPr>
            <a:endParaRPr lang="ru-RU" dirty="0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None/>
            </a:pPr>
            <a:endParaRPr lang="ru-RU" dirty="0">
              <a:latin typeface="Calibri" pitchFamily="1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31640" y="2781000"/>
            <a:ext cx="3060240" cy="37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Деятельность обучающихся.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u="sng" dirty="0">
                <a:solidFill>
                  <a:schemeClr val="tx1"/>
                </a:solidFill>
              </a:rPr>
              <a:t>Устно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1.     Как на координатной прямой, относительно нуля расположены числа –5 и 3?</a:t>
            </a:r>
          </a:p>
          <a:p>
            <a:r>
              <a:rPr lang="ru-RU" dirty="0">
                <a:solidFill>
                  <a:schemeClr val="tx1"/>
                </a:solidFill>
              </a:rPr>
              <a:t>2.     Назовите число противоположное числу –5; 3.</a:t>
            </a:r>
          </a:p>
          <a:p>
            <a:r>
              <a:rPr lang="ru-RU" dirty="0">
                <a:solidFill>
                  <a:schemeClr val="tx1"/>
                </a:solidFill>
              </a:rPr>
              <a:t>3.    Сравните –5 и 3; –5 и 0; 3 и 0.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3110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Выберите числа, противоположные данны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9" t="8333" r="50000" b="35417"/>
          <a:stretch>
            <a:fillRect/>
          </a:stretch>
        </p:blipFill>
        <p:spPr bwMode="auto">
          <a:xfrm>
            <a:off x="323850" y="1071563"/>
            <a:ext cx="4319588" cy="216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357313" y="357188"/>
          <a:ext cx="6929436" cy="579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4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49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49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49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49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49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9437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solidFill>
                            <a:srgbClr val="FF0000"/>
                          </a:solidFill>
                        </a:rPr>
                        <a:t>23</a:t>
                      </a:r>
                    </a:p>
                  </a:txBody>
                  <a:tcPr marL="91439" marR="91439" marT="45745" marB="457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solidFill>
                            <a:srgbClr val="FF0000"/>
                          </a:solidFill>
                        </a:rPr>
                        <a:t>- 478</a:t>
                      </a:r>
                    </a:p>
                  </a:txBody>
                  <a:tcPr marL="91439" marR="91439" marT="45745" marB="457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marL="91439" marR="91439" marT="45745" marB="457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solidFill>
                            <a:srgbClr val="FF0000"/>
                          </a:solidFill>
                        </a:rPr>
                        <a:t>56</a:t>
                      </a:r>
                    </a:p>
                  </a:txBody>
                  <a:tcPr marL="91439" marR="91439" marT="45745" marB="457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solidFill>
                            <a:srgbClr val="FF0000"/>
                          </a:solidFill>
                        </a:rPr>
                        <a:t>-12</a:t>
                      </a:r>
                    </a:p>
                  </a:txBody>
                  <a:tcPr marL="91439" marR="91439" marT="45745" marB="457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solidFill>
                            <a:srgbClr val="FF0000"/>
                          </a:solidFill>
                        </a:rPr>
                        <a:t>- 25</a:t>
                      </a:r>
                    </a:p>
                  </a:txBody>
                  <a:tcPr marL="91439" marR="91439" marT="45745" marB="4574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Схема 13"/>
          <p:cNvGraphicFramePr/>
          <p:nvPr/>
        </p:nvGraphicFramePr>
        <p:xfrm>
          <a:off x="4714876" y="1071546"/>
          <a:ext cx="1428760" cy="1214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5" name="Схема 14"/>
          <p:cNvGraphicFramePr/>
          <p:nvPr/>
        </p:nvGraphicFramePr>
        <p:xfrm>
          <a:off x="7143768" y="1142984"/>
          <a:ext cx="1428760" cy="1214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6" name="Схема 15"/>
          <p:cNvGraphicFramePr/>
          <p:nvPr/>
        </p:nvGraphicFramePr>
        <p:xfrm>
          <a:off x="4643438" y="2428868"/>
          <a:ext cx="1428760" cy="1214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7" name="Схема 16"/>
          <p:cNvGraphicFramePr/>
          <p:nvPr/>
        </p:nvGraphicFramePr>
        <p:xfrm>
          <a:off x="7358082" y="2857496"/>
          <a:ext cx="1428760" cy="1214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18" name="Схема 17"/>
          <p:cNvGraphicFramePr/>
          <p:nvPr/>
        </p:nvGraphicFramePr>
        <p:xfrm>
          <a:off x="4857752" y="4071942"/>
          <a:ext cx="1428760" cy="1214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graphicFrame>
        <p:nvGraphicFramePr>
          <p:cNvPr id="19" name="Схема 18"/>
          <p:cNvGraphicFramePr/>
          <p:nvPr/>
        </p:nvGraphicFramePr>
        <p:xfrm>
          <a:off x="7286644" y="4357694"/>
          <a:ext cx="1428760" cy="1214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  <p:sp>
        <p:nvSpPr>
          <p:cNvPr id="5145" name="TextBox 19"/>
          <p:cNvSpPr txBox="1">
            <a:spLocks noChangeArrowheads="1"/>
          </p:cNvSpPr>
          <p:nvPr/>
        </p:nvSpPr>
        <p:spPr bwMode="auto">
          <a:xfrm>
            <a:off x="2428875" y="3357563"/>
            <a:ext cx="2500313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 dirty="0">
                <a:latin typeface="Georgia" pitchFamily="18" charset="0"/>
              </a:rPr>
              <a:t>Ян </a:t>
            </a:r>
            <a:r>
              <a:rPr lang="ru-RU" altLang="ru-RU" sz="2400" b="1" i="1" dirty="0" err="1">
                <a:latin typeface="Georgia" pitchFamily="18" charset="0"/>
              </a:rPr>
              <a:t>Видман</a:t>
            </a:r>
            <a:r>
              <a:rPr lang="ru-RU" altLang="ru-RU" sz="2400" b="1" i="1" dirty="0">
                <a:latin typeface="Georgia" pitchFamily="18" charset="0"/>
              </a:rPr>
              <a:t>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i="1" dirty="0">
                <a:latin typeface="Georgia" pitchFamily="18" charset="0"/>
              </a:rPr>
              <a:t>его книга «Быстрый и счастливый счет для всего купечества» вышла в 1489 году</a:t>
            </a:r>
          </a:p>
        </p:txBody>
      </p:sp>
      <p:graphicFrame>
        <p:nvGraphicFramePr>
          <p:cNvPr id="11" name="Схема 10"/>
          <p:cNvGraphicFramePr/>
          <p:nvPr/>
        </p:nvGraphicFramePr>
        <p:xfrm>
          <a:off x="6000760" y="2071678"/>
          <a:ext cx="1428760" cy="1214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3" r:lo="rId34" r:qs="rId35" r:cs="rId36"/>
          </a:graphicData>
        </a:graphic>
      </p:graphicFrame>
      <p:graphicFrame>
        <p:nvGraphicFramePr>
          <p:cNvPr id="12" name="Схема 11"/>
          <p:cNvGraphicFramePr/>
          <p:nvPr/>
        </p:nvGraphicFramePr>
        <p:xfrm>
          <a:off x="6000760" y="5286388"/>
          <a:ext cx="1428760" cy="1214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8" r:lo="rId39" r:qs="rId40" r:cs="rId41"/>
          </a:graphicData>
        </a:graphic>
      </p:graphicFrame>
      <p:graphicFrame>
        <p:nvGraphicFramePr>
          <p:cNvPr id="13" name="Схема 12"/>
          <p:cNvGraphicFramePr/>
          <p:nvPr/>
        </p:nvGraphicFramePr>
        <p:xfrm>
          <a:off x="6143636" y="3571876"/>
          <a:ext cx="1428760" cy="1214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3" r:lo="rId44" r:qs="rId45" r:cs="rId46"/>
          </a:graphicData>
        </a:graphic>
      </p:graphicFrame>
      <p:pic>
        <p:nvPicPr>
          <p:cNvPr id="7197" name="Picture 30" descr="Презентация на тему: &quot;Работу выполнили: Плеханова Полина, Уткина Екатерина 9 &quot;А&quot; ГОУ лицей 144.&quot;. . Скачать бесплатно и без реги"/>
          <p:cNvPicPr>
            <a:picLocks noChangeAspect="1" noChangeArrowheads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95" t="4250" r="61487" b="19315"/>
          <a:stretch>
            <a:fillRect/>
          </a:stretch>
        </p:blipFill>
        <p:spPr bwMode="auto">
          <a:xfrm>
            <a:off x="214313" y="3313113"/>
            <a:ext cx="2214562" cy="318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9948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ru-RU" b="1" dirty="0"/>
              <a:t>Целеполагание: 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2655634"/>
              </p:ext>
            </p:extLst>
          </p:nvPr>
        </p:nvGraphicFramePr>
        <p:xfrm>
          <a:off x="395536" y="1340768"/>
          <a:ext cx="82296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Деятельность учителя.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Деятельность обучающихся.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ru-RU" sz="2400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Послушайте четверостишие и попробуйте определить цель нашего урока:</a:t>
                      </a:r>
                    </a:p>
                    <a:p>
                      <a:pPr rtl="0"/>
                      <a:r>
                        <a:rPr lang="ru-RU" sz="2400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Числа отрицательные новые для нас</a:t>
                      </a:r>
                    </a:p>
                    <a:p>
                      <a:pPr rtl="0"/>
                      <a:r>
                        <a:rPr lang="ru-RU" sz="2400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Лишь совсем недавно изучил наш класс,</a:t>
                      </a:r>
                    </a:p>
                    <a:p>
                      <a:pPr rtl="0"/>
                      <a:r>
                        <a:rPr lang="ru-RU" sz="2400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Сразу </a:t>
                      </a:r>
                      <a:r>
                        <a:rPr lang="ru-RU" sz="2400" b="0" i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поприбавилось</a:t>
                      </a:r>
                      <a:r>
                        <a:rPr lang="ru-RU" sz="2400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нам  теперь мороки:</a:t>
                      </a:r>
                    </a:p>
                    <a:p>
                      <a:pPr rtl="0"/>
                      <a:r>
                        <a:rPr lang="ru-RU" sz="2400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Изучить все правила сложения на уроке!!!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Мы будем учиться складывать отрицательные и положительные числа.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0500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ru-RU" sz="3600" b="1" dirty="0"/>
              <a:t>4. Объяснение нового материала.</a:t>
            </a:r>
            <a:br>
              <a:rPr lang="ru-RU" sz="3600" b="1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240" cy="5472608"/>
          </a:xfrm>
        </p:spPr>
        <p:txBody>
          <a:bodyPr/>
          <a:lstStyle/>
          <a:p>
            <a:pPr marL="108000" indent="0">
              <a:buNone/>
            </a:pPr>
            <a:r>
              <a:rPr lang="ru-RU" dirty="0"/>
              <a:t>    </a:t>
            </a:r>
            <a:r>
              <a:rPr lang="ru-RU" dirty="0">
                <a:solidFill>
                  <a:schemeClr val="tx1"/>
                </a:solidFill>
              </a:rPr>
              <a:t>На доске записаны примеры:</a:t>
            </a:r>
          </a:p>
          <a:p>
            <a:pPr marL="108000" indent="0">
              <a:buNone/>
            </a:pPr>
            <a:r>
              <a:rPr lang="ru-RU" dirty="0">
                <a:solidFill>
                  <a:schemeClr val="tx1"/>
                </a:solidFill>
              </a:rPr>
              <a:t>    (+ 25) + (- 35) =</a:t>
            </a:r>
          </a:p>
          <a:p>
            <a:pPr marL="108000" indent="0">
              <a:buNone/>
            </a:pPr>
            <a:r>
              <a:rPr lang="ru-RU" dirty="0">
                <a:solidFill>
                  <a:schemeClr val="tx1"/>
                </a:solidFill>
              </a:rPr>
              <a:t>    (- 17) + (- 24) =</a:t>
            </a:r>
          </a:p>
          <a:p>
            <a:pPr marL="108000" indent="0">
              <a:buNone/>
            </a:pPr>
            <a:r>
              <a:rPr lang="ru-RU" dirty="0">
                <a:solidFill>
                  <a:schemeClr val="tx1"/>
                </a:solidFill>
              </a:rPr>
              <a:t>    </a:t>
            </a:r>
            <a:r>
              <a:rPr lang="ru-RU" u="sng" dirty="0">
                <a:solidFill>
                  <a:schemeClr val="tx1"/>
                </a:solidFill>
              </a:rPr>
              <a:t> (- 18) + (+ 12) =</a:t>
            </a:r>
            <a:endParaRPr lang="ru-RU" dirty="0">
              <a:solidFill>
                <a:schemeClr val="tx1"/>
              </a:solidFill>
            </a:endParaRPr>
          </a:p>
          <a:p>
            <a:pPr marL="108000" indent="0">
              <a:buNone/>
            </a:pPr>
            <a:r>
              <a:rPr lang="ru-RU" dirty="0">
                <a:solidFill>
                  <a:schemeClr val="tx1"/>
                </a:solidFill>
              </a:rPr>
              <a:t>    Давайте предположим, какие в них будут ответы?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83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750" y="620713"/>
            <a:ext cx="7993063" cy="612616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28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счете мобильного телефона было 0 рублей.</a:t>
            </a:r>
          </a:p>
          <a:p>
            <a:pPr marL="342900" indent="-342900" eaLnBrk="1" hangingPunct="1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счет положили 33 руб., а потом ещё 45 руб. Сколько денег на счете?</a:t>
            </a:r>
          </a:p>
          <a:p>
            <a:pPr marL="342900" indent="-342900" eaLnBrk="1" hangingPunct="1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 счета мобильного телефона потратили 83 руб., а потом ещё 36 руб. Сколько денег на счете?</a:t>
            </a:r>
          </a:p>
          <a:p>
            <a:pPr marL="342900" indent="-342900" eaLnBrk="1" hangingPunct="1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счет положили 50 руб., а потратили 35 руб. Сколько денег на счете?</a:t>
            </a:r>
          </a:p>
          <a:p>
            <a:pPr marL="342900" indent="-342900" eaLnBrk="1" hangingPunct="1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счет положили 14 руб., а потратили 36 руб. Сколько денег на счете?</a:t>
            </a:r>
          </a:p>
          <a:p>
            <a:pPr marL="457200" eaLnBrk="1" hangingPunct="1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28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(по ходу решения задач оформляем таблицу)</a:t>
            </a:r>
          </a:p>
        </p:txBody>
      </p:sp>
    </p:spTree>
    <p:extLst>
      <p:ext uri="{BB962C8B-B14F-4D97-AF65-F5344CB8AC3E}">
        <p14:creationId xmlns:p14="http://schemas.microsoft.com/office/powerpoint/2010/main" val="346279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00113" y="765175"/>
          <a:ext cx="6985000" cy="51117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1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6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75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4251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Доход/расход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Доход/</a:t>
                      </a:r>
                      <a:br>
                        <a:rPr lang="ru-RU" sz="2800" dirty="0">
                          <a:effectLst/>
                        </a:rPr>
                      </a:br>
                      <a:r>
                        <a:rPr lang="ru-RU" sz="2800" dirty="0">
                          <a:effectLst/>
                        </a:rPr>
                        <a:t>расход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Итого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231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+ 33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+ 45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+ 78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231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- 83 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- 36 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- 119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231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+ 50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- 35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+ 15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231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+ 14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- 36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- 22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932363" y="2492375"/>
            <a:ext cx="2952750" cy="865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932363" y="3357563"/>
            <a:ext cx="2952750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/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943475" y="4148138"/>
            <a:ext cx="2952750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954588" y="5011738"/>
            <a:ext cx="2952750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29353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ru-RU" altLang="ru-RU" b="1" i="1" dirty="0">
                <a:solidFill>
                  <a:schemeClr val="tx1"/>
                </a:solidFill>
                <a:latin typeface="Georgia" pitchFamily="18" charset="0"/>
              </a:rPr>
              <a:t>Исправь ошибки и объясни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ru-RU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-5 + 2=7</a:t>
            </a:r>
          </a:p>
          <a:p>
            <a:pPr marL="0" indent="0">
              <a:buFontTx/>
              <a:buNone/>
              <a:defRPr/>
            </a:pPr>
            <a:r>
              <a:rPr lang="ru-RU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-4+(-1)=3</a:t>
            </a:r>
          </a:p>
          <a:p>
            <a:pPr marL="0" indent="0">
              <a:buFontTx/>
              <a:buNone/>
              <a:defRPr/>
            </a:pPr>
            <a:r>
              <a:rPr lang="ru-RU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5+(-2)=-3</a:t>
            </a:r>
          </a:p>
          <a:p>
            <a:pPr marL="0" indent="0">
              <a:buFontTx/>
              <a:buNone/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b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10+(-1)= - 9</a:t>
            </a:r>
          </a:p>
          <a:p>
            <a:pPr marL="0" indent="0">
              <a:buFontTx/>
              <a:buNone/>
              <a:defRPr/>
            </a:pPr>
            <a:r>
              <a:rPr lang="ru-RU" b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                    - 5 + (-3) = - 2</a:t>
            </a:r>
          </a:p>
          <a:p>
            <a:pPr marL="0" indent="0">
              <a:buFontTx/>
              <a:buNone/>
              <a:defRPr/>
            </a:pPr>
            <a:r>
              <a:rPr lang="ru-RU" b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                   -2 + 2 = - 4          12+ (- 6) = - 6</a:t>
            </a:r>
          </a:p>
          <a:p>
            <a:pPr>
              <a:buFontTx/>
              <a:buNone/>
              <a:defRPr/>
            </a:pPr>
            <a:r>
              <a:rPr lang="ru-RU" b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-3 + 3 = 0</a:t>
            </a:r>
          </a:p>
          <a:p>
            <a:pPr>
              <a:buFontTx/>
              <a:buNone/>
              <a:defRPr/>
            </a:pPr>
            <a:r>
              <a:rPr lang="ru-RU" b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16+(-2)=18</a:t>
            </a:r>
          </a:p>
        </p:txBody>
      </p:sp>
      <p:pic>
        <p:nvPicPr>
          <p:cNvPr id="4" name="Рисунок 3" descr="unit1.gif">
            <a:hlinkClick r:id="" action="ppaction://hlinkshowjump?jump=firstslide" highlightClick="1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4143380"/>
            <a:ext cx="2024976" cy="2266954"/>
          </a:xfrm>
          <a:prstGeom prst="actionButtonHome">
            <a:avLst/>
          </a:prstGeom>
        </p:spPr>
      </p:pic>
      <p:pic>
        <p:nvPicPr>
          <p:cNvPr id="5" name="Рисунок 4" descr="13624920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13" y="1500188"/>
            <a:ext cx="1500187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4112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ru-RU" b="1" dirty="0"/>
              <a:t>5.Физкультминутка.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solidFill>
                  <a:schemeClr val="tx1"/>
                </a:solidFill>
              </a:rPr>
              <a:t>В понедельник я купался, (Изображаем плавание.)</a:t>
            </a:r>
          </a:p>
          <a:p>
            <a:r>
              <a:rPr lang="ru-RU" sz="2400" dirty="0">
                <a:solidFill>
                  <a:schemeClr val="tx1"/>
                </a:solidFill>
              </a:rPr>
              <a:t>А во вторник — рисовал. (Изображаем рисование.)</a:t>
            </a:r>
          </a:p>
          <a:p>
            <a:r>
              <a:rPr lang="ru-RU" sz="2400" dirty="0">
                <a:solidFill>
                  <a:schemeClr val="tx1"/>
                </a:solidFill>
              </a:rPr>
              <a:t>В среду долго умывался, (Умываемся.)</a:t>
            </a:r>
          </a:p>
          <a:p>
            <a:r>
              <a:rPr lang="ru-RU" sz="2400" dirty="0">
                <a:solidFill>
                  <a:schemeClr val="tx1"/>
                </a:solidFill>
              </a:rPr>
              <a:t>А в четверг в футбол играл. (Бег на месте.)</a:t>
            </a:r>
          </a:p>
          <a:p>
            <a:r>
              <a:rPr lang="ru-RU" sz="2400" dirty="0">
                <a:solidFill>
                  <a:schemeClr val="tx1"/>
                </a:solidFill>
              </a:rPr>
              <a:t>В пятницу я прыгал, бегал, (Прыгаем.)</a:t>
            </a:r>
          </a:p>
          <a:p>
            <a:r>
              <a:rPr lang="ru-RU" sz="2400" dirty="0">
                <a:solidFill>
                  <a:schemeClr val="tx1"/>
                </a:solidFill>
              </a:rPr>
              <a:t>Очень долго танцевал. (Кружимся на месте.)</a:t>
            </a:r>
          </a:p>
          <a:p>
            <a:r>
              <a:rPr lang="ru-RU" sz="2400" dirty="0">
                <a:solidFill>
                  <a:schemeClr val="tx1"/>
                </a:solidFill>
              </a:rPr>
              <a:t>А в субботу, воскресенье (Хлопки в ладоши.)</a:t>
            </a:r>
          </a:p>
          <a:p>
            <a:r>
              <a:rPr lang="ru-RU" sz="2400" dirty="0">
                <a:solidFill>
                  <a:schemeClr val="tx1"/>
                </a:solidFill>
              </a:rPr>
              <a:t>Целый день я отдыхал. (Дети садятся на корточки, руки под щеку — засыпают.)</a:t>
            </a:r>
          </a:p>
          <a:p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2679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Вычисли сумму и расшифруй имя  индийского математика и астронома, который первым сформулировал правила действий с  целыми числами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142875" y="1600200"/>
          <a:ext cx="878680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2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2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22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22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22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22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22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22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23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223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3223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3223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-3</a:t>
                      </a:r>
                      <a:endParaRPr lang="ru-RU" sz="2400" dirty="0"/>
                    </a:p>
                  </a:txBody>
                  <a:tcPr marL="91439" marR="91439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- 10</a:t>
                      </a:r>
                      <a:endParaRPr lang="ru-RU" sz="2400" dirty="0"/>
                    </a:p>
                  </a:txBody>
                  <a:tcPr marL="91439" marR="91439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- 10</a:t>
                      </a:r>
                      <a:endParaRPr lang="ru-RU" sz="2400" dirty="0"/>
                    </a:p>
                  </a:txBody>
                  <a:tcPr marL="91439" marR="91439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-</a:t>
                      </a:r>
                      <a:r>
                        <a:rPr lang="en-US" sz="2400" dirty="0"/>
                        <a:t>10</a:t>
                      </a:r>
                      <a:endParaRPr lang="ru-RU" sz="2400" dirty="0"/>
                    </a:p>
                  </a:txBody>
                  <a:tcPr marL="91439" marR="91439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</a:t>
                      </a:r>
                      <a:endParaRPr lang="ru-RU" sz="2400" dirty="0"/>
                    </a:p>
                  </a:txBody>
                  <a:tcPr marL="91439" marR="91439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  <a:endParaRPr lang="ru-RU" sz="2400" dirty="0"/>
                    </a:p>
                  </a:txBody>
                  <a:tcPr marL="91439" marR="91439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-7</a:t>
                      </a:r>
                      <a:endParaRPr lang="ru-RU" sz="2400" dirty="0"/>
                    </a:p>
                  </a:txBody>
                  <a:tcPr marL="91439" marR="91439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1</a:t>
                      </a:r>
                    </a:p>
                  </a:txBody>
                  <a:tcPr marL="91439" marR="91439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-5</a:t>
                      </a:r>
                      <a:endParaRPr lang="ru-RU" sz="2400" dirty="0"/>
                    </a:p>
                  </a:txBody>
                  <a:tcPr marL="91439" marR="91439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</a:t>
                      </a:r>
                      <a:endParaRPr lang="ru-RU" sz="2400" dirty="0"/>
                    </a:p>
                  </a:txBody>
                  <a:tcPr marL="91439" marR="91439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-9</a:t>
                      </a:r>
                      <a:endParaRPr lang="ru-RU" sz="2400" dirty="0"/>
                    </a:p>
                  </a:txBody>
                  <a:tcPr marL="91439" marR="91439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- 2</a:t>
                      </a:r>
                      <a:endParaRPr lang="ru-RU" sz="2400" b="1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- 20</a:t>
                      </a:r>
                      <a:endParaRPr lang="ru-RU" sz="2400" b="1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9</a:t>
                      </a:r>
                      <a:endParaRPr lang="ru-RU" sz="2400" b="1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-9</a:t>
                      </a:r>
                      <a:endParaRPr lang="ru-RU" sz="2400" b="1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-7</a:t>
                      </a:r>
                      <a:endParaRPr lang="ru-RU" sz="2400" b="1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-</a:t>
                      </a:r>
                      <a:r>
                        <a:rPr lang="ru-RU" sz="2400" b="1" dirty="0"/>
                        <a:t> </a:t>
                      </a:r>
                      <a:r>
                        <a:rPr lang="en-US" sz="2400" b="1" dirty="0"/>
                        <a:t>4</a:t>
                      </a:r>
                      <a:endParaRPr lang="ru-RU" sz="2400" b="1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11</a:t>
                      </a:r>
                      <a:endParaRPr lang="ru-RU" sz="2400" b="1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-8</a:t>
                      </a:r>
                      <a:endParaRPr lang="ru-RU" sz="2400" b="1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-8</a:t>
                      </a:r>
                      <a:endParaRPr lang="ru-RU" sz="2400" b="1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-4</a:t>
                      </a:r>
                      <a:endParaRPr lang="ru-RU" sz="2400" b="1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</a:t>
                      </a:r>
                      <a:endParaRPr lang="ru-RU" sz="2400" b="1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rgbClr val="FF0000"/>
                          </a:solidFill>
                        </a:rPr>
                        <a:t>a+b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endParaRPr lang="ru-RU" sz="24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endParaRPr lang="ru-RU" sz="24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endParaRPr lang="ru-RU" sz="24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endParaRPr lang="ru-RU" sz="24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endParaRPr lang="ru-RU" sz="24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369" name="Содержимое 4"/>
          <p:cNvSpPr>
            <a:spLocks noGrp="1"/>
          </p:cNvSpPr>
          <p:nvPr>
            <p:ph sz="half" idx="2"/>
          </p:nvPr>
        </p:nvSpPr>
        <p:spPr>
          <a:xfrm>
            <a:off x="5786438" y="4071938"/>
            <a:ext cx="2900362" cy="2054225"/>
          </a:xfrm>
        </p:spPr>
        <p:txBody>
          <a:bodyPr/>
          <a:lstStyle/>
          <a:p>
            <a:endParaRPr lang="ru-RU" altLang="ru-RU"/>
          </a:p>
        </p:txBody>
      </p:sp>
      <p:graphicFrame>
        <p:nvGraphicFramePr>
          <p:cNvPr id="7" name="Схема 6"/>
          <p:cNvGraphicFramePr/>
          <p:nvPr/>
        </p:nvGraphicFramePr>
        <p:xfrm>
          <a:off x="5072066" y="5643554"/>
          <a:ext cx="1428760" cy="1214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/>
        </p:nvGraphicFramePr>
        <p:xfrm>
          <a:off x="1714480" y="3357562"/>
          <a:ext cx="1428760" cy="1214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Схема 8"/>
          <p:cNvGraphicFramePr/>
          <p:nvPr/>
        </p:nvGraphicFramePr>
        <p:xfrm>
          <a:off x="285720" y="3786190"/>
          <a:ext cx="1428760" cy="1214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0" name="Схема 9"/>
          <p:cNvGraphicFramePr/>
          <p:nvPr/>
        </p:nvGraphicFramePr>
        <p:xfrm>
          <a:off x="428596" y="5143512"/>
          <a:ext cx="1428760" cy="1214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12" name="Схема 11"/>
          <p:cNvGraphicFramePr/>
          <p:nvPr/>
        </p:nvGraphicFramePr>
        <p:xfrm>
          <a:off x="5143504" y="3214686"/>
          <a:ext cx="1428760" cy="1214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13" name="Схема 12"/>
          <p:cNvGraphicFramePr/>
          <p:nvPr/>
        </p:nvGraphicFramePr>
        <p:xfrm>
          <a:off x="3286116" y="3214686"/>
          <a:ext cx="1428760" cy="1214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graphicFrame>
        <p:nvGraphicFramePr>
          <p:cNvPr id="14" name="Схема 13"/>
          <p:cNvGraphicFramePr/>
          <p:nvPr/>
        </p:nvGraphicFramePr>
        <p:xfrm>
          <a:off x="2214546" y="5643554"/>
          <a:ext cx="1428760" cy="1214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2" r:lo="rId33" r:qs="rId34" r:cs="rId35"/>
          </a:graphicData>
        </a:graphic>
      </p:graphicFrame>
      <p:graphicFrame>
        <p:nvGraphicFramePr>
          <p:cNvPr id="16" name="Схема 15"/>
          <p:cNvGraphicFramePr/>
          <p:nvPr/>
        </p:nvGraphicFramePr>
        <p:xfrm>
          <a:off x="1785918" y="4572008"/>
          <a:ext cx="1428760" cy="1214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7" r:lo="rId38" r:qs="rId39" r:cs="rId40"/>
          </a:graphicData>
        </a:graphic>
      </p:graphicFrame>
      <p:graphicFrame>
        <p:nvGraphicFramePr>
          <p:cNvPr id="17" name="Схема 16"/>
          <p:cNvGraphicFramePr/>
          <p:nvPr/>
        </p:nvGraphicFramePr>
        <p:xfrm>
          <a:off x="6929454" y="3071810"/>
          <a:ext cx="1428760" cy="1214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2" r:lo="rId43" r:qs="rId44" r:cs="rId45"/>
          </a:graphicData>
        </a:graphic>
      </p:graphicFrame>
      <p:graphicFrame>
        <p:nvGraphicFramePr>
          <p:cNvPr id="18" name="Схема 17"/>
          <p:cNvGraphicFramePr/>
          <p:nvPr/>
        </p:nvGraphicFramePr>
        <p:xfrm>
          <a:off x="5072066" y="4429132"/>
          <a:ext cx="1428760" cy="1214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7" r:lo="rId48" r:qs="rId49" r:cs="rId50"/>
          </a:graphicData>
        </a:graphic>
      </p:graphicFrame>
      <p:graphicFrame>
        <p:nvGraphicFramePr>
          <p:cNvPr id="19" name="Схема 18"/>
          <p:cNvGraphicFramePr/>
          <p:nvPr/>
        </p:nvGraphicFramePr>
        <p:xfrm>
          <a:off x="3428992" y="4786322"/>
          <a:ext cx="1428760" cy="1214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2" r:lo="rId53" r:qs="rId54" r:cs="rId55"/>
          </a:graphicData>
        </a:graphic>
      </p:graphicFrame>
      <p:pic>
        <p:nvPicPr>
          <p:cNvPr id="13381" name="Picture 19" descr="j0398129"/>
          <p:cNvPicPr>
            <a:picLocks noChangeAspect="1" noChangeArrowheads="1"/>
          </p:cNvPicPr>
          <p:nvPr/>
        </p:nvPicPr>
        <p:blipFill>
          <a:blip r:embed="rId5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4156075"/>
            <a:ext cx="2500312" cy="270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6308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42876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ru-RU" sz="2800" b="1" i="1" spc="50" dirty="0" err="1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Брахмагупта</a:t>
            </a:r>
            <a:r>
              <a:rPr lang="ru-RU" sz="2800" b="1" i="1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сформулировал эти правила в  628 году</a:t>
            </a:r>
            <a:br>
              <a:rPr lang="ru-RU" sz="2800" b="1" i="1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</a:br>
            <a:endParaRPr lang="ru-RU" sz="3600" i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828925"/>
            <a:ext cx="457200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ru-RU" sz="1400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1285860"/>
            <a:ext cx="7215238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Из книги </a:t>
            </a:r>
            <a:r>
              <a:rPr lang="ru-RU" sz="2800" b="1" i="1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Брахмагупты</a:t>
            </a:r>
            <a:r>
              <a:rPr lang="ru-RU" sz="2800" b="1" i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:</a:t>
            </a:r>
            <a:endParaRPr lang="ru-RU" sz="28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28875" y="1785938"/>
            <a:ext cx="6500813" cy="48323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«Имущество и имущество есть имущество»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«Сумма двух долгов есть долг»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«Сумма имущества и долга равна их разности»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«Сумма долга и нуля есть долг»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«Сумма имущества и нуля есть имущество»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«Сумма двух нулей есть ___»</a:t>
            </a:r>
          </a:p>
        </p:txBody>
      </p:sp>
      <p:sp>
        <p:nvSpPr>
          <p:cNvPr id="14342" name="Прямоугольник 6"/>
          <p:cNvSpPr>
            <a:spLocks noChangeArrowheads="1"/>
          </p:cNvSpPr>
          <p:nvPr/>
        </p:nvSpPr>
        <p:spPr bwMode="auto">
          <a:xfrm>
            <a:off x="142875" y="5857875"/>
            <a:ext cx="2211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Georgia" pitchFamily="18" charset="0"/>
              </a:rPr>
              <a:t> </a:t>
            </a:r>
            <a:r>
              <a:rPr lang="ru-RU" altLang="ru-RU" sz="1800" b="1" dirty="0" err="1">
                <a:latin typeface="Georgia" pitchFamily="18" charset="0"/>
              </a:rPr>
              <a:t>ок</a:t>
            </a:r>
            <a:r>
              <a:rPr lang="ru-RU" altLang="ru-RU" sz="1800" b="1" dirty="0">
                <a:latin typeface="Georgia" pitchFamily="18" charset="0"/>
              </a:rPr>
              <a:t>. 598—670</a:t>
            </a:r>
            <a:r>
              <a:rPr lang="ru-RU" altLang="ru-RU" sz="1800" b="1" dirty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altLang="ru-RU" sz="1800" b="1" dirty="0" err="1">
                <a:latin typeface="Georgia" pitchFamily="18" charset="0"/>
              </a:rPr>
              <a:t>г.г</a:t>
            </a:r>
            <a:r>
              <a:rPr lang="ru-RU" altLang="ru-RU" sz="1800" b="1" dirty="0">
                <a:latin typeface="Georgia" pitchFamily="18" charset="0"/>
              </a:rPr>
              <a:t>.</a:t>
            </a:r>
          </a:p>
        </p:txBody>
      </p:sp>
      <p:pic>
        <p:nvPicPr>
          <p:cNvPr id="14343" name="Picture 9" descr="Dufferin-Peel Catholic District School Board - St. Edmund Campion - Grade 9 Locally Developed Ma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3" y="2500312"/>
            <a:ext cx="2171700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7306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Урок математики в 6 классе по теме &#10;«Сложение целых чисел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3200" dirty="0"/>
              <a:t>Урок математики в 6 классе по теме </a:t>
            </a:r>
            <a:br>
              <a:rPr lang="ru-RU" sz="3200" dirty="0"/>
            </a:br>
            <a:r>
              <a:rPr lang="ru-RU" sz="3200" dirty="0"/>
              <a:t>«Сложение целых чисел»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type="body" idx="4294967295"/>
          </p:nvPr>
        </p:nvSpPr>
        <p:spPr>
          <a:xfrm rot="1200">
            <a:off x="0" y="1600200"/>
            <a:ext cx="8229600" cy="4525963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ru-RU" sz="2400" dirty="0">
                <a:solidFill>
                  <a:schemeClr val="bg1"/>
                </a:solidFill>
                <a:latin typeface="Calibri" pitchFamily="18"/>
              </a:rPr>
              <a:t>Тип урока:  </a:t>
            </a:r>
            <a:r>
              <a:rPr lang="ru-RU" sz="2400" dirty="0">
                <a:solidFill>
                  <a:schemeClr val="tx1"/>
                </a:solidFill>
                <a:latin typeface="Calibri" pitchFamily="18"/>
              </a:rPr>
              <a:t>Формирование новых знаний и способов действий.</a:t>
            </a: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ru-RU" sz="2000" dirty="0">
                <a:solidFill>
                  <a:schemeClr val="bg1"/>
                </a:solidFill>
                <a:latin typeface="Calibri" pitchFamily="18"/>
              </a:rPr>
              <a:t>Цель урока: </a:t>
            </a: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ru-RU" sz="2000" i="1" dirty="0">
                <a:solidFill>
                  <a:schemeClr val="tx1"/>
                </a:solidFill>
                <a:latin typeface="Calibri" pitchFamily="18"/>
              </a:rPr>
              <a:t>Открыть алгоритм сложения целых чисел</a:t>
            </a:r>
          </a:p>
          <a:p>
            <a:pPr marL="0" lvl="0" indent="0">
              <a:spcBef>
                <a:spcPts val="638"/>
              </a:spcBef>
              <a:buNone/>
            </a:pPr>
            <a:r>
              <a:rPr lang="ru-RU" sz="2000" i="1" dirty="0">
                <a:solidFill>
                  <a:schemeClr val="tx1"/>
                </a:solidFill>
                <a:latin typeface="Calibri" pitchFamily="18"/>
              </a:rPr>
              <a:t>Сформулировать правила сложения чисел одного знака и чисел разных знаков.</a:t>
            </a:r>
          </a:p>
          <a:p>
            <a:pPr marL="0" lvl="0" indent="0">
              <a:spcBef>
                <a:spcPts val="638"/>
              </a:spcBef>
              <a:buNone/>
            </a:pPr>
            <a:r>
              <a:rPr lang="ru-RU" sz="2000" i="1" dirty="0">
                <a:solidFill>
                  <a:schemeClr val="tx1"/>
                </a:solidFill>
                <a:latin typeface="Calibri" pitchFamily="18"/>
              </a:rPr>
              <a:t>Учиться складывать целые числа с использованием открытого алгоритма </a:t>
            </a: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ru-RU" sz="2400" dirty="0">
                <a:solidFill>
                  <a:schemeClr val="bg1"/>
                </a:solidFill>
                <a:latin typeface="Calibri" pitchFamily="18"/>
              </a:rPr>
              <a:t>Оборудование: </a:t>
            </a:r>
            <a:r>
              <a:rPr lang="ru-RU" sz="2400" dirty="0">
                <a:solidFill>
                  <a:schemeClr val="tx1"/>
                </a:solidFill>
                <a:latin typeface="Calibri" pitchFamily="18"/>
              </a:rPr>
              <a:t>доска </a:t>
            </a:r>
            <a:r>
              <a:rPr lang="ru-RU" sz="2400">
                <a:solidFill>
                  <a:schemeClr val="tx1"/>
                </a:solidFill>
                <a:latin typeface="Calibri" pitchFamily="18"/>
              </a:rPr>
              <a:t>(редактор </a:t>
            </a:r>
            <a:r>
              <a:rPr lang="en-US" sz="2400">
                <a:solidFill>
                  <a:schemeClr val="tx1"/>
                </a:solidFill>
                <a:latin typeface="Calibri" pitchFamily="18"/>
              </a:rPr>
              <a:t>Paint</a:t>
            </a:r>
            <a:r>
              <a:rPr lang="ru-RU" sz="2400" dirty="0">
                <a:solidFill>
                  <a:schemeClr val="tx1"/>
                </a:solidFill>
                <a:latin typeface="Calibri" pitchFamily="18"/>
              </a:rPr>
              <a:t>), графический планшет, мультимедийный проектор, компьютер.</a:t>
            </a: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ru-RU" sz="2400" dirty="0">
                <a:solidFill>
                  <a:schemeClr val="bg1"/>
                </a:solidFill>
                <a:latin typeface="Calibri" pitchFamily="18"/>
              </a:rPr>
              <a:t>Формы работы на уроке: </a:t>
            </a:r>
            <a:r>
              <a:rPr lang="ru-RU" sz="2400" dirty="0">
                <a:solidFill>
                  <a:schemeClr val="tx1"/>
                </a:solidFill>
                <a:latin typeface="Calibri" pitchFamily="18"/>
              </a:rPr>
              <a:t>коллективная, индивидуальная, парная.</a:t>
            </a:r>
          </a:p>
          <a:p>
            <a:pPr marL="0" lvl="0" indent="0">
              <a:spcBef>
                <a:spcPts val="638"/>
              </a:spcBef>
              <a:buNone/>
            </a:pPr>
            <a:endParaRPr lang="ru-RU" dirty="0">
              <a:latin typeface="Calibri" pitchFamily="1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1r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819400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 descr="1r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895600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 descr="1r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286000"/>
            <a:ext cx="2362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457200" y="1821368"/>
            <a:ext cx="2209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b="1"/>
              <a:t>прибыль</a:t>
            </a: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3565525" y="1752600"/>
            <a:ext cx="2033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b="1" dirty="0"/>
              <a:t>прибыль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3013941" y="1789113"/>
            <a:ext cx="45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b="1"/>
              <a:t>+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5638800" y="1801813"/>
            <a:ext cx="3124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b="1" dirty="0"/>
              <a:t>  →    прибыль</a:t>
            </a:r>
          </a:p>
        </p:txBody>
      </p:sp>
      <p:sp>
        <p:nvSpPr>
          <p:cNvPr id="15369" name="Text Box 11"/>
          <p:cNvSpPr txBox="1">
            <a:spLocks noChangeArrowheads="1"/>
          </p:cNvSpPr>
          <p:nvPr/>
        </p:nvSpPr>
        <p:spPr bwMode="auto">
          <a:xfrm>
            <a:off x="228600" y="82550"/>
            <a:ext cx="8534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b="1">
                <a:solidFill>
                  <a:srgbClr val="7030A0"/>
                </a:solidFill>
              </a:rPr>
              <a:t>Законы математики можно проследить в экономике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143000" y="5334000"/>
            <a:ext cx="7162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b="1" dirty="0"/>
              <a:t>Сложение положительных чисел</a:t>
            </a:r>
          </a:p>
        </p:txBody>
      </p:sp>
    </p:spTree>
    <p:extLst>
      <p:ext uri="{BB962C8B-B14F-4D97-AF65-F5344CB8AC3E}">
        <p14:creationId xmlns:p14="http://schemas.microsoft.com/office/powerpoint/2010/main" val="314897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/>
      <p:bldP spid="6156" grpId="0"/>
      <p:bldP spid="6157" grpId="0"/>
      <p:bldP spid="6158" grpId="0"/>
      <p:bldP spid="133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50r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0"/>
            <a:ext cx="175260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914400" y="1977809"/>
            <a:ext cx="1295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b="1" dirty="0">
                <a:solidFill>
                  <a:schemeClr val="bg1"/>
                </a:solidFill>
              </a:rPr>
              <a:t>долг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2565400" y="1957388"/>
            <a:ext cx="22590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b="1" dirty="0">
                <a:solidFill>
                  <a:schemeClr val="bg1"/>
                </a:solidFill>
              </a:rPr>
              <a:t> +       долг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5486400" y="1946275"/>
            <a:ext cx="2540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b="1" dirty="0">
                <a:solidFill>
                  <a:schemeClr val="bg1"/>
                </a:solidFill>
              </a:rPr>
              <a:t>→         долг</a:t>
            </a:r>
          </a:p>
        </p:txBody>
      </p:sp>
      <p:pic>
        <p:nvPicPr>
          <p:cNvPr id="5130" name="Picture 10" descr="50r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667000"/>
            <a:ext cx="2819400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1" descr="50r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098800"/>
            <a:ext cx="175260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Text Box 10"/>
          <p:cNvSpPr txBox="1">
            <a:spLocks noChangeArrowheads="1"/>
          </p:cNvSpPr>
          <p:nvPr/>
        </p:nvSpPr>
        <p:spPr bwMode="auto">
          <a:xfrm>
            <a:off x="228600" y="66675"/>
            <a:ext cx="8534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b="1" dirty="0">
                <a:solidFill>
                  <a:schemeClr val="bg1"/>
                </a:solidFill>
              </a:rPr>
              <a:t>Законы математики можно проследить в экономике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288473" y="4953000"/>
            <a:ext cx="6858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b="1" dirty="0"/>
              <a:t>Сложение отрицательных чисел</a:t>
            </a:r>
          </a:p>
        </p:txBody>
      </p:sp>
    </p:spTree>
    <p:extLst>
      <p:ext uri="{BB962C8B-B14F-4D97-AF65-F5344CB8AC3E}">
        <p14:creationId xmlns:p14="http://schemas.microsoft.com/office/powerpoint/2010/main" val="504047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  <p:bldP spid="5128" grpId="0"/>
      <p:bldP spid="5129" grpId="0"/>
      <p:bldP spid="133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5029200" y="3733800"/>
            <a:ext cx="3276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457200" y="3733800"/>
            <a:ext cx="3352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2133600" y="5334000"/>
            <a:ext cx="449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8437" name="Text Box 2"/>
          <p:cNvSpPr txBox="1">
            <a:spLocks noChangeArrowheads="1"/>
          </p:cNvSpPr>
          <p:nvPr/>
        </p:nvSpPr>
        <p:spPr bwMode="auto">
          <a:xfrm>
            <a:off x="1295400" y="227013"/>
            <a:ext cx="6858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2400" b="1">
                <a:solidFill>
                  <a:srgbClr val="FF0000"/>
                </a:solidFill>
              </a:rPr>
              <a:t>Законы сложения чисел </a:t>
            </a:r>
            <a:r>
              <a:rPr lang="ru-RU" altLang="ru-RU" sz="2400" b="1"/>
              <a:t>с разными и одинаковыми знаками можно наблюдать </a:t>
            </a:r>
            <a:r>
              <a:rPr lang="ru-RU" altLang="ru-RU" sz="2400" b="1">
                <a:solidFill>
                  <a:srgbClr val="003300"/>
                </a:solidFill>
              </a:rPr>
              <a:t>в физических явлениях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066800" y="2039938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2400" b="1">
                <a:solidFill>
                  <a:srgbClr val="996633"/>
                </a:solidFill>
              </a:rPr>
              <a:t>Смешивание горячей и холодной воды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25946" y="3147507"/>
            <a:ext cx="358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800" b="1" dirty="0">
                <a:solidFill>
                  <a:schemeClr val="bg1"/>
                </a:solidFill>
              </a:rPr>
              <a:t>горячая + горячая → горячая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4643438" y="3136900"/>
            <a:ext cx="411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800" b="1">
                <a:solidFill>
                  <a:srgbClr val="3333CC"/>
                </a:solidFill>
              </a:rPr>
              <a:t>холодная + холодная → холодная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2454275" y="4648200"/>
            <a:ext cx="3810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800" b="1" dirty="0"/>
              <a:t>горячая </a:t>
            </a:r>
            <a:r>
              <a:rPr lang="en-US" altLang="ru-RU" sz="1800" b="1" dirty="0"/>
              <a:t>&gt;</a:t>
            </a:r>
            <a:r>
              <a:rPr lang="ru-RU" altLang="ru-RU" sz="1800" b="1" dirty="0"/>
              <a:t> </a:t>
            </a:r>
            <a:r>
              <a:rPr lang="ru-RU" altLang="ru-RU" sz="1800" b="1" dirty="0">
                <a:solidFill>
                  <a:srgbClr val="3333CC"/>
                </a:solidFill>
              </a:rPr>
              <a:t>холодная</a:t>
            </a:r>
            <a:r>
              <a:rPr lang="ru-RU" altLang="ru-RU" sz="1800" b="1" dirty="0">
                <a:solidFill>
                  <a:srgbClr val="002060"/>
                </a:solidFill>
              </a:rPr>
              <a:t> </a:t>
            </a:r>
            <a:r>
              <a:rPr lang="ru-RU" altLang="ru-RU" sz="1800" b="1" dirty="0"/>
              <a:t>→</a:t>
            </a:r>
            <a:r>
              <a:rPr lang="ru-RU" altLang="ru-RU" sz="1800" b="1" dirty="0">
                <a:solidFill>
                  <a:srgbClr val="FFCCFF"/>
                </a:solidFill>
              </a:rPr>
              <a:t> </a:t>
            </a:r>
            <a:r>
              <a:rPr lang="ru-RU" altLang="ru-RU" sz="1800" b="1" dirty="0">
                <a:solidFill>
                  <a:srgbClr val="FF33CC"/>
                </a:solidFill>
              </a:rPr>
              <a:t>тёплая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2273300" y="6132513"/>
            <a:ext cx="4692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800" b="1" dirty="0"/>
              <a:t>горячая </a:t>
            </a:r>
            <a:r>
              <a:rPr lang="en-US" altLang="ru-RU" sz="1800" b="1" dirty="0"/>
              <a:t>&lt;</a:t>
            </a:r>
            <a:r>
              <a:rPr lang="ru-RU" altLang="ru-RU" sz="1800" b="1" dirty="0"/>
              <a:t> </a:t>
            </a:r>
            <a:r>
              <a:rPr lang="ru-RU" altLang="ru-RU" sz="1800" b="1" dirty="0">
                <a:solidFill>
                  <a:srgbClr val="3333CC"/>
                </a:solidFill>
              </a:rPr>
              <a:t>холодная</a:t>
            </a:r>
            <a:r>
              <a:rPr lang="ru-RU" altLang="ru-RU" sz="1800" b="1" dirty="0"/>
              <a:t> → </a:t>
            </a:r>
            <a:r>
              <a:rPr lang="ru-RU" altLang="ru-RU" sz="1800" b="1" dirty="0">
                <a:solidFill>
                  <a:srgbClr val="9966FF"/>
                </a:solidFill>
              </a:rPr>
              <a:t>прохладная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400050" y="3657600"/>
            <a:ext cx="3429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1800" b="1"/>
              <a:t>сложение положительных чисел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4953000" y="3644900"/>
            <a:ext cx="3200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1800" b="1"/>
              <a:t>сложение отрицательных чисел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2263775" y="5321300"/>
            <a:ext cx="434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1800" b="1"/>
              <a:t>сложение чисел с разными знаками</a:t>
            </a:r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6553200" y="3505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4419600" y="4953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 flipV="1">
            <a:off x="4419600" y="574992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>
            <a:off x="2057400" y="34829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2549" name="Picture 21" descr="2o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524000"/>
            <a:ext cx="60960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777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7" grpId="0" animBg="1"/>
      <p:bldP spid="22545" grpId="0" animBg="1"/>
      <p:bldP spid="22544" grpId="0" animBg="1"/>
      <p:bldP spid="22531" grpId="0"/>
      <p:bldP spid="22532" grpId="0"/>
      <p:bldP spid="22533" grpId="0"/>
      <p:bldP spid="22534" grpId="0"/>
      <p:bldP spid="22535" grpId="0"/>
      <p:bldP spid="22536" grpId="0"/>
      <p:bldP spid="22537" grpId="0"/>
      <p:bldP spid="22538" grpId="0"/>
      <p:bldP spid="22541" grpId="0" animBg="1"/>
      <p:bldP spid="22542" grpId="0" animBg="1"/>
      <p:bldP spid="22543" grpId="0" animBg="1"/>
      <p:bldP spid="2254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675" cy="939800"/>
          </a:xfrm>
        </p:spPr>
        <p:txBody>
          <a:bodyPr/>
          <a:lstStyle/>
          <a:p>
            <a:pPr>
              <a:buNone/>
            </a:pPr>
            <a:r>
              <a:rPr lang="ru-RU" altLang="ru-RU" b="1" i="1" dirty="0">
                <a:solidFill>
                  <a:schemeClr val="bg1"/>
                </a:solidFill>
                <a:latin typeface="Georgia" pitchFamily="18" charset="0"/>
              </a:rPr>
              <a:t>Сформулируем алгоритмы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714500"/>
            <a:ext cx="8358187" cy="4714875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defRPr/>
            </a:pPr>
            <a:r>
              <a:rPr lang="ru-RU" sz="2800" b="1" i="1" dirty="0">
                <a:solidFill>
                  <a:schemeClr val="tx1"/>
                </a:solidFill>
                <a:latin typeface="Georgia" pitchFamily="18" charset="0"/>
              </a:rPr>
              <a:t>Сумма двух положительных чисел положительна, а сумма двух отрицательных чисел отрицательна.</a:t>
            </a:r>
          </a:p>
          <a:p>
            <a:pPr>
              <a:defRPr/>
            </a:pPr>
            <a:r>
              <a:rPr lang="ru-RU" sz="2800" b="1" i="1" dirty="0">
                <a:solidFill>
                  <a:schemeClr val="tx1"/>
                </a:solidFill>
                <a:latin typeface="Georgia" pitchFamily="18" charset="0"/>
              </a:rPr>
              <a:t>Сумма двух чисел разных знаков может быть как положительным числом, так и отрицательным. Знак суммы зависит от того, какое число «перевесило» – положительное или отрицательное</a:t>
            </a:r>
            <a:r>
              <a:rPr lang="ru-RU" sz="28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Управляющая кнопка: возврат 5">
            <a:hlinkClick r:id="" action="ppaction://noaction" highlightClick="1"/>
          </p:cNvPr>
          <p:cNvSpPr/>
          <p:nvPr/>
        </p:nvSpPr>
        <p:spPr>
          <a:xfrm>
            <a:off x="8501063" y="6357938"/>
            <a:ext cx="285750" cy="28575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pic>
        <p:nvPicPr>
          <p:cNvPr id="11269" name="Picture 5" descr="C:\Documents and Settings\Admin\Рабочий стол\4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88" y="5000625"/>
            <a:ext cx="1857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0222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ru-RU" sz="3200" b="1" dirty="0"/>
              <a:t>6. Закрепление материала (Решение примеров).</a:t>
            </a:r>
            <a:br>
              <a:rPr lang="ru-RU" sz="3200" b="1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240" cy="5256584"/>
          </a:xfrm>
        </p:spPr>
        <p:txBody>
          <a:bodyPr/>
          <a:lstStyle/>
          <a:p>
            <a:pPr marL="108000" indent="0">
              <a:buNone/>
            </a:pPr>
            <a:r>
              <a:rPr lang="ru-RU" sz="2800" b="1" dirty="0"/>
              <a:t>Первичное закрепление изученного материала.</a:t>
            </a:r>
          </a:p>
          <a:p>
            <a:pPr marL="108000" indent="0">
              <a:buNone/>
            </a:pPr>
            <a:r>
              <a:rPr lang="ru-RU" dirty="0"/>
              <a:t>Укажите стрелкой знак суммы</a:t>
            </a:r>
            <a:r>
              <a:rPr lang="en-US" dirty="0"/>
              <a:t>:</a:t>
            </a:r>
            <a:r>
              <a:rPr lang="ru-RU" dirty="0"/>
              <a:t>                                                                                      </a:t>
            </a:r>
            <a:endParaRPr lang="en-US" dirty="0"/>
          </a:p>
          <a:p>
            <a:pPr marL="108000" indent="0">
              <a:buNone/>
            </a:pPr>
            <a:endParaRPr lang="en-US" dirty="0"/>
          </a:p>
          <a:p>
            <a:pPr marL="108000" indent="0">
              <a:buNone/>
            </a:pPr>
            <a:endParaRPr lang="en-US" dirty="0"/>
          </a:p>
          <a:p>
            <a:pPr marL="108000" indent="0">
              <a:buNone/>
            </a:pPr>
            <a:endParaRPr lang="en-US" dirty="0"/>
          </a:p>
          <a:p>
            <a:pPr marL="108000" indent="0">
              <a:buNone/>
            </a:pPr>
            <a:endParaRPr lang="ru-RU" sz="2800" b="1" dirty="0"/>
          </a:p>
          <a:p>
            <a:pPr marL="108000" indent="0">
              <a:buNone/>
            </a:pPr>
            <a:r>
              <a:rPr lang="ru-RU" sz="2800" b="1" dirty="0"/>
              <a:t>Закрепление нового материала.</a:t>
            </a:r>
          </a:p>
          <a:p>
            <a:pPr marL="108000" indent="0">
              <a:buNone/>
            </a:pPr>
            <a:r>
              <a:rPr lang="ru-RU" dirty="0"/>
              <a:t>№ 546</a:t>
            </a:r>
            <a:r>
              <a:rPr lang="en-US" dirty="0"/>
              <a:t>;549.</a:t>
            </a:r>
            <a:endParaRPr lang="ru-RU" dirty="0"/>
          </a:p>
          <a:p>
            <a:pPr marL="108000" indent="0">
              <a:buNone/>
            </a:pPr>
            <a:r>
              <a:rPr lang="ru-RU" dirty="0"/>
              <a:t>                                                       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785789"/>
              </p:ext>
            </p:extLst>
          </p:nvPr>
        </p:nvGraphicFramePr>
        <p:xfrm>
          <a:off x="323528" y="2564904"/>
          <a:ext cx="7056784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8072">
                <a:tc>
                  <a:txBody>
                    <a:bodyPr/>
                    <a:lstStyle/>
                    <a:p>
                      <a:r>
                        <a:rPr lang="ru-RU" b="0" i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(+3) + (+7)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i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(+48) + (+25)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r>
                        <a:rPr lang="ru-RU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(- 3) + (- 7)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(- 48) + (+ 25)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456">
                <a:tc>
                  <a:txBody>
                    <a:bodyPr/>
                    <a:lstStyle/>
                    <a:p>
                      <a:r>
                        <a:rPr lang="ru-RU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(- 3) + (+ 7)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−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(+ 48) + (- 25)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60" marR="7366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353">
                <a:tc>
                  <a:txBody>
                    <a:bodyPr/>
                    <a:lstStyle/>
                    <a:p>
                      <a:r>
                        <a:rPr lang="ru-RU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(+3) + (- 7)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(- 48) + (- 25)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60" marR="7366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11350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ru-RU" altLang="ru-RU" b="1" i="1" dirty="0">
                <a:solidFill>
                  <a:schemeClr val="tx1"/>
                </a:solidFill>
                <a:latin typeface="Georgia" pitchFamily="18" charset="0"/>
              </a:rPr>
              <a:t>7. Подведем итоги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5832489"/>
              </p:ext>
            </p:extLst>
          </p:nvPr>
        </p:nvGraphicFramePr>
        <p:xfrm>
          <a:off x="107503" y="1166813"/>
          <a:ext cx="8250684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67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71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215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i="1" dirty="0">
                          <a:solidFill>
                            <a:schemeClr val="tx1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Рефлексия деятельности</a:t>
                      </a:r>
                      <a:endParaRPr lang="ru-RU" sz="4000" i="1" dirty="0">
                        <a:solidFill>
                          <a:schemeClr val="tx1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0" i="0" dirty="0">
                          <a:solidFill>
                            <a:schemeClr val="tx1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«+»,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0" i="0" dirty="0">
                          <a:solidFill>
                            <a:schemeClr val="tx1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«-»</a:t>
                      </a:r>
                      <a:endParaRPr lang="ru-RU" sz="4000" b="0" i="0" dirty="0">
                        <a:solidFill>
                          <a:schemeClr val="tx1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1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32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/>
                          <a:ea typeface="Calibri"/>
                          <a:cs typeface="Times New Roman"/>
                        </a:rPr>
                        <a:t>Я понял, как складывать числа с </a:t>
                      </a:r>
                      <a:endParaRPr lang="ru-RU" sz="32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/>
                          <a:ea typeface="Calibri"/>
                          <a:cs typeface="Times New Roman"/>
                        </a:rPr>
                        <a:t>одинаковыми знаками.</a:t>
                      </a:r>
                      <a:endParaRPr lang="ru-RU" sz="32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11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32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/>
                          <a:ea typeface="Calibri"/>
                          <a:cs typeface="Times New Roman"/>
                        </a:rPr>
                        <a:t>Я понял, как складывать числа с </a:t>
                      </a:r>
                      <a:endParaRPr lang="ru-RU" sz="32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/>
                          <a:ea typeface="Calibri"/>
                          <a:cs typeface="Times New Roman"/>
                        </a:rPr>
                        <a:t>разными знаками.</a:t>
                      </a:r>
                      <a:endParaRPr lang="ru-RU" sz="32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11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32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/>
                          <a:ea typeface="Calibri"/>
                          <a:cs typeface="Times New Roman"/>
                        </a:rPr>
                        <a:t>Я научился применять алгоритмы сложения целых чисел при решении примеров.</a:t>
                      </a:r>
                      <a:endParaRPr lang="ru-RU" sz="32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11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32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/>
                          <a:ea typeface="Calibri"/>
                          <a:cs typeface="Times New Roman"/>
                        </a:rPr>
                        <a:t>Я знаю, как применять правила, но при решении примеров допускал ошибки</a:t>
                      </a:r>
                      <a:endParaRPr lang="ru-RU" sz="32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5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ru-RU" sz="32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/>
                          <a:ea typeface="Calibri"/>
                          <a:cs typeface="Times New Roman"/>
                        </a:rPr>
                        <a:t>Данная тема не вызвала у меня затруднений.</a:t>
                      </a:r>
                      <a:endParaRPr lang="ru-RU" sz="32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Управляющая кнопка: возврат 5">
            <a:hlinkClick r:id="" action="ppaction://noaction" highlightClick="1"/>
          </p:cNvPr>
          <p:cNvSpPr/>
          <p:nvPr/>
        </p:nvSpPr>
        <p:spPr>
          <a:xfrm>
            <a:off x="8286750" y="6286500"/>
            <a:ext cx="214313" cy="28575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8143875" y="2428875"/>
            <a:ext cx="1000125" cy="857250"/>
          </a:xfrm>
          <a:prstGeom prst="smileyFac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>
            <a:off x="8143875" y="3500438"/>
            <a:ext cx="1000125" cy="857250"/>
          </a:xfrm>
          <a:prstGeom prst="smileyFace">
            <a:avLst>
              <a:gd name="adj" fmla="val 84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8143875" y="4714875"/>
            <a:ext cx="1000125" cy="857250"/>
          </a:xfrm>
          <a:prstGeom prst="smileyFace">
            <a:avLst>
              <a:gd name="adj" fmla="val -4653"/>
            </a:avLst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847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ru-RU" b="1" dirty="0"/>
              <a:t>8. Домашнее задание.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>
              <a:buNone/>
            </a:pPr>
            <a:r>
              <a:rPr lang="ru-RU" dirty="0">
                <a:solidFill>
                  <a:schemeClr val="tx1"/>
                </a:solidFill>
              </a:rPr>
              <a:t>№ 549</a:t>
            </a:r>
            <a:r>
              <a:rPr lang="en-US" dirty="0">
                <a:solidFill>
                  <a:schemeClr val="tx1"/>
                </a:solidFill>
              </a:rPr>
              <a:t>; </a:t>
            </a:r>
            <a:r>
              <a:rPr lang="ru-RU" dirty="0">
                <a:solidFill>
                  <a:schemeClr val="tx1"/>
                </a:solidFill>
              </a:rPr>
              <a:t>554, учить правила сложения целых чисел.</a:t>
            </a:r>
            <a:endParaRPr lang="en-US" dirty="0">
              <a:solidFill>
                <a:schemeClr val="tx1"/>
              </a:solidFill>
            </a:endParaRPr>
          </a:p>
          <a:p>
            <a:pPr marL="10800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720445"/>
              </p:ext>
            </p:extLst>
          </p:nvPr>
        </p:nvGraphicFramePr>
        <p:xfrm>
          <a:off x="755576" y="2708920"/>
          <a:ext cx="6960096" cy="3168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0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80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0110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Деятельность учителя.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Деятельность обучающихся.</a:t>
                      </a:r>
                    </a:p>
                    <a:p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8242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Организует обсуждение домашнего задания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Принимают участие в обсуждении д/з, высказывают затруднения, предположения по возможному решению затруднений</a:t>
                      </a:r>
                    </a:p>
                    <a:p>
                      <a:r>
                        <a:rPr lang="ru-RU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Записывают д/з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9228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&#10;Планируемые результаты:&#10;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 txBox="1">
            <a:spLocks noGrp="1"/>
          </p:cNvSpPr>
          <p:nvPr>
            <p:ph type="title" idx="4294967295"/>
          </p:nvPr>
        </p:nvSpPr>
        <p:spPr>
          <a:xfrm>
            <a:off x="0" y="274639"/>
            <a:ext cx="8229600" cy="634082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b="1" dirty="0"/>
              <a:t>Планируемые результаты: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4"/>
          <p:cNvSpPr txBox="1">
            <a:spLocks noGrp="1"/>
          </p:cNvSpPr>
          <p:nvPr>
            <p:ph type="body" idx="4294967295"/>
          </p:nvPr>
        </p:nvSpPr>
        <p:spPr>
          <a:xfrm>
            <a:off x="0" y="908721"/>
            <a:ext cx="9036496" cy="5688930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ru-RU" sz="2400" b="1" dirty="0">
                <a:solidFill>
                  <a:schemeClr val="tx1"/>
                </a:solidFill>
                <a:latin typeface="Times New Roman" pitchFamily="18"/>
                <a:cs typeface="Times New Roman" pitchFamily="16"/>
              </a:rPr>
              <a:t>Предметные:</a:t>
            </a:r>
            <a:br>
              <a:rPr lang="ru-RU" sz="1800" dirty="0">
                <a:solidFill>
                  <a:schemeClr val="tx1"/>
                </a:solidFill>
                <a:latin typeface="Times New Roman" pitchFamily="18"/>
                <a:cs typeface="Times New Roman" pitchFamily="16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/>
                <a:cs typeface="Times New Roman" pitchFamily="16"/>
              </a:rPr>
              <a:t>Приобретение умения складывать числа с разными знаками;</a:t>
            </a: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ru-RU" sz="1800" dirty="0">
                <a:solidFill>
                  <a:schemeClr val="tx1"/>
                </a:solidFill>
              </a:rPr>
              <a:t>Формирование способности обучающихся к новому способу действия, расширение понятийной базы.</a:t>
            </a:r>
            <a:br>
              <a:rPr lang="ru-RU" sz="1800" dirty="0">
                <a:solidFill>
                  <a:schemeClr val="tx1"/>
                </a:solidFill>
                <a:latin typeface="Times New Roman" pitchFamily="18"/>
                <a:cs typeface="Times New Roman" pitchFamily="16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itchFamily="18"/>
                <a:cs typeface="Times New Roman" pitchFamily="16"/>
              </a:rPr>
              <a:t>Личностные: </a:t>
            </a:r>
            <a:r>
              <a:rPr lang="ru-RU" sz="1800" dirty="0">
                <a:solidFill>
                  <a:schemeClr val="tx1"/>
                </a:solidFill>
                <a:latin typeface="Times New Roman" pitchFamily="18"/>
                <a:cs typeface="Times New Roman" pitchFamily="16"/>
              </a:rPr>
              <a:t>получать возможность оценить свой учебный труд, труд одноклассников.</a:t>
            </a: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ru-RU" sz="2400" b="1" dirty="0" err="1">
                <a:solidFill>
                  <a:schemeClr val="tx1"/>
                </a:solidFill>
                <a:latin typeface="Times New Roman" pitchFamily="18"/>
                <a:cs typeface="Times New Roman" pitchFamily="16"/>
              </a:rPr>
              <a:t>Метапредметные</a:t>
            </a:r>
            <a:r>
              <a:rPr lang="ru-RU" sz="2400" b="1" dirty="0">
                <a:solidFill>
                  <a:schemeClr val="tx1"/>
                </a:solidFill>
                <a:latin typeface="Times New Roman" pitchFamily="18"/>
                <a:cs typeface="Times New Roman" pitchFamily="16"/>
              </a:rPr>
              <a:t>:</a:t>
            </a:r>
            <a:br>
              <a:rPr lang="ru-RU" sz="1800" dirty="0">
                <a:solidFill>
                  <a:schemeClr val="tx1"/>
                </a:solidFill>
                <a:latin typeface="Times New Roman" pitchFamily="18"/>
                <a:cs typeface="Times New Roman" pitchFamily="16"/>
              </a:rPr>
            </a:br>
            <a:r>
              <a:rPr lang="ru-RU" sz="1800" i="1" u="sng" dirty="0">
                <a:solidFill>
                  <a:schemeClr val="tx1"/>
                </a:solidFill>
                <a:latin typeface="Times New Roman" pitchFamily="18"/>
                <a:cs typeface="Times New Roman" pitchFamily="16"/>
              </a:rPr>
              <a:t>Личностные  УУД</a:t>
            </a:r>
            <a:r>
              <a:rPr lang="ru-RU" sz="1800" dirty="0">
                <a:solidFill>
                  <a:schemeClr val="tx1"/>
                </a:solidFill>
                <a:latin typeface="Times New Roman" pitchFamily="18"/>
                <a:cs typeface="Times New Roman" pitchFamily="16"/>
              </a:rPr>
              <a:t>– формирование учебно-познавательного интереса к деятельности; воспитание доброжелательного отношения к окружающим; формирование умения проводить объективный самоанализ деятельности.</a:t>
            </a: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ru-RU" sz="1800" i="1" u="sng" dirty="0">
                <a:solidFill>
                  <a:schemeClr val="tx1"/>
                </a:solidFill>
                <a:latin typeface="Times New Roman" pitchFamily="18"/>
                <a:cs typeface="Times New Roman" pitchFamily="16"/>
              </a:rPr>
              <a:t> Регулятивные УУД</a:t>
            </a:r>
            <a:r>
              <a:rPr lang="ru-RU" sz="1800" i="1" dirty="0">
                <a:solidFill>
                  <a:schemeClr val="tx1"/>
                </a:solidFill>
                <a:latin typeface="Times New Roman" pitchFamily="18"/>
                <a:cs typeface="Times New Roman" pitchFamily="16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Times New Roman" pitchFamily="18"/>
                <a:cs typeface="Times New Roman" pitchFamily="16"/>
              </a:rPr>
              <a:t>–</a:t>
            </a:r>
            <a:br>
              <a:rPr lang="ru-RU" sz="1800" dirty="0">
                <a:solidFill>
                  <a:schemeClr val="tx1"/>
                </a:solidFill>
                <a:latin typeface="Times New Roman" pitchFamily="18"/>
                <a:cs typeface="Times New Roman" pitchFamily="16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/>
                <a:cs typeface="Times New Roman" pitchFamily="16"/>
              </a:rPr>
              <a:t> определять и сформулировать цель на уроке с помощью учителя;</a:t>
            </a:r>
            <a:br>
              <a:rPr lang="ru-RU" sz="1800" dirty="0">
                <a:solidFill>
                  <a:schemeClr val="tx1"/>
                </a:solidFill>
                <a:latin typeface="Times New Roman" pitchFamily="18"/>
                <a:cs typeface="Times New Roman" pitchFamily="16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/>
                <a:cs typeface="Times New Roman" pitchFamily="16"/>
              </a:rPr>
              <a:t> спланировать каждое свое действие в соответствии с поставленной задачей;</a:t>
            </a:r>
            <a:br>
              <a:rPr lang="ru-RU" sz="1800" dirty="0">
                <a:solidFill>
                  <a:schemeClr val="tx1"/>
                </a:solidFill>
                <a:latin typeface="Times New Roman" pitchFamily="18"/>
                <a:cs typeface="Times New Roman" pitchFamily="16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/>
                <a:cs typeface="Times New Roman" pitchFamily="16"/>
              </a:rPr>
              <a:t>выполнять нужные действия по алгоритму;</a:t>
            </a:r>
            <a:br>
              <a:rPr lang="ru-RU" sz="1800" dirty="0">
                <a:solidFill>
                  <a:schemeClr val="tx1"/>
                </a:solidFill>
                <a:latin typeface="Times New Roman" pitchFamily="18"/>
                <a:cs typeface="Times New Roman" pitchFamily="16"/>
              </a:rPr>
            </a:br>
            <a:r>
              <a:rPr lang="ru-RU" sz="1800" i="1" u="sng" dirty="0">
                <a:solidFill>
                  <a:schemeClr val="tx1"/>
                </a:solidFill>
                <a:latin typeface="Times New Roman" pitchFamily="18"/>
                <a:cs typeface="Times New Roman" pitchFamily="16"/>
              </a:rPr>
              <a:t>Коммуникативные УУД </a:t>
            </a:r>
            <a:r>
              <a:rPr lang="ru-RU" sz="1800" dirty="0">
                <a:solidFill>
                  <a:schemeClr val="tx1"/>
                </a:solidFill>
                <a:latin typeface="Times New Roman" pitchFamily="18"/>
                <a:cs typeface="Times New Roman" pitchFamily="16"/>
              </a:rPr>
              <a:t>–</a:t>
            </a:r>
            <a:br>
              <a:rPr lang="ru-RU" sz="1800" dirty="0">
                <a:solidFill>
                  <a:schemeClr val="tx1"/>
                </a:solidFill>
                <a:latin typeface="Times New Roman" pitchFamily="18"/>
                <a:cs typeface="Times New Roman" pitchFamily="16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/>
                <a:cs typeface="Times New Roman" pitchFamily="16"/>
              </a:rPr>
              <a:t>оформлять свои мысли в устной и письменной форме;</a:t>
            </a:r>
            <a:br>
              <a:rPr lang="ru-RU" sz="1800" dirty="0">
                <a:solidFill>
                  <a:schemeClr val="tx1"/>
                </a:solidFill>
                <a:latin typeface="Times New Roman" pitchFamily="18"/>
                <a:cs typeface="Times New Roman" pitchFamily="16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/>
                <a:cs typeface="Times New Roman" pitchFamily="16"/>
              </a:rPr>
              <a:t>получать возможность слушать и понимать речь других;</a:t>
            </a:r>
            <a:br>
              <a:rPr lang="ru-RU" sz="1800" dirty="0">
                <a:solidFill>
                  <a:schemeClr val="tx1"/>
                </a:solidFill>
                <a:latin typeface="Times New Roman" pitchFamily="18"/>
                <a:cs typeface="Times New Roman" pitchFamily="16"/>
              </a:rPr>
            </a:br>
            <a:r>
              <a:rPr lang="ru-RU" sz="1800" i="1" u="sng" dirty="0">
                <a:solidFill>
                  <a:schemeClr val="tx1"/>
                </a:solidFill>
                <a:latin typeface="Times New Roman" pitchFamily="18"/>
                <a:cs typeface="Times New Roman" pitchFamily="16"/>
              </a:rPr>
              <a:t>Познавательные УУД</a:t>
            </a:r>
            <a:r>
              <a:rPr lang="ru-RU" sz="1800" i="1" dirty="0">
                <a:solidFill>
                  <a:schemeClr val="tx1"/>
                </a:solidFill>
                <a:latin typeface="Times New Roman" pitchFamily="18"/>
                <a:cs typeface="Times New Roman" pitchFamily="16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Times New Roman" pitchFamily="18"/>
                <a:cs typeface="Times New Roman" pitchFamily="16"/>
              </a:rPr>
              <a:t>–</a:t>
            </a:r>
            <a:br>
              <a:rPr lang="ru-RU" sz="1800" dirty="0">
                <a:solidFill>
                  <a:schemeClr val="tx1"/>
                </a:solidFill>
                <a:latin typeface="Times New Roman" pitchFamily="18"/>
                <a:cs typeface="Times New Roman" pitchFamily="16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/>
                <a:cs typeface="Times New Roman" pitchFamily="16"/>
              </a:rPr>
              <a:t>Смогут установить аналогии;</a:t>
            </a:r>
            <a:br>
              <a:rPr lang="ru-RU" sz="1800" dirty="0">
                <a:solidFill>
                  <a:schemeClr val="tx1"/>
                </a:solidFill>
                <a:latin typeface="Times New Roman" pitchFamily="18"/>
                <a:cs typeface="Times New Roman" pitchFamily="16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/>
                <a:cs typeface="Times New Roman" pitchFamily="16"/>
              </a:rPr>
              <a:t>Получат новые знания: найдут ответы на вопросы, используя учебник, свой жизненный опыт и информацию, полученную на уроке.</a:t>
            </a: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endParaRPr lang="ru-RU" sz="1800" dirty="0">
              <a:solidFill>
                <a:schemeClr val="tx1"/>
              </a:solidFill>
              <a:latin typeface="Times New Roman" pitchFamily="18"/>
              <a:cs typeface="Times New Roman" pitchFamily="16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План урока: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240" cy="4929008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1. Организационный момент.(1мин)</a:t>
            </a:r>
          </a:p>
          <a:p>
            <a:r>
              <a:rPr lang="ru-RU" b="1" dirty="0">
                <a:solidFill>
                  <a:schemeClr val="tx1"/>
                </a:solidFill>
              </a:rPr>
              <a:t>2. Проверка домашнего задания.(2мин)</a:t>
            </a:r>
          </a:p>
          <a:p>
            <a:r>
              <a:rPr lang="ru-RU" b="1" dirty="0">
                <a:solidFill>
                  <a:schemeClr val="tx1"/>
                </a:solidFill>
              </a:rPr>
              <a:t>3. Актуализация опорных знаний.(6мин)</a:t>
            </a:r>
          </a:p>
          <a:p>
            <a:r>
              <a:rPr lang="ru-RU" b="1" dirty="0">
                <a:solidFill>
                  <a:schemeClr val="tx1"/>
                </a:solidFill>
              </a:rPr>
              <a:t>4. Объяснение нового материала.(10мин)</a:t>
            </a:r>
          </a:p>
          <a:p>
            <a:r>
              <a:rPr lang="ru-RU" b="1" dirty="0">
                <a:solidFill>
                  <a:schemeClr val="tx1"/>
                </a:solidFill>
              </a:rPr>
              <a:t>5.Физкультминутка.(1мин)</a:t>
            </a:r>
          </a:p>
          <a:p>
            <a:r>
              <a:rPr lang="ru-RU" b="1" dirty="0">
                <a:solidFill>
                  <a:schemeClr val="tx1"/>
                </a:solidFill>
              </a:rPr>
              <a:t>6. Закрепление материала (Решение примеров).(15мин)</a:t>
            </a:r>
          </a:p>
          <a:p>
            <a:r>
              <a:rPr lang="ru-RU" b="1" dirty="0">
                <a:solidFill>
                  <a:schemeClr val="tx1"/>
                </a:solidFill>
              </a:rPr>
              <a:t>7. Рефлексия.(3мин)</a:t>
            </a:r>
          </a:p>
          <a:p>
            <a:r>
              <a:rPr lang="ru-RU" b="1" dirty="0">
                <a:solidFill>
                  <a:schemeClr val="tx1"/>
                </a:solidFill>
              </a:rPr>
              <a:t>8. Домашнее задание.(2мин)</a:t>
            </a:r>
          </a:p>
        </p:txBody>
      </p:sp>
    </p:spTree>
    <p:extLst>
      <p:ext uri="{BB962C8B-B14F-4D97-AF65-F5344CB8AC3E}">
        <p14:creationId xmlns:p14="http://schemas.microsoft.com/office/powerpoint/2010/main" val="632108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Этапы урока: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8229600" cy="70485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buNone/>
            </a:pPr>
            <a:r>
              <a:rPr lang="ru-RU" b="1" dirty="0"/>
              <a:t>1. Организационный момент.</a:t>
            </a:r>
            <a:br>
              <a:rPr lang="ru-RU" b="1" dirty="0"/>
            </a:b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337333"/>
              </p:ext>
            </p:extLst>
          </p:nvPr>
        </p:nvGraphicFramePr>
        <p:xfrm>
          <a:off x="1223628" y="1268760"/>
          <a:ext cx="6696744" cy="195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5080">
                <a:tc>
                  <a:txBody>
                    <a:bodyPr/>
                    <a:lstStyle/>
                    <a:p>
                      <a:r>
                        <a:rPr lang="ru-RU" dirty="0"/>
                        <a:t>Деятельность учителя.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Деятельность обучающихся.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7128">
                <a:tc>
                  <a:txBody>
                    <a:bodyPr/>
                    <a:lstStyle/>
                    <a:p>
                      <a:r>
                        <a:rPr lang="ru-RU" dirty="0"/>
                        <a:t>Приветствие. Сообщение темы, цели и структуры урока. Настроить</a:t>
                      </a:r>
                      <a:r>
                        <a:rPr lang="ru-RU" baseline="0" dirty="0"/>
                        <a:t> обучающихся на рабочий лад.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Настраиваются на работу.</a:t>
                      </a:r>
                    </a:p>
                    <a:p>
                      <a:r>
                        <a:rPr lang="ru-RU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Концентрируют внимание.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23528" y="3429000"/>
            <a:ext cx="84969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Эпиграф к уроку: «Самое полезное в жизни – это собственный опыт»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Вальтер Скотт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i="1" dirty="0"/>
              <a:t>Можно сотни раз слышать и видеть, как другие складывают целые рациональные числа. Сегодня вы увидели, а завтра забыли. Если вы сами научитесь складывать целые числа, то это умение навсегда останется с вами. Итак, будем учиться. Наше обучение начнём с проверки домашнего задания.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778056"/>
          </a:xfrm>
        </p:spPr>
        <p:txBody>
          <a:bodyPr/>
          <a:lstStyle/>
          <a:p>
            <a:pPr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Проверка домашнего задания.</a:t>
            </a:r>
            <a:br>
              <a:rPr lang="ru-RU" b="1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7731353"/>
              </p:ext>
            </p:extLst>
          </p:nvPr>
        </p:nvGraphicFramePr>
        <p:xfrm>
          <a:off x="457200" y="1052513"/>
          <a:ext cx="8229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Деятельность учителя.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Деятельность обучающихся.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Организация</a:t>
                      </a:r>
                      <a:r>
                        <a:rPr lang="ru-RU" baseline="0" dirty="0"/>
                        <a:t> проверки домашнего задания.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1" u="sng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Самопроверка</a:t>
                      </a:r>
                      <a:endParaRPr lang="ru-RU" b="0" i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экране высвечивается решение домашнего задания. Учащиеся сверяются с ним и оценивают свою работу по 5 бальной системе. Решено всё правильно –«5», допущено 1-3 ошибки –«4», допущено более 3 ошибок – «3».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9441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ru-RU" sz="3600" b="1" dirty="0"/>
              <a:t>3. Актуализация опорных знаний.</a:t>
            </a:r>
            <a:br>
              <a:rPr lang="ru-RU" sz="3600" b="1" dirty="0"/>
            </a:b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45009"/>
              </p:ext>
            </p:extLst>
          </p:nvPr>
        </p:nvGraphicFramePr>
        <p:xfrm>
          <a:off x="457200" y="1268413"/>
          <a:ext cx="8229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Деятельность учителя.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Деятельность обучающихся.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Создает условия для актуализации знаний.</a:t>
                      </a:r>
                    </a:p>
                    <a:p>
                      <a:r>
                        <a:rPr lang="ru-RU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Задания для обучающихся</a:t>
                      </a:r>
                      <a:r>
                        <a:rPr lang="ru-RU" sz="18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выполнение которых приведет к запланированным результатам.</a:t>
                      </a:r>
                    </a:p>
                    <a:p>
                      <a:r>
                        <a:rPr lang="ru-RU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Проверка применения</a:t>
                      </a:r>
                      <a:r>
                        <a:rPr lang="ru-RU" sz="18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обучающимися </a:t>
                      </a:r>
                      <a:r>
                        <a:rPr lang="ru-RU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математической терминологии и символики, владения</a:t>
                      </a:r>
                      <a:r>
                        <a:rPr lang="ru-RU" sz="18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базовым понятийным аппаратом, умения применять изученные правила и понятия.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Выполняют задания. Отвечают на вопросы.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1292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ru-RU" altLang="ru-RU" i="1" dirty="0">
                <a:solidFill>
                  <a:schemeClr val="tx1"/>
                </a:solidFill>
                <a:latin typeface="Georgia" pitchFamily="18" charset="0"/>
              </a:rPr>
              <a:t>Мотивационные вопросы:</a:t>
            </a:r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>
              <a:buNone/>
            </a:pPr>
            <a:r>
              <a:rPr lang="ru-RU" altLang="ru-RU" sz="2800" i="1" dirty="0">
                <a:solidFill>
                  <a:schemeClr val="tx1"/>
                </a:solidFill>
                <a:latin typeface="Georgia" pitchFamily="18" charset="0"/>
              </a:rPr>
              <a:t>- Насколько для меня важно достигнуть поставленных задач урока?</a:t>
            </a:r>
          </a:p>
          <a:p>
            <a:pPr marL="108000" indent="0">
              <a:buNone/>
            </a:pPr>
            <a:r>
              <a:rPr lang="ru-RU" altLang="ru-RU" sz="2800" i="1" dirty="0">
                <a:solidFill>
                  <a:schemeClr val="tx1"/>
                </a:solidFill>
                <a:latin typeface="Georgia" pitchFamily="18" charset="0"/>
              </a:rPr>
              <a:t>- Где в повседневной жизни я могу использовать знания о сложении чисел с разными знаками, отрицательных чисел?</a:t>
            </a:r>
          </a:p>
          <a:p>
            <a:pPr marL="108000" indent="0">
              <a:buNone/>
            </a:pPr>
            <a:r>
              <a:rPr lang="ru-RU" altLang="ru-RU" sz="2800" i="1" dirty="0">
                <a:solidFill>
                  <a:schemeClr val="tx1"/>
                </a:solidFill>
                <a:latin typeface="Georgia" pitchFamily="18" charset="0"/>
              </a:rPr>
              <a:t>- Что мешает мне сосредоточиться на теме урока?</a:t>
            </a:r>
          </a:p>
          <a:p>
            <a:pPr marL="108000" indent="0">
              <a:buNone/>
            </a:pPr>
            <a:r>
              <a:rPr lang="ru-RU" altLang="ru-RU" sz="2800" i="1" dirty="0">
                <a:solidFill>
                  <a:schemeClr val="tx1"/>
                </a:solidFill>
                <a:latin typeface="Georgia" pitchFamily="18" charset="0"/>
              </a:rPr>
              <a:t>- Какую личную цель я ставлю на данный урок?</a:t>
            </a:r>
          </a:p>
        </p:txBody>
      </p:sp>
    </p:spTree>
    <p:extLst>
      <p:ext uri="{BB962C8B-B14F-4D97-AF65-F5344CB8AC3E}">
        <p14:creationId xmlns:p14="http://schemas.microsoft.com/office/powerpoint/2010/main" val="1600690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39552" y="116632"/>
            <a:ext cx="8229240" cy="854639"/>
          </a:xfrm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>
              <a:buNone/>
            </a:pPr>
            <a:r>
              <a:rPr lang="ru-RU" sz="1800" dirty="0"/>
              <a:t>       </a:t>
            </a:r>
            <a:endParaRPr lang="ru-RU" sz="3200" dirty="0">
              <a:latin typeface="Times New Roman" pitchFamily="18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166843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Два ученика работают на доске, остальные выполняют задание в тетради. Записать числа под диктовку: - 15, + 10, - 3, 2, - 7, 0, - 4, 9, + 7, - 10.</a:t>
            </a:r>
          </a:p>
          <a:p>
            <a:r>
              <a:rPr lang="ru-RU" sz="2800" dirty="0"/>
              <a:t>Работа с классом:</a:t>
            </a:r>
          </a:p>
          <a:p>
            <a:r>
              <a:rPr lang="ru-RU" sz="2800" i="1" u="sng" dirty="0"/>
              <a:t>Назовите:</a:t>
            </a:r>
            <a:endParaRPr lang="ru-RU" sz="2800" dirty="0"/>
          </a:p>
          <a:p>
            <a:r>
              <a:rPr lang="ru-RU" sz="2800" dirty="0"/>
              <a:t>- отрицательные числа;</a:t>
            </a:r>
          </a:p>
          <a:p>
            <a:r>
              <a:rPr lang="ru-RU" sz="2800" dirty="0"/>
              <a:t>- натуральные числа;</a:t>
            </a:r>
          </a:p>
          <a:p>
            <a:r>
              <a:rPr lang="ru-RU" sz="2800" dirty="0"/>
              <a:t>- положительные числа;</a:t>
            </a:r>
          </a:p>
          <a:p>
            <a:r>
              <a:rPr lang="ru-RU" sz="2800" dirty="0"/>
              <a:t>- целые числа.</a:t>
            </a:r>
          </a:p>
          <a:p>
            <a:r>
              <a:rPr lang="ru-RU" sz="2800" i="1" u="sng" dirty="0"/>
              <a:t>Выделите</a:t>
            </a:r>
            <a:r>
              <a:rPr lang="ru-RU" sz="2800" dirty="0"/>
              <a:t> квадратиком противоположные числа, обведите в кружочек – наименьшее целое число, в треугольник – наибольшее целое число.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15616" y="332656"/>
            <a:ext cx="70567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Деятельность обучающихся.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бычный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843</TotalTime>
  <Words>1682</Words>
  <Application>Microsoft Office PowerPoint</Application>
  <PresentationFormat>Экран (4:3)</PresentationFormat>
  <Paragraphs>277</Paragraphs>
  <Slides>26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2" baseType="lpstr">
      <vt:lpstr>Arial</vt:lpstr>
      <vt:lpstr>Calibri</vt:lpstr>
      <vt:lpstr>Georgia</vt:lpstr>
      <vt:lpstr>StarSymbol</vt:lpstr>
      <vt:lpstr>Times New Roman</vt:lpstr>
      <vt:lpstr>Обычный 2</vt:lpstr>
      <vt:lpstr>Муниципальное бюджетное общеобразовательное учреждение  СОШ 19,  г. Сургут. Урок математики в 6 классе с применением дистанционных технологий по теме «Сложение целых чисел»                                                    (УМК:учебник Е.А. Бунимович,                                                                                 Л.В. Кузнецова и др.)</vt:lpstr>
      <vt:lpstr>Урок математики в 6 классе по теме  «Сложение целых чисел»</vt:lpstr>
      <vt:lpstr>Планируемые результаты: </vt:lpstr>
      <vt:lpstr>План урока:</vt:lpstr>
      <vt:lpstr>1. Организационный момент. </vt:lpstr>
      <vt:lpstr>2. Проверка домашнего задания. </vt:lpstr>
      <vt:lpstr>3. Актуализация опорных знаний. </vt:lpstr>
      <vt:lpstr>Мотивационные вопросы:</vt:lpstr>
      <vt:lpstr>       </vt:lpstr>
      <vt:lpstr>Деятельность обучающихся.</vt:lpstr>
      <vt:lpstr>Презентация PowerPoint</vt:lpstr>
      <vt:lpstr>Целеполагание: </vt:lpstr>
      <vt:lpstr>4. Объяснение нового материала. </vt:lpstr>
      <vt:lpstr>Презентация PowerPoint</vt:lpstr>
      <vt:lpstr>Презентация PowerPoint</vt:lpstr>
      <vt:lpstr>Исправь ошибки и объясни </vt:lpstr>
      <vt:lpstr>5.Физкультминутка. </vt:lpstr>
      <vt:lpstr>Вычисли сумму и расшифруй имя  индийского математика и астронома, который первым сформулировал правила действий с  целыми числами</vt:lpstr>
      <vt:lpstr>Брахмагупта сформулировал эти правила в  628 году </vt:lpstr>
      <vt:lpstr>Презентация PowerPoint</vt:lpstr>
      <vt:lpstr>Презентация PowerPoint</vt:lpstr>
      <vt:lpstr>Презентация PowerPoint</vt:lpstr>
      <vt:lpstr>Сформулируем алгоритмы</vt:lpstr>
      <vt:lpstr>6. Закрепление материала (Решение примеров). </vt:lpstr>
      <vt:lpstr>7. Подведем итоги</vt:lpstr>
      <vt:lpstr>8. Домашнее задание.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в 6 классе по теме «Сложение целых чисел»</dc:title>
  <dc:creator>admin</dc:creator>
  <cp:lastModifiedBy>Пользователь</cp:lastModifiedBy>
  <cp:revision>47</cp:revision>
  <dcterms:modified xsi:type="dcterms:W3CDTF">2024-09-29T16:52:46Z</dcterms:modified>
</cp:coreProperties>
</file>